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howGuides="1">
      <p:cViewPr>
        <p:scale>
          <a:sx n="75" d="100"/>
          <a:sy n="75" d="100"/>
        </p:scale>
        <p:origin x="883" y="6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98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6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77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04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52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70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69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5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85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57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41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80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7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81" b="89936" l="4363" r="93455">
                        <a14:foregroundMark x1="69880" y1="38983" x2="40957" y2="20869"/>
                        <a14:foregroundMark x1="26319" y1="70127" x2="8304" y2="40678"/>
                        <a14:foregroundMark x1="9782" y1="45445" x2="20056" y2="63559"/>
                        <a14:foregroundMark x1="8093" y1="40678" x2="9148" y2="25742"/>
                        <a14:foregroundMark x1="9148" y1="25742" x2="15060" y2="19492"/>
                        <a14:foregroundMark x1="15201" y1="19703" x2="21323" y2="17161"/>
                        <a14:foregroundMark x1="69388" y1="61123" x2="73892" y2="67267"/>
                        <a14:foregroundMark x1="69529" y1="71186" x2="73821" y2="76483"/>
                        <a14:foregroundMark x1="88529" y1="73411" x2="89655" y2="71398"/>
                        <a14:foregroundMark x1="89937" y1="71292" x2="91063" y2="68008"/>
                        <a14:foregroundMark x1="91766" y1="65466" x2="91133" y2="68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9" t="628"/>
          <a:stretch/>
        </p:blipFill>
        <p:spPr>
          <a:xfrm>
            <a:off x="-312712" y="-171400"/>
            <a:ext cx="9556641" cy="6385345"/>
          </a:xfrm>
          <a:prstGeom prst="rect">
            <a:avLst/>
          </a:prstGeom>
        </p:spPr>
      </p:pic>
      <p:sp>
        <p:nvSpPr>
          <p:cNvPr id="15" name="フリーフォーム 1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91344 w 12192000"/>
              <a:gd name="connsiteY5" fmla="*/ 188640 h 6858000"/>
              <a:gd name="connsiteX6" fmla="*/ 191344 w 12192000"/>
              <a:gd name="connsiteY6" fmla="*/ 6669360 h 6858000"/>
              <a:gd name="connsiteX7" fmla="*/ 12000656 w 12192000"/>
              <a:gd name="connsiteY7" fmla="*/ 6669360 h 6858000"/>
              <a:gd name="connsiteX8" fmla="*/ 12000656 w 12192000"/>
              <a:gd name="connsiteY8" fmla="*/ 188640 h 6858000"/>
              <a:gd name="connsiteX9" fmla="*/ 191344 w 12192000"/>
              <a:gd name="connsiteY9" fmla="*/ 1886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91344" y="188640"/>
                </a:moveTo>
                <a:lnTo>
                  <a:pt x="191344" y="6669360"/>
                </a:lnTo>
                <a:lnTo>
                  <a:pt x="12000656" y="6669360"/>
                </a:lnTo>
                <a:lnTo>
                  <a:pt x="12000656" y="188640"/>
                </a:lnTo>
                <a:lnTo>
                  <a:pt x="191344" y="18864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169" y="292101"/>
            <a:ext cx="2420728" cy="64021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739069" y="293917"/>
            <a:ext cx="457233" cy="79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endParaRPr kumimoji="1" lang="ja-JP" altLang="en-US" sz="4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88088" y="1454500"/>
            <a:ext cx="5065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ロースカツ</a:t>
            </a:r>
            <a:endParaRPr lang="en-US" altLang="ja-JP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ja-JP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カレー</a:t>
            </a:r>
            <a:endParaRPr kumimoji="1" lang="ja-JP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 descr="C:\Users\n.sato1\Downloads\ゴーゴーカレー監修 (1).jpg">
            <a:extLst>
              <a:ext uri="{FF2B5EF4-FFF2-40B4-BE49-F238E27FC236}">
                <a16:creationId xmlns:a16="http://schemas.microsoft.com/office/drawing/2014/main" id="{C3251E00-79A8-454E-98B3-D1BD742F8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1397" y="139949"/>
            <a:ext cx="4037231" cy="932319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7824192" y="4494804"/>
            <a:ext cx="45018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〇〇</a:t>
            </a:r>
            <a:r>
              <a:rPr kumimoji="1" lang="ja-JP" altLang="en-US" sz="10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円</a:t>
            </a:r>
            <a:endParaRPr kumimoji="1" lang="ja-JP" altLang="en-US" sz="10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n.sato1\Downloads\金沢カレー02.jpg">
            <a:extLst>
              <a:ext uri="{FF2B5EF4-FFF2-40B4-BE49-F238E27FC236}">
                <a16:creationId xmlns:a16="http://schemas.microsoft.com/office/drawing/2014/main" id="{D4879874-42F4-495A-AF1B-678369AFD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352" y="5189172"/>
            <a:ext cx="5938679" cy="1366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352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692696"/>
            <a:ext cx="4606162" cy="256762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692696"/>
            <a:ext cx="4606162" cy="25676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573016"/>
            <a:ext cx="4606162" cy="25676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3573016"/>
            <a:ext cx="4606162" cy="256762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583832" y="-74746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〇円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59696" y="2420888"/>
            <a:ext cx="244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〇〇</a:t>
            </a:r>
            <a:r>
              <a:rPr kumimoji="1"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円</a:t>
            </a:r>
            <a:endParaRPr kumimoji="1" lang="ja-JP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76320" y="2423696"/>
            <a:ext cx="244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〇〇</a:t>
            </a:r>
            <a:r>
              <a:rPr kumimoji="1"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円</a:t>
            </a:r>
            <a:endParaRPr kumimoji="1" lang="ja-JP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59696" y="5301208"/>
            <a:ext cx="244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〇〇</a:t>
            </a:r>
            <a:r>
              <a:rPr kumimoji="1"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円</a:t>
            </a:r>
            <a:endParaRPr kumimoji="1" lang="ja-JP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76320" y="5301208"/>
            <a:ext cx="244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〇〇</a:t>
            </a:r>
            <a:r>
              <a:rPr kumimoji="1"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円</a:t>
            </a:r>
            <a:endParaRPr kumimoji="1" lang="ja-JP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201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</Words>
  <Application>Microsoft Office PowerPoint</Application>
  <PresentationFormat>ワイド画面</PresentationFormat>
  <Paragraphs>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>シダックス株式会社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夫松 遥那</dc:creator>
  <cp:lastModifiedBy>shidax_ad</cp:lastModifiedBy>
  <cp:revision>23</cp:revision>
  <dcterms:created xsi:type="dcterms:W3CDTF">2022-07-19T07:42:45Z</dcterms:created>
  <dcterms:modified xsi:type="dcterms:W3CDTF">2022-08-04T00:59:44Z</dcterms:modified>
</cp:coreProperties>
</file>