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</p:sldIdLst>
  <p:sldSz cx="7556500" cy="10693400"/>
  <p:notesSz cx="6858000" cy="9144000"/>
  <p:embeddedFontLst>
    <p:embeddedFont>
      <p:font typeface="筑紫明朝H" panose="020B0600070205080204" charset="-128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236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40050" y="8775700"/>
            <a:ext cx="3634756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45"/>
              </a:lnSpc>
            </a:pPr>
            <a:r>
              <a:rPr lang="en-US" sz="8032" dirty="0">
                <a:solidFill>
                  <a:srgbClr val="000000"/>
                </a:solidFill>
                <a:latin typeface="筑紫明朝H"/>
                <a:ea typeface="筑紫明朝H"/>
                <a:cs typeface="筑紫明朝H"/>
                <a:sym typeface="筑紫明朝H"/>
              </a:rPr>
              <a:t>200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ユーザー設定</PresentationFormat>
  <Paragraphs>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筑紫明朝H</vt:lpstr>
      <vt:lpstr>Calibri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ベージュ　シンプル　屋台　のぼり</dc:title>
  <dc:creator>佐藤 直樹</dc:creator>
  <cp:lastModifiedBy>Naoki.sato</cp:lastModifiedBy>
  <cp:revision>4</cp:revision>
  <dcterms:created xsi:type="dcterms:W3CDTF">2006-08-16T00:00:00Z</dcterms:created>
  <dcterms:modified xsi:type="dcterms:W3CDTF">2024-07-29T05:36:23Z</dcterms:modified>
  <dc:identifier>DAGL253VJv4</dc:identifier>
</cp:coreProperties>
</file>