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909300" cy="16459200"/>
  <p:notesSz cx="10909300" cy="16459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8197" y="5102352"/>
            <a:ext cx="9272905" cy="34564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36395" y="9217152"/>
            <a:ext cx="7636510" cy="4114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45465" y="3785616"/>
            <a:ext cx="4745545" cy="108630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618289" y="3785616"/>
            <a:ext cx="4745545" cy="108630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5465" y="658368"/>
            <a:ext cx="9818370" cy="26334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5465" y="3785616"/>
            <a:ext cx="9818370" cy="108630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709162" y="15307056"/>
            <a:ext cx="3490976" cy="822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45465" y="15307056"/>
            <a:ext cx="2509139" cy="822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854696" y="15307056"/>
            <a:ext cx="2509139" cy="822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11104" y="203129"/>
            <a:ext cx="6323790" cy="161487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7月コロッケ</dc:title>
  <dcterms:created xsi:type="dcterms:W3CDTF">2025-05-22T06:44:26Z</dcterms:created>
  <dcterms:modified xsi:type="dcterms:W3CDTF">2025-05-22T06:44:26Z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2025-05-22T00:00:00Z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2025-05-22T00:00:00Z</vt:filetime>
  </property>
  <property fmtid="{D5CDD505-2E9C-101B-9397-08002B2CF9AE}" pid="5" name="Producer">
    <vt:lpwstr>Adobe PDF library 17.00</vt:lpwstr>
  </property>
</Properties>
</file>