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 descr=""/>
            <p:cNvSpPr/>
            <p:nvPr/>
          </p:nvSpPr>
          <p:spPr>
            <a:xfrm>
              <a:off x="0" y="-24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8020"/>
                  </a:moveTo>
                  <a:lnTo>
                    <a:pt x="10692003" y="1301802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8020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39008" cy="651788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999" y="11378608"/>
              <a:ext cx="9038831" cy="50601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625" y="11974581"/>
              <a:ext cx="4664868" cy="1747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640" y="12222963"/>
              <a:ext cx="3926739" cy="1728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6620" y="12480585"/>
              <a:ext cx="121386" cy="15293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5980" y="12490735"/>
              <a:ext cx="148323" cy="1422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9484" y="12485750"/>
              <a:ext cx="173443" cy="15625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96437" y="12480585"/>
              <a:ext cx="121386" cy="15293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5799" y="12490735"/>
              <a:ext cx="148323" cy="14222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1341" y="12483717"/>
              <a:ext cx="100355" cy="1446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335470" y="12591088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8164" y="12470256"/>
              <a:ext cx="2821415" cy="17249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625" y="12713086"/>
              <a:ext cx="1343176" cy="17600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07856" y="12716789"/>
              <a:ext cx="1236315" cy="17266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018" y="12730620"/>
              <a:ext cx="171564" cy="15829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437672" y="1283706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540" y="2089"/>
                  </a:lnTo>
                  <a:lnTo>
                    <a:pt x="15718" y="2089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13" y="43341"/>
                  </a:lnTo>
                  <a:lnTo>
                    <a:pt x="33231" y="43341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6529" y="3135281"/>
              <a:ext cx="924350" cy="20031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00669" y="393789"/>
              <a:ext cx="6300927" cy="294355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74982" y="3130259"/>
              <a:ext cx="1990390" cy="20466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250349" y="3413976"/>
              <a:ext cx="6791325" cy="1246505"/>
            </a:xfrm>
            <a:custGeom>
              <a:avLst/>
              <a:gdLst/>
              <a:ahLst/>
              <a:cxnLst/>
              <a:rect l="l" t="t" r="r" b="b"/>
              <a:pathLst>
                <a:path w="6791325" h="1246504">
                  <a:moveTo>
                    <a:pt x="145973" y="311696"/>
                  </a:moveTo>
                  <a:lnTo>
                    <a:pt x="113880" y="293573"/>
                  </a:lnTo>
                  <a:lnTo>
                    <a:pt x="106921" y="295694"/>
                  </a:lnTo>
                  <a:lnTo>
                    <a:pt x="102793" y="299364"/>
                  </a:lnTo>
                  <a:lnTo>
                    <a:pt x="101422" y="300621"/>
                  </a:lnTo>
                  <a:lnTo>
                    <a:pt x="97624" y="308140"/>
                  </a:lnTo>
                  <a:lnTo>
                    <a:pt x="80619" y="354063"/>
                  </a:lnTo>
                  <a:lnTo>
                    <a:pt x="60185" y="397548"/>
                  </a:lnTo>
                  <a:lnTo>
                    <a:pt x="35902" y="439166"/>
                  </a:lnTo>
                  <a:lnTo>
                    <a:pt x="7315" y="479475"/>
                  </a:lnTo>
                  <a:lnTo>
                    <a:pt x="2705" y="487286"/>
                  </a:lnTo>
                  <a:lnTo>
                    <a:pt x="1917" y="493941"/>
                  </a:lnTo>
                  <a:lnTo>
                    <a:pt x="1828" y="494665"/>
                  </a:lnTo>
                  <a:lnTo>
                    <a:pt x="4686" y="501421"/>
                  </a:lnTo>
                  <a:lnTo>
                    <a:pt x="11290" y="507377"/>
                  </a:lnTo>
                  <a:lnTo>
                    <a:pt x="32550" y="521322"/>
                  </a:lnTo>
                  <a:lnTo>
                    <a:pt x="40360" y="525157"/>
                  </a:lnTo>
                  <a:lnTo>
                    <a:pt x="47739" y="525640"/>
                  </a:lnTo>
                  <a:lnTo>
                    <a:pt x="54495" y="522617"/>
                  </a:lnTo>
                  <a:lnTo>
                    <a:pt x="89319" y="468579"/>
                  </a:lnTo>
                  <a:lnTo>
                    <a:pt x="113157" y="420547"/>
                  </a:lnTo>
                  <a:lnTo>
                    <a:pt x="131889" y="371259"/>
                  </a:lnTo>
                  <a:lnTo>
                    <a:pt x="145453" y="320103"/>
                  </a:lnTo>
                  <a:lnTo>
                    <a:pt x="145973" y="311696"/>
                  </a:lnTo>
                  <a:close/>
                </a:path>
                <a:path w="6791325" h="1246504">
                  <a:moveTo>
                    <a:pt x="478815" y="666457"/>
                  </a:moveTo>
                  <a:lnTo>
                    <a:pt x="472186" y="661149"/>
                  </a:lnTo>
                  <a:lnTo>
                    <a:pt x="444944" y="661149"/>
                  </a:lnTo>
                  <a:lnTo>
                    <a:pt x="439635" y="666457"/>
                  </a:lnTo>
                  <a:lnTo>
                    <a:pt x="439635" y="762749"/>
                  </a:lnTo>
                  <a:lnTo>
                    <a:pt x="444944" y="768070"/>
                  </a:lnTo>
                  <a:lnTo>
                    <a:pt x="472186" y="768070"/>
                  </a:lnTo>
                  <a:lnTo>
                    <a:pt x="478815" y="762749"/>
                  </a:lnTo>
                  <a:lnTo>
                    <a:pt x="478815" y="666457"/>
                  </a:lnTo>
                  <a:close/>
                </a:path>
                <a:path w="6791325" h="1246504">
                  <a:moveTo>
                    <a:pt x="499402" y="835139"/>
                  </a:moveTo>
                  <a:lnTo>
                    <a:pt x="473506" y="807250"/>
                  </a:lnTo>
                  <a:lnTo>
                    <a:pt x="283565" y="807250"/>
                  </a:lnTo>
                  <a:lnTo>
                    <a:pt x="288632" y="783005"/>
                  </a:lnTo>
                  <a:lnTo>
                    <a:pt x="293204" y="755205"/>
                  </a:lnTo>
                  <a:lnTo>
                    <a:pt x="297764" y="722541"/>
                  </a:lnTo>
                  <a:lnTo>
                    <a:pt x="302831" y="683717"/>
                  </a:lnTo>
                  <a:lnTo>
                    <a:pt x="302729" y="674700"/>
                  </a:lnTo>
                  <a:lnTo>
                    <a:pt x="299516" y="667791"/>
                  </a:lnTo>
                  <a:lnTo>
                    <a:pt x="293306" y="663359"/>
                  </a:lnTo>
                  <a:lnTo>
                    <a:pt x="284238" y="661809"/>
                  </a:lnTo>
                  <a:lnTo>
                    <a:pt x="245719" y="661809"/>
                  </a:lnTo>
                  <a:lnTo>
                    <a:pt x="221780" y="714781"/>
                  </a:lnTo>
                  <a:lnTo>
                    <a:pt x="217741" y="747890"/>
                  </a:lnTo>
                  <a:lnTo>
                    <a:pt x="213093" y="778637"/>
                  </a:lnTo>
                  <a:lnTo>
                    <a:pt x="207860" y="806577"/>
                  </a:lnTo>
                  <a:lnTo>
                    <a:pt x="45161" y="806577"/>
                  </a:lnTo>
                  <a:lnTo>
                    <a:pt x="31343" y="812177"/>
                  </a:lnTo>
                  <a:lnTo>
                    <a:pt x="26733" y="824509"/>
                  </a:lnTo>
                  <a:lnTo>
                    <a:pt x="31343" y="836841"/>
                  </a:lnTo>
                  <a:lnTo>
                    <a:pt x="45161" y="842441"/>
                  </a:lnTo>
                  <a:lnTo>
                    <a:pt x="199237" y="842441"/>
                  </a:lnTo>
                  <a:lnTo>
                    <a:pt x="187490" y="888885"/>
                  </a:lnTo>
                  <a:lnTo>
                    <a:pt x="172656" y="933577"/>
                  </a:lnTo>
                  <a:lnTo>
                    <a:pt x="154698" y="976477"/>
                  </a:lnTo>
                  <a:lnTo>
                    <a:pt x="133565" y="1017600"/>
                  </a:lnTo>
                  <a:lnTo>
                    <a:pt x="109232" y="1056919"/>
                  </a:lnTo>
                  <a:lnTo>
                    <a:pt x="81648" y="1094409"/>
                  </a:lnTo>
                  <a:lnTo>
                    <a:pt x="50787" y="1130071"/>
                  </a:lnTo>
                  <a:lnTo>
                    <a:pt x="16598" y="1163878"/>
                  </a:lnTo>
                  <a:lnTo>
                    <a:pt x="9296" y="1179410"/>
                  </a:lnTo>
                  <a:lnTo>
                    <a:pt x="14947" y="1193507"/>
                  </a:lnTo>
                  <a:lnTo>
                    <a:pt x="28562" y="1200759"/>
                  </a:lnTo>
                  <a:lnTo>
                    <a:pt x="45161" y="1195755"/>
                  </a:lnTo>
                  <a:lnTo>
                    <a:pt x="82664" y="1163307"/>
                  </a:lnTo>
                  <a:lnTo>
                    <a:pt x="117246" y="1128890"/>
                  </a:lnTo>
                  <a:lnTo>
                    <a:pt x="148856" y="1092644"/>
                  </a:lnTo>
                  <a:lnTo>
                    <a:pt x="177495" y="1054646"/>
                  </a:lnTo>
                  <a:lnTo>
                    <a:pt x="203111" y="1015034"/>
                  </a:lnTo>
                  <a:lnTo>
                    <a:pt x="225704" y="973886"/>
                  </a:lnTo>
                  <a:lnTo>
                    <a:pt x="245211" y="931341"/>
                  </a:lnTo>
                  <a:lnTo>
                    <a:pt x="261645" y="887488"/>
                  </a:lnTo>
                  <a:lnTo>
                    <a:pt x="274942" y="842441"/>
                  </a:lnTo>
                  <a:lnTo>
                    <a:pt x="429006" y="842441"/>
                  </a:lnTo>
                  <a:lnTo>
                    <a:pt x="423684" y="894410"/>
                  </a:lnTo>
                  <a:lnTo>
                    <a:pt x="415239" y="946759"/>
                  </a:lnTo>
                  <a:lnTo>
                    <a:pt x="403936" y="998512"/>
                  </a:lnTo>
                  <a:lnTo>
                    <a:pt x="390105" y="1048715"/>
                  </a:lnTo>
                  <a:lnTo>
                    <a:pt x="374002" y="1096403"/>
                  </a:lnTo>
                  <a:lnTo>
                    <a:pt x="355955" y="1140637"/>
                  </a:lnTo>
                  <a:lnTo>
                    <a:pt x="348653" y="1152575"/>
                  </a:lnTo>
                  <a:lnTo>
                    <a:pt x="346659" y="1155242"/>
                  </a:lnTo>
                  <a:lnTo>
                    <a:pt x="337959" y="1163104"/>
                  </a:lnTo>
                  <a:lnTo>
                    <a:pt x="330314" y="1167358"/>
                  </a:lnTo>
                  <a:lnTo>
                    <a:pt x="323037" y="1168869"/>
                  </a:lnTo>
                  <a:lnTo>
                    <a:pt x="315455" y="1168514"/>
                  </a:lnTo>
                  <a:lnTo>
                    <a:pt x="298348" y="1164501"/>
                  </a:lnTo>
                  <a:lnTo>
                    <a:pt x="281165" y="1160297"/>
                  </a:lnTo>
                  <a:lnTo>
                    <a:pt x="264363" y="1155725"/>
                  </a:lnTo>
                  <a:lnTo>
                    <a:pt x="248373" y="1150594"/>
                  </a:lnTo>
                  <a:lnTo>
                    <a:pt x="233654" y="1151013"/>
                  </a:lnTo>
                  <a:lnTo>
                    <a:pt x="225717" y="1160970"/>
                  </a:lnTo>
                  <a:lnTo>
                    <a:pt x="226618" y="1174026"/>
                  </a:lnTo>
                  <a:lnTo>
                    <a:pt x="238417" y="1183792"/>
                  </a:lnTo>
                  <a:lnTo>
                    <a:pt x="278599" y="1195006"/>
                  </a:lnTo>
                  <a:lnTo>
                    <a:pt x="318770" y="1203718"/>
                  </a:lnTo>
                  <a:lnTo>
                    <a:pt x="344093" y="1206373"/>
                  </a:lnTo>
                  <a:lnTo>
                    <a:pt x="354545" y="1206144"/>
                  </a:lnTo>
                  <a:lnTo>
                    <a:pt x="361937" y="1205052"/>
                  </a:lnTo>
                  <a:lnTo>
                    <a:pt x="385838" y="1197076"/>
                  </a:lnTo>
                  <a:lnTo>
                    <a:pt x="407174" y="1183055"/>
                  </a:lnTo>
                  <a:lnTo>
                    <a:pt x="418973" y="1168869"/>
                  </a:lnTo>
                  <a:lnTo>
                    <a:pt x="425157" y="1161440"/>
                  </a:lnTo>
                  <a:lnTo>
                    <a:pt x="454101" y="1081938"/>
                  </a:lnTo>
                  <a:lnTo>
                    <a:pt x="467042" y="1034567"/>
                  </a:lnTo>
                  <a:lnTo>
                    <a:pt x="477901" y="987386"/>
                  </a:lnTo>
                  <a:lnTo>
                    <a:pt x="486841" y="939203"/>
                  </a:lnTo>
                  <a:lnTo>
                    <a:pt x="493953" y="888885"/>
                  </a:lnTo>
                  <a:lnTo>
                    <a:pt x="499402" y="835139"/>
                  </a:lnTo>
                  <a:close/>
                </a:path>
                <a:path w="6791325" h="1246504">
                  <a:moveTo>
                    <a:pt x="531952" y="66408"/>
                  </a:moveTo>
                  <a:lnTo>
                    <a:pt x="526707" y="40335"/>
                  </a:lnTo>
                  <a:lnTo>
                    <a:pt x="519176" y="29210"/>
                  </a:lnTo>
                  <a:lnTo>
                    <a:pt x="512445" y="19253"/>
                  </a:lnTo>
                  <a:lnTo>
                    <a:pt x="503389" y="13208"/>
                  </a:lnTo>
                  <a:lnTo>
                    <a:pt x="503389" y="66408"/>
                  </a:lnTo>
                  <a:lnTo>
                    <a:pt x="500278" y="80822"/>
                  </a:lnTo>
                  <a:lnTo>
                    <a:pt x="491934" y="93129"/>
                  </a:lnTo>
                  <a:lnTo>
                    <a:pt x="479856" y="101701"/>
                  </a:lnTo>
                  <a:lnTo>
                    <a:pt x="465543" y="104927"/>
                  </a:lnTo>
                  <a:lnTo>
                    <a:pt x="451319" y="101701"/>
                  </a:lnTo>
                  <a:lnTo>
                    <a:pt x="439483" y="93129"/>
                  </a:lnTo>
                  <a:lnTo>
                    <a:pt x="431368" y="80822"/>
                  </a:lnTo>
                  <a:lnTo>
                    <a:pt x="428358" y="66408"/>
                  </a:lnTo>
                  <a:lnTo>
                    <a:pt x="431368" y="52197"/>
                  </a:lnTo>
                  <a:lnTo>
                    <a:pt x="439483" y="40335"/>
                  </a:lnTo>
                  <a:lnTo>
                    <a:pt x="451319" y="32219"/>
                  </a:lnTo>
                  <a:lnTo>
                    <a:pt x="465543" y="29210"/>
                  </a:lnTo>
                  <a:lnTo>
                    <a:pt x="479856" y="32219"/>
                  </a:lnTo>
                  <a:lnTo>
                    <a:pt x="491934" y="40335"/>
                  </a:lnTo>
                  <a:lnTo>
                    <a:pt x="500278" y="52197"/>
                  </a:lnTo>
                  <a:lnTo>
                    <a:pt x="503389" y="66408"/>
                  </a:lnTo>
                  <a:lnTo>
                    <a:pt x="503389" y="13208"/>
                  </a:lnTo>
                  <a:lnTo>
                    <a:pt x="491324" y="5143"/>
                  </a:lnTo>
                  <a:lnTo>
                    <a:pt x="465543" y="0"/>
                  </a:lnTo>
                  <a:lnTo>
                    <a:pt x="440029" y="5143"/>
                  </a:lnTo>
                  <a:lnTo>
                    <a:pt x="418884" y="19253"/>
                  </a:lnTo>
                  <a:lnTo>
                    <a:pt x="404456" y="40335"/>
                  </a:lnTo>
                  <a:lnTo>
                    <a:pt x="399122" y="66408"/>
                  </a:lnTo>
                  <a:lnTo>
                    <a:pt x="404368" y="92583"/>
                  </a:lnTo>
                  <a:lnTo>
                    <a:pt x="418630" y="113893"/>
                  </a:lnTo>
                  <a:lnTo>
                    <a:pt x="439750" y="128231"/>
                  </a:lnTo>
                  <a:lnTo>
                    <a:pt x="465543" y="133477"/>
                  </a:lnTo>
                  <a:lnTo>
                    <a:pt x="491324" y="128231"/>
                  </a:lnTo>
                  <a:lnTo>
                    <a:pt x="512445" y="113893"/>
                  </a:lnTo>
                  <a:lnTo>
                    <a:pt x="518439" y="104927"/>
                  </a:lnTo>
                  <a:lnTo>
                    <a:pt x="526707" y="92583"/>
                  </a:lnTo>
                  <a:lnTo>
                    <a:pt x="531952" y="66408"/>
                  </a:lnTo>
                  <a:close/>
                </a:path>
                <a:path w="6791325" h="1246504">
                  <a:moveTo>
                    <a:pt x="538581" y="666457"/>
                  </a:moveTo>
                  <a:lnTo>
                    <a:pt x="533273" y="661149"/>
                  </a:lnTo>
                  <a:lnTo>
                    <a:pt x="506044" y="661149"/>
                  </a:lnTo>
                  <a:lnTo>
                    <a:pt x="499402" y="666457"/>
                  </a:lnTo>
                  <a:lnTo>
                    <a:pt x="499402" y="762749"/>
                  </a:lnTo>
                  <a:lnTo>
                    <a:pt x="506044" y="768070"/>
                  </a:lnTo>
                  <a:lnTo>
                    <a:pt x="533273" y="768070"/>
                  </a:lnTo>
                  <a:lnTo>
                    <a:pt x="538581" y="762749"/>
                  </a:lnTo>
                  <a:lnTo>
                    <a:pt x="538581" y="666457"/>
                  </a:lnTo>
                  <a:close/>
                </a:path>
                <a:path w="6791325" h="1246504">
                  <a:moveTo>
                    <a:pt x="540588" y="174002"/>
                  </a:moveTo>
                  <a:lnTo>
                    <a:pt x="539343" y="166154"/>
                  </a:lnTo>
                  <a:lnTo>
                    <a:pt x="535597" y="160553"/>
                  </a:lnTo>
                  <a:lnTo>
                    <a:pt x="529374" y="157187"/>
                  </a:lnTo>
                  <a:lnTo>
                    <a:pt x="520674" y="156070"/>
                  </a:lnTo>
                  <a:lnTo>
                    <a:pt x="302171" y="156070"/>
                  </a:lnTo>
                  <a:lnTo>
                    <a:pt x="302171" y="64414"/>
                  </a:lnTo>
                  <a:lnTo>
                    <a:pt x="300837" y="55981"/>
                  </a:lnTo>
                  <a:lnTo>
                    <a:pt x="296938" y="49720"/>
                  </a:lnTo>
                  <a:lnTo>
                    <a:pt x="290677" y="45821"/>
                  </a:lnTo>
                  <a:lnTo>
                    <a:pt x="282244" y="44488"/>
                  </a:lnTo>
                  <a:lnTo>
                    <a:pt x="253022" y="44488"/>
                  </a:lnTo>
                  <a:lnTo>
                    <a:pt x="244309" y="46507"/>
                  </a:lnTo>
                  <a:lnTo>
                    <a:pt x="238086" y="50634"/>
                  </a:lnTo>
                  <a:lnTo>
                    <a:pt x="234353" y="56997"/>
                  </a:lnTo>
                  <a:lnTo>
                    <a:pt x="233108" y="65735"/>
                  </a:lnTo>
                  <a:lnTo>
                    <a:pt x="233108" y="156070"/>
                  </a:lnTo>
                  <a:lnTo>
                    <a:pt x="19926" y="156070"/>
                  </a:lnTo>
                  <a:lnTo>
                    <a:pt x="11493" y="157187"/>
                  </a:lnTo>
                  <a:lnTo>
                    <a:pt x="5232" y="160553"/>
                  </a:lnTo>
                  <a:lnTo>
                    <a:pt x="1333" y="166154"/>
                  </a:lnTo>
                  <a:lnTo>
                    <a:pt x="0" y="174002"/>
                  </a:lnTo>
                  <a:lnTo>
                    <a:pt x="1333" y="181838"/>
                  </a:lnTo>
                  <a:lnTo>
                    <a:pt x="5232" y="187439"/>
                  </a:lnTo>
                  <a:lnTo>
                    <a:pt x="11493" y="190804"/>
                  </a:lnTo>
                  <a:lnTo>
                    <a:pt x="19926" y="191922"/>
                  </a:lnTo>
                  <a:lnTo>
                    <a:pt x="233768" y="191922"/>
                  </a:lnTo>
                  <a:lnTo>
                    <a:pt x="233768" y="569137"/>
                  </a:lnTo>
                  <a:lnTo>
                    <a:pt x="235064" y="577570"/>
                  </a:lnTo>
                  <a:lnTo>
                    <a:pt x="235102" y="577850"/>
                  </a:lnTo>
                  <a:lnTo>
                    <a:pt x="239001" y="584073"/>
                  </a:lnTo>
                  <a:lnTo>
                    <a:pt x="245249" y="587806"/>
                  </a:lnTo>
                  <a:lnTo>
                    <a:pt x="253695" y="589051"/>
                  </a:lnTo>
                  <a:lnTo>
                    <a:pt x="282244" y="589051"/>
                  </a:lnTo>
                  <a:lnTo>
                    <a:pt x="290347" y="587806"/>
                  </a:lnTo>
                  <a:lnTo>
                    <a:pt x="290804" y="587806"/>
                  </a:lnTo>
                  <a:lnTo>
                    <a:pt x="297192" y="583819"/>
                  </a:lnTo>
                  <a:lnTo>
                    <a:pt x="300926" y="577570"/>
                  </a:lnTo>
                  <a:lnTo>
                    <a:pt x="302171" y="569137"/>
                  </a:lnTo>
                  <a:lnTo>
                    <a:pt x="302171" y="191922"/>
                  </a:lnTo>
                  <a:lnTo>
                    <a:pt x="520674" y="191922"/>
                  </a:lnTo>
                  <a:lnTo>
                    <a:pt x="529374" y="190804"/>
                  </a:lnTo>
                  <a:lnTo>
                    <a:pt x="535597" y="187439"/>
                  </a:lnTo>
                  <a:lnTo>
                    <a:pt x="539343" y="181838"/>
                  </a:lnTo>
                  <a:lnTo>
                    <a:pt x="540588" y="174002"/>
                  </a:lnTo>
                  <a:close/>
                </a:path>
                <a:path w="6791325" h="1246504">
                  <a:moveTo>
                    <a:pt x="540689" y="480339"/>
                  </a:moveTo>
                  <a:lnTo>
                    <a:pt x="510895" y="422211"/>
                  </a:lnTo>
                  <a:lnTo>
                    <a:pt x="481558" y="375793"/>
                  </a:lnTo>
                  <a:lnTo>
                    <a:pt x="448360" y="332740"/>
                  </a:lnTo>
                  <a:lnTo>
                    <a:pt x="409752" y="292862"/>
                  </a:lnTo>
                  <a:lnTo>
                    <a:pt x="396062" y="286550"/>
                  </a:lnTo>
                  <a:lnTo>
                    <a:pt x="388734" y="288086"/>
                  </a:lnTo>
                  <a:lnTo>
                    <a:pt x="388975" y="288086"/>
                  </a:lnTo>
                  <a:lnTo>
                    <a:pt x="381863" y="292201"/>
                  </a:lnTo>
                  <a:lnTo>
                    <a:pt x="379209" y="294208"/>
                  </a:lnTo>
                  <a:lnTo>
                    <a:pt x="373303" y="300621"/>
                  </a:lnTo>
                  <a:lnTo>
                    <a:pt x="371322" y="307721"/>
                  </a:lnTo>
                  <a:lnTo>
                    <a:pt x="372948" y="315214"/>
                  </a:lnTo>
                  <a:lnTo>
                    <a:pt x="377875" y="322757"/>
                  </a:lnTo>
                  <a:lnTo>
                    <a:pt x="409790" y="363143"/>
                  </a:lnTo>
                  <a:lnTo>
                    <a:pt x="435902" y="405841"/>
                  </a:lnTo>
                  <a:lnTo>
                    <a:pt x="457911" y="451167"/>
                  </a:lnTo>
                  <a:lnTo>
                    <a:pt x="477494" y="499414"/>
                  </a:lnTo>
                  <a:lnTo>
                    <a:pt x="481825" y="507136"/>
                  </a:lnTo>
                  <a:lnTo>
                    <a:pt x="487705" y="511441"/>
                  </a:lnTo>
                  <a:lnTo>
                    <a:pt x="494957" y="512394"/>
                  </a:lnTo>
                  <a:lnTo>
                    <a:pt x="503389" y="510032"/>
                  </a:lnTo>
                  <a:lnTo>
                    <a:pt x="528637" y="498741"/>
                  </a:lnTo>
                  <a:lnTo>
                    <a:pt x="535965" y="493941"/>
                  </a:lnTo>
                  <a:lnTo>
                    <a:pt x="540004" y="487705"/>
                  </a:lnTo>
                  <a:lnTo>
                    <a:pt x="540689" y="480339"/>
                  </a:lnTo>
                  <a:close/>
                </a:path>
                <a:path w="6791325" h="1246504">
                  <a:moveTo>
                    <a:pt x="1159573" y="933437"/>
                  </a:moveTo>
                  <a:lnTo>
                    <a:pt x="1153591" y="927455"/>
                  </a:lnTo>
                  <a:lnTo>
                    <a:pt x="623633" y="927455"/>
                  </a:lnTo>
                  <a:lnTo>
                    <a:pt x="617651" y="933437"/>
                  </a:lnTo>
                  <a:lnTo>
                    <a:pt x="617651" y="965301"/>
                  </a:lnTo>
                  <a:lnTo>
                    <a:pt x="623633" y="971283"/>
                  </a:lnTo>
                  <a:lnTo>
                    <a:pt x="1141641" y="971283"/>
                  </a:lnTo>
                  <a:lnTo>
                    <a:pt x="1153591" y="971283"/>
                  </a:lnTo>
                  <a:lnTo>
                    <a:pt x="1159573" y="965301"/>
                  </a:lnTo>
                  <a:lnTo>
                    <a:pt x="1159573" y="933437"/>
                  </a:lnTo>
                  <a:close/>
                </a:path>
                <a:path w="6791325" h="1246504">
                  <a:moveTo>
                    <a:pt x="1159573" y="306819"/>
                  </a:moveTo>
                  <a:lnTo>
                    <a:pt x="1153591" y="300837"/>
                  </a:lnTo>
                  <a:lnTo>
                    <a:pt x="623633" y="300837"/>
                  </a:lnTo>
                  <a:lnTo>
                    <a:pt x="617651" y="306819"/>
                  </a:lnTo>
                  <a:lnTo>
                    <a:pt x="617651" y="338683"/>
                  </a:lnTo>
                  <a:lnTo>
                    <a:pt x="623633" y="344665"/>
                  </a:lnTo>
                  <a:lnTo>
                    <a:pt x="1141641" y="344665"/>
                  </a:lnTo>
                  <a:lnTo>
                    <a:pt x="1153591" y="344665"/>
                  </a:lnTo>
                  <a:lnTo>
                    <a:pt x="1159573" y="338683"/>
                  </a:lnTo>
                  <a:lnTo>
                    <a:pt x="1159573" y="306819"/>
                  </a:lnTo>
                  <a:close/>
                </a:path>
                <a:path w="6791325" h="1246504">
                  <a:moveTo>
                    <a:pt x="1407312" y="718261"/>
                  </a:moveTo>
                  <a:lnTo>
                    <a:pt x="1406017" y="709815"/>
                  </a:lnTo>
                  <a:lnTo>
                    <a:pt x="1405978" y="709549"/>
                  </a:lnTo>
                  <a:lnTo>
                    <a:pt x="1402080" y="703313"/>
                  </a:lnTo>
                  <a:lnTo>
                    <a:pt x="1395984" y="699668"/>
                  </a:lnTo>
                  <a:lnTo>
                    <a:pt x="1396453" y="699668"/>
                  </a:lnTo>
                  <a:lnTo>
                    <a:pt x="1387386" y="698334"/>
                  </a:lnTo>
                  <a:lnTo>
                    <a:pt x="1358836" y="698334"/>
                  </a:lnTo>
                  <a:lnTo>
                    <a:pt x="1350403" y="699668"/>
                  </a:lnTo>
                  <a:lnTo>
                    <a:pt x="1344142" y="703567"/>
                  </a:lnTo>
                  <a:lnTo>
                    <a:pt x="1340243" y="709815"/>
                  </a:lnTo>
                  <a:lnTo>
                    <a:pt x="1338910" y="718261"/>
                  </a:lnTo>
                  <a:lnTo>
                    <a:pt x="1338910" y="981240"/>
                  </a:lnTo>
                  <a:lnTo>
                    <a:pt x="1340243" y="989672"/>
                  </a:lnTo>
                  <a:lnTo>
                    <a:pt x="1344142" y="995934"/>
                  </a:lnTo>
                  <a:lnTo>
                    <a:pt x="1350403" y="999832"/>
                  </a:lnTo>
                  <a:lnTo>
                    <a:pt x="1358836" y="1001166"/>
                  </a:lnTo>
                  <a:lnTo>
                    <a:pt x="1387386" y="1001166"/>
                  </a:lnTo>
                  <a:lnTo>
                    <a:pt x="1396111" y="999832"/>
                  </a:lnTo>
                  <a:lnTo>
                    <a:pt x="1402334" y="995934"/>
                  </a:lnTo>
                  <a:lnTo>
                    <a:pt x="1406067" y="989672"/>
                  </a:lnTo>
                  <a:lnTo>
                    <a:pt x="1407312" y="981240"/>
                  </a:lnTo>
                  <a:lnTo>
                    <a:pt x="1407312" y="718261"/>
                  </a:lnTo>
                  <a:close/>
                </a:path>
                <a:path w="6791325" h="1246504">
                  <a:moveTo>
                    <a:pt x="1686242" y="860386"/>
                  </a:moveTo>
                  <a:lnTo>
                    <a:pt x="1686153" y="699668"/>
                  </a:lnTo>
                  <a:lnTo>
                    <a:pt x="1666316" y="680415"/>
                  </a:lnTo>
                  <a:lnTo>
                    <a:pt x="1633105" y="680415"/>
                  </a:lnTo>
                  <a:lnTo>
                    <a:pt x="1613192" y="860386"/>
                  </a:lnTo>
                  <a:lnTo>
                    <a:pt x="1611033" y="912393"/>
                  </a:lnTo>
                  <a:lnTo>
                    <a:pt x="1604162" y="962723"/>
                  </a:lnTo>
                  <a:lnTo>
                    <a:pt x="1592453" y="1007516"/>
                  </a:lnTo>
                  <a:lnTo>
                    <a:pt x="1575587" y="1048219"/>
                  </a:lnTo>
                  <a:lnTo>
                    <a:pt x="1553273" y="1084973"/>
                  </a:lnTo>
                  <a:lnTo>
                    <a:pt x="1525231" y="1117904"/>
                  </a:lnTo>
                  <a:lnTo>
                    <a:pt x="1491195" y="1147152"/>
                  </a:lnTo>
                  <a:lnTo>
                    <a:pt x="1450873" y="1172832"/>
                  </a:lnTo>
                  <a:lnTo>
                    <a:pt x="1403997" y="1195082"/>
                  </a:lnTo>
                  <a:lnTo>
                    <a:pt x="1396415" y="1199451"/>
                  </a:lnTo>
                  <a:lnTo>
                    <a:pt x="1391627" y="1204633"/>
                  </a:lnTo>
                  <a:lnTo>
                    <a:pt x="1389710" y="1210678"/>
                  </a:lnTo>
                  <a:lnTo>
                    <a:pt x="1390713" y="1217663"/>
                  </a:lnTo>
                  <a:lnTo>
                    <a:pt x="1394079" y="1223492"/>
                  </a:lnTo>
                  <a:lnTo>
                    <a:pt x="1399184" y="1226959"/>
                  </a:lnTo>
                  <a:lnTo>
                    <a:pt x="1406029" y="1227937"/>
                  </a:lnTo>
                  <a:lnTo>
                    <a:pt x="1414614" y="1226299"/>
                  </a:lnTo>
                  <a:lnTo>
                    <a:pt x="1467408" y="1206030"/>
                  </a:lnTo>
                  <a:lnTo>
                    <a:pt x="1514271" y="1181925"/>
                  </a:lnTo>
                  <a:lnTo>
                    <a:pt x="1555292" y="1154074"/>
                  </a:lnTo>
                  <a:lnTo>
                    <a:pt x="1590560" y="1122553"/>
                  </a:lnTo>
                  <a:lnTo>
                    <a:pt x="1620164" y="1087424"/>
                  </a:lnTo>
                  <a:lnTo>
                    <a:pt x="1644192" y="1048766"/>
                  </a:lnTo>
                  <a:lnTo>
                    <a:pt x="1662722" y="1006652"/>
                  </a:lnTo>
                  <a:lnTo>
                    <a:pt x="1675841" y="961174"/>
                  </a:lnTo>
                  <a:lnTo>
                    <a:pt x="1683664" y="912393"/>
                  </a:lnTo>
                  <a:lnTo>
                    <a:pt x="1686242" y="860386"/>
                  </a:lnTo>
                  <a:close/>
                </a:path>
                <a:path w="6791325" h="1246504">
                  <a:moveTo>
                    <a:pt x="1758086" y="153047"/>
                  </a:moveTo>
                  <a:lnTo>
                    <a:pt x="1751990" y="140957"/>
                  </a:lnTo>
                  <a:lnTo>
                    <a:pt x="1739912" y="133083"/>
                  </a:lnTo>
                  <a:lnTo>
                    <a:pt x="1724088" y="130822"/>
                  </a:lnTo>
                  <a:lnTo>
                    <a:pt x="1490992" y="130162"/>
                  </a:lnTo>
                  <a:lnTo>
                    <a:pt x="1499679" y="116967"/>
                  </a:lnTo>
                  <a:lnTo>
                    <a:pt x="1507185" y="104762"/>
                  </a:lnTo>
                  <a:lnTo>
                    <a:pt x="1514055" y="92811"/>
                  </a:lnTo>
                  <a:lnTo>
                    <a:pt x="1520875" y="80352"/>
                  </a:lnTo>
                  <a:lnTo>
                    <a:pt x="1523619" y="71907"/>
                  </a:lnTo>
                  <a:lnTo>
                    <a:pt x="1522869" y="64579"/>
                  </a:lnTo>
                  <a:lnTo>
                    <a:pt x="1518640" y="58508"/>
                  </a:lnTo>
                  <a:lnTo>
                    <a:pt x="1510919" y="53797"/>
                  </a:lnTo>
                  <a:lnTo>
                    <a:pt x="1479042" y="40513"/>
                  </a:lnTo>
                  <a:lnTo>
                    <a:pt x="1470609" y="38633"/>
                  </a:lnTo>
                  <a:lnTo>
                    <a:pt x="1463357" y="39928"/>
                  </a:lnTo>
                  <a:lnTo>
                    <a:pt x="1457464" y="44335"/>
                  </a:lnTo>
                  <a:lnTo>
                    <a:pt x="1453134" y="51803"/>
                  </a:lnTo>
                  <a:lnTo>
                    <a:pt x="1431404" y="101485"/>
                  </a:lnTo>
                  <a:lnTo>
                    <a:pt x="1406525" y="148831"/>
                  </a:lnTo>
                  <a:lnTo>
                    <a:pt x="1378267" y="193751"/>
                  </a:lnTo>
                  <a:lnTo>
                    <a:pt x="1346339" y="236118"/>
                  </a:lnTo>
                  <a:lnTo>
                    <a:pt x="1310513" y="275844"/>
                  </a:lnTo>
                  <a:lnTo>
                    <a:pt x="1270508" y="312788"/>
                  </a:lnTo>
                  <a:lnTo>
                    <a:pt x="1263472" y="325183"/>
                  </a:lnTo>
                  <a:lnTo>
                    <a:pt x="1266532" y="337197"/>
                  </a:lnTo>
                  <a:lnTo>
                    <a:pt x="1277048" y="343992"/>
                  </a:lnTo>
                  <a:lnTo>
                    <a:pt x="1292428" y="340690"/>
                  </a:lnTo>
                  <a:lnTo>
                    <a:pt x="1336484" y="311086"/>
                  </a:lnTo>
                  <a:lnTo>
                    <a:pt x="1375702" y="277749"/>
                  </a:lnTo>
                  <a:lnTo>
                    <a:pt x="1410487" y="241414"/>
                  </a:lnTo>
                  <a:lnTo>
                    <a:pt x="1441246" y="202819"/>
                  </a:lnTo>
                  <a:lnTo>
                    <a:pt x="1468412" y="162699"/>
                  </a:lnTo>
                  <a:lnTo>
                    <a:pt x="1665655" y="162699"/>
                  </a:lnTo>
                  <a:lnTo>
                    <a:pt x="1646262" y="211734"/>
                  </a:lnTo>
                  <a:lnTo>
                    <a:pt x="1625574" y="257556"/>
                  </a:lnTo>
                  <a:lnTo>
                    <a:pt x="1603222" y="300393"/>
                  </a:lnTo>
                  <a:lnTo>
                    <a:pt x="1578914" y="340423"/>
                  </a:lnTo>
                  <a:lnTo>
                    <a:pt x="1552321" y="377888"/>
                  </a:lnTo>
                  <a:lnTo>
                    <a:pt x="1523098" y="412991"/>
                  </a:lnTo>
                  <a:lnTo>
                    <a:pt x="1490941" y="445947"/>
                  </a:lnTo>
                  <a:lnTo>
                    <a:pt x="1455496" y="476961"/>
                  </a:lnTo>
                  <a:lnTo>
                    <a:pt x="1416469" y="506247"/>
                  </a:lnTo>
                  <a:lnTo>
                    <a:pt x="1373505" y="534022"/>
                  </a:lnTo>
                  <a:lnTo>
                    <a:pt x="1326299" y="560501"/>
                  </a:lnTo>
                  <a:lnTo>
                    <a:pt x="1316558" y="571449"/>
                  </a:lnTo>
                  <a:lnTo>
                    <a:pt x="1318158" y="583831"/>
                  </a:lnTo>
                  <a:lnTo>
                    <a:pt x="1327975" y="592353"/>
                  </a:lnTo>
                  <a:lnTo>
                    <a:pt x="1342898" y="591718"/>
                  </a:lnTo>
                  <a:lnTo>
                    <a:pt x="1395336" y="567232"/>
                  </a:lnTo>
                  <a:lnTo>
                    <a:pt x="1443316" y="541464"/>
                  </a:lnTo>
                  <a:lnTo>
                    <a:pt x="1487195" y="514210"/>
                  </a:lnTo>
                  <a:lnTo>
                    <a:pt x="1527327" y="485267"/>
                  </a:lnTo>
                  <a:lnTo>
                    <a:pt x="1564055" y="454418"/>
                  </a:lnTo>
                  <a:lnTo>
                    <a:pt x="1597748" y="421462"/>
                  </a:lnTo>
                  <a:lnTo>
                    <a:pt x="1628762" y="386194"/>
                  </a:lnTo>
                  <a:lnTo>
                    <a:pt x="1657438" y="348411"/>
                  </a:lnTo>
                  <a:lnTo>
                    <a:pt x="1684147" y="307911"/>
                  </a:lnTo>
                  <a:lnTo>
                    <a:pt x="1709242" y="264477"/>
                  </a:lnTo>
                  <a:lnTo>
                    <a:pt x="1733067" y="217919"/>
                  </a:lnTo>
                  <a:lnTo>
                    <a:pt x="1755978" y="168021"/>
                  </a:lnTo>
                  <a:lnTo>
                    <a:pt x="1758086" y="153047"/>
                  </a:lnTo>
                  <a:close/>
                </a:path>
                <a:path w="6791325" h="1246504">
                  <a:moveTo>
                    <a:pt x="2040432" y="983386"/>
                  </a:moveTo>
                  <a:lnTo>
                    <a:pt x="2020087" y="946213"/>
                  </a:lnTo>
                  <a:lnTo>
                    <a:pt x="1984159" y="892340"/>
                  </a:lnTo>
                  <a:lnTo>
                    <a:pt x="1949970" y="859751"/>
                  </a:lnTo>
                  <a:lnTo>
                    <a:pt x="1935988" y="861707"/>
                  </a:lnTo>
                  <a:lnTo>
                    <a:pt x="1926971" y="871131"/>
                  </a:lnTo>
                  <a:lnTo>
                    <a:pt x="1928672" y="886282"/>
                  </a:lnTo>
                  <a:lnTo>
                    <a:pt x="1942388" y="914107"/>
                  </a:lnTo>
                  <a:lnTo>
                    <a:pt x="1954657" y="942060"/>
                  </a:lnTo>
                  <a:lnTo>
                    <a:pt x="1965566" y="970521"/>
                  </a:lnTo>
                  <a:lnTo>
                    <a:pt x="1975154" y="999845"/>
                  </a:lnTo>
                  <a:lnTo>
                    <a:pt x="1978406" y="1007300"/>
                  </a:lnTo>
                  <a:lnTo>
                    <a:pt x="1983130" y="1011707"/>
                  </a:lnTo>
                  <a:lnTo>
                    <a:pt x="1989353" y="1013015"/>
                  </a:lnTo>
                  <a:lnTo>
                    <a:pt x="1997075" y="1011135"/>
                  </a:lnTo>
                  <a:lnTo>
                    <a:pt x="2028291" y="999172"/>
                  </a:lnTo>
                  <a:lnTo>
                    <a:pt x="2035987" y="995159"/>
                  </a:lnTo>
                  <a:lnTo>
                    <a:pt x="2040077" y="989952"/>
                  </a:lnTo>
                  <a:lnTo>
                    <a:pt x="2040432" y="983386"/>
                  </a:lnTo>
                  <a:close/>
                </a:path>
                <a:path w="6791325" h="1246504">
                  <a:moveTo>
                    <a:pt x="2073033" y="241147"/>
                  </a:moveTo>
                  <a:lnTo>
                    <a:pt x="2039620" y="185026"/>
                  </a:lnTo>
                  <a:lnTo>
                    <a:pt x="2009203" y="147256"/>
                  </a:lnTo>
                  <a:lnTo>
                    <a:pt x="1976539" y="112229"/>
                  </a:lnTo>
                  <a:lnTo>
                    <a:pt x="1940636" y="79679"/>
                  </a:lnTo>
                  <a:lnTo>
                    <a:pt x="1926932" y="74460"/>
                  </a:lnTo>
                  <a:lnTo>
                    <a:pt x="1919998" y="75857"/>
                  </a:lnTo>
                  <a:lnTo>
                    <a:pt x="1912747" y="79679"/>
                  </a:lnTo>
                  <a:lnTo>
                    <a:pt x="1908746" y="82334"/>
                  </a:lnTo>
                  <a:lnTo>
                    <a:pt x="1902256" y="88290"/>
                  </a:lnTo>
                  <a:lnTo>
                    <a:pt x="1899627" y="95046"/>
                  </a:lnTo>
                  <a:lnTo>
                    <a:pt x="1900720" y="102425"/>
                  </a:lnTo>
                  <a:lnTo>
                    <a:pt x="1905444" y="110236"/>
                  </a:lnTo>
                  <a:lnTo>
                    <a:pt x="1934197" y="145948"/>
                  </a:lnTo>
                  <a:lnTo>
                    <a:pt x="1960143" y="182714"/>
                  </a:lnTo>
                  <a:lnTo>
                    <a:pt x="1983981" y="221094"/>
                  </a:lnTo>
                  <a:lnTo>
                    <a:pt x="2006384" y="261658"/>
                  </a:lnTo>
                  <a:lnTo>
                    <a:pt x="2011476" y="268884"/>
                  </a:lnTo>
                  <a:lnTo>
                    <a:pt x="2017750" y="272618"/>
                  </a:lnTo>
                  <a:lnTo>
                    <a:pt x="2025142" y="272859"/>
                  </a:lnTo>
                  <a:lnTo>
                    <a:pt x="2033600" y="269621"/>
                  </a:lnTo>
                  <a:lnTo>
                    <a:pt x="2062822" y="253022"/>
                  </a:lnTo>
                  <a:lnTo>
                    <a:pt x="2069642" y="247548"/>
                  </a:lnTo>
                  <a:lnTo>
                    <a:pt x="2073033" y="241147"/>
                  </a:lnTo>
                  <a:close/>
                </a:path>
                <a:path w="6791325" h="1246504">
                  <a:moveTo>
                    <a:pt x="2173160" y="936231"/>
                  </a:moveTo>
                  <a:lnTo>
                    <a:pt x="2152713" y="895286"/>
                  </a:lnTo>
                  <a:lnTo>
                    <a:pt x="2116061" y="838085"/>
                  </a:lnTo>
                  <a:lnTo>
                    <a:pt x="2082203" y="803795"/>
                  </a:lnTo>
                  <a:lnTo>
                    <a:pt x="2067725" y="806005"/>
                  </a:lnTo>
                  <a:lnTo>
                    <a:pt x="2058111" y="815809"/>
                  </a:lnTo>
                  <a:lnTo>
                    <a:pt x="2059495" y="831164"/>
                  </a:lnTo>
                  <a:lnTo>
                    <a:pt x="2073871" y="860856"/>
                  </a:lnTo>
                  <a:lnTo>
                    <a:pt x="2086317" y="890435"/>
                  </a:lnTo>
                  <a:lnTo>
                    <a:pt x="2097138" y="920254"/>
                  </a:lnTo>
                  <a:lnTo>
                    <a:pt x="2106650" y="950696"/>
                  </a:lnTo>
                  <a:lnTo>
                    <a:pt x="2109901" y="958164"/>
                  </a:lnTo>
                  <a:lnTo>
                    <a:pt x="2114715" y="962647"/>
                  </a:lnTo>
                  <a:lnTo>
                    <a:pt x="2121128" y="964145"/>
                  </a:lnTo>
                  <a:lnTo>
                    <a:pt x="2129231" y="962647"/>
                  </a:lnTo>
                  <a:lnTo>
                    <a:pt x="2161108" y="951369"/>
                  </a:lnTo>
                  <a:lnTo>
                    <a:pt x="2168321" y="947788"/>
                  </a:lnTo>
                  <a:lnTo>
                    <a:pt x="2169668" y="946213"/>
                  </a:lnTo>
                  <a:lnTo>
                    <a:pt x="2172487" y="942721"/>
                  </a:lnTo>
                  <a:lnTo>
                    <a:pt x="2173160" y="936231"/>
                  </a:lnTo>
                  <a:close/>
                </a:path>
                <a:path w="6791325" h="1246504">
                  <a:moveTo>
                    <a:pt x="2347125" y="855662"/>
                  </a:moveTo>
                  <a:lnTo>
                    <a:pt x="2302573" y="829170"/>
                  </a:lnTo>
                  <a:lnTo>
                    <a:pt x="2293874" y="827786"/>
                  </a:lnTo>
                  <a:lnTo>
                    <a:pt x="2286800" y="829576"/>
                  </a:lnTo>
                  <a:lnTo>
                    <a:pt x="2281466" y="834491"/>
                  </a:lnTo>
                  <a:lnTo>
                    <a:pt x="2277986" y="842454"/>
                  </a:lnTo>
                  <a:lnTo>
                    <a:pt x="2262047" y="897496"/>
                  </a:lnTo>
                  <a:lnTo>
                    <a:pt x="2245118" y="947788"/>
                  </a:lnTo>
                  <a:lnTo>
                    <a:pt x="2226437" y="993762"/>
                  </a:lnTo>
                  <a:lnTo>
                    <a:pt x="2205215" y="1035837"/>
                  </a:lnTo>
                  <a:lnTo>
                    <a:pt x="2180666" y="1074432"/>
                  </a:lnTo>
                  <a:lnTo>
                    <a:pt x="2152015" y="1109954"/>
                  </a:lnTo>
                  <a:lnTo>
                    <a:pt x="2118474" y="1142847"/>
                  </a:lnTo>
                  <a:lnTo>
                    <a:pt x="2079269" y="1173518"/>
                  </a:lnTo>
                  <a:lnTo>
                    <a:pt x="2033600" y="1202385"/>
                  </a:lnTo>
                  <a:lnTo>
                    <a:pt x="2026551" y="1207617"/>
                  </a:lnTo>
                  <a:lnTo>
                    <a:pt x="2022487" y="1213345"/>
                  </a:lnTo>
                  <a:lnTo>
                    <a:pt x="2021649" y="1219568"/>
                  </a:lnTo>
                  <a:lnTo>
                    <a:pt x="2024303" y="1226299"/>
                  </a:lnTo>
                  <a:lnTo>
                    <a:pt x="2029206" y="1231607"/>
                  </a:lnTo>
                  <a:lnTo>
                    <a:pt x="2035136" y="1234236"/>
                  </a:lnTo>
                  <a:lnTo>
                    <a:pt x="2042147" y="1234236"/>
                  </a:lnTo>
                  <a:lnTo>
                    <a:pt x="2098548" y="1205407"/>
                  </a:lnTo>
                  <a:lnTo>
                    <a:pt x="2141448" y="1177290"/>
                  </a:lnTo>
                  <a:lnTo>
                    <a:pt x="2179396" y="1147102"/>
                  </a:lnTo>
                  <a:lnTo>
                    <a:pt x="2212848" y="1114679"/>
                  </a:lnTo>
                  <a:lnTo>
                    <a:pt x="2242299" y="1079868"/>
                  </a:lnTo>
                  <a:lnTo>
                    <a:pt x="2268194" y="1042504"/>
                  </a:lnTo>
                  <a:lnTo>
                    <a:pt x="2291016" y="1002423"/>
                  </a:lnTo>
                  <a:lnTo>
                    <a:pt x="2311235" y="959485"/>
                  </a:lnTo>
                  <a:lnTo>
                    <a:pt x="2329319" y="913511"/>
                  </a:lnTo>
                  <a:lnTo>
                    <a:pt x="2345728" y="864362"/>
                  </a:lnTo>
                  <a:lnTo>
                    <a:pt x="2347125" y="855662"/>
                  </a:lnTo>
                  <a:close/>
                </a:path>
                <a:path w="6791325" h="1246504">
                  <a:moveTo>
                    <a:pt x="2384590" y="100876"/>
                  </a:moveTo>
                  <a:lnTo>
                    <a:pt x="2326475" y="73037"/>
                  </a:lnTo>
                  <a:lnTo>
                    <a:pt x="2317775" y="72047"/>
                  </a:lnTo>
                  <a:lnTo>
                    <a:pt x="2310701" y="74041"/>
                  </a:lnTo>
                  <a:lnTo>
                    <a:pt x="2305367" y="79032"/>
                  </a:lnTo>
                  <a:lnTo>
                    <a:pt x="2301900" y="86995"/>
                  </a:lnTo>
                  <a:lnTo>
                    <a:pt x="2286724" y="139750"/>
                  </a:lnTo>
                  <a:lnTo>
                    <a:pt x="2269667" y="190360"/>
                  </a:lnTo>
                  <a:lnTo>
                    <a:pt x="2250478" y="238810"/>
                  </a:lnTo>
                  <a:lnTo>
                    <a:pt x="2228900" y="285026"/>
                  </a:lnTo>
                  <a:lnTo>
                    <a:pt x="2204720" y="328955"/>
                  </a:lnTo>
                  <a:lnTo>
                    <a:pt x="2177681" y="370573"/>
                  </a:lnTo>
                  <a:lnTo>
                    <a:pt x="2147532" y="409803"/>
                  </a:lnTo>
                  <a:lnTo>
                    <a:pt x="2114054" y="446595"/>
                  </a:lnTo>
                  <a:lnTo>
                    <a:pt x="2076983" y="480910"/>
                  </a:lnTo>
                  <a:lnTo>
                    <a:pt x="2036076" y="512699"/>
                  </a:lnTo>
                  <a:lnTo>
                    <a:pt x="1991106" y="541896"/>
                  </a:lnTo>
                  <a:lnTo>
                    <a:pt x="1984146" y="547243"/>
                  </a:lnTo>
                  <a:lnTo>
                    <a:pt x="1980311" y="553275"/>
                  </a:lnTo>
                  <a:lnTo>
                    <a:pt x="1979701" y="559930"/>
                  </a:lnTo>
                  <a:lnTo>
                    <a:pt x="1982470" y="567131"/>
                  </a:lnTo>
                  <a:lnTo>
                    <a:pt x="1987169" y="572833"/>
                  </a:lnTo>
                  <a:lnTo>
                    <a:pt x="1993176" y="575856"/>
                  </a:lnTo>
                  <a:lnTo>
                    <a:pt x="2000300" y="576021"/>
                  </a:lnTo>
                  <a:lnTo>
                    <a:pt x="2008365" y="573112"/>
                  </a:lnTo>
                  <a:lnTo>
                    <a:pt x="2057019" y="546138"/>
                  </a:lnTo>
                  <a:lnTo>
                    <a:pt x="2102116" y="517017"/>
                  </a:lnTo>
                  <a:lnTo>
                    <a:pt x="2143760" y="485749"/>
                  </a:lnTo>
                  <a:lnTo>
                    <a:pt x="2182101" y="452348"/>
                  </a:lnTo>
                  <a:lnTo>
                    <a:pt x="2217229" y="416826"/>
                  </a:lnTo>
                  <a:lnTo>
                    <a:pt x="2249271" y="379196"/>
                  </a:lnTo>
                  <a:lnTo>
                    <a:pt x="2278367" y="339471"/>
                  </a:lnTo>
                  <a:lnTo>
                    <a:pt x="2304605" y="297637"/>
                  </a:lnTo>
                  <a:lnTo>
                    <a:pt x="2328138" y="253720"/>
                  </a:lnTo>
                  <a:lnTo>
                    <a:pt x="2349055" y="207733"/>
                  </a:lnTo>
                  <a:lnTo>
                    <a:pt x="2367508" y="159677"/>
                  </a:lnTo>
                  <a:lnTo>
                    <a:pt x="2383586" y="109562"/>
                  </a:lnTo>
                  <a:lnTo>
                    <a:pt x="2384590" y="100876"/>
                  </a:lnTo>
                  <a:close/>
                </a:path>
                <a:path w="6791325" h="1246504">
                  <a:moveTo>
                    <a:pt x="2941472" y="87655"/>
                  </a:moveTo>
                  <a:lnTo>
                    <a:pt x="2940139" y="80086"/>
                  </a:lnTo>
                  <a:lnTo>
                    <a:pt x="2936252" y="74460"/>
                  </a:lnTo>
                  <a:lnTo>
                    <a:pt x="2929991" y="70942"/>
                  </a:lnTo>
                  <a:lnTo>
                    <a:pt x="2921546" y="69735"/>
                  </a:lnTo>
                  <a:lnTo>
                    <a:pt x="2610739" y="69735"/>
                  </a:lnTo>
                  <a:lnTo>
                    <a:pt x="2602306" y="70942"/>
                  </a:lnTo>
                  <a:lnTo>
                    <a:pt x="2596057" y="74460"/>
                  </a:lnTo>
                  <a:lnTo>
                    <a:pt x="2592171" y="80086"/>
                  </a:lnTo>
                  <a:lnTo>
                    <a:pt x="2590825" y="87655"/>
                  </a:lnTo>
                  <a:lnTo>
                    <a:pt x="2592171" y="95605"/>
                  </a:lnTo>
                  <a:lnTo>
                    <a:pt x="2596057" y="101434"/>
                  </a:lnTo>
                  <a:lnTo>
                    <a:pt x="2602306" y="105029"/>
                  </a:lnTo>
                  <a:lnTo>
                    <a:pt x="2610739" y="106260"/>
                  </a:lnTo>
                  <a:lnTo>
                    <a:pt x="2921546" y="106260"/>
                  </a:lnTo>
                  <a:lnTo>
                    <a:pt x="2930271" y="105029"/>
                  </a:lnTo>
                  <a:lnTo>
                    <a:pt x="2936494" y="101434"/>
                  </a:lnTo>
                  <a:lnTo>
                    <a:pt x="2940227" y="95605"/>
                  </a:lnTo>
                  <a:lnTo>
                    <a:pt x="2941472" y="87655"/>
                  </a:lnTo>
                  <a:close/>
                </a:path>
                <a:path w="6791325" h="1246504">
                  <a:moveTo>
                    <a:pt x="3006687" y="779665"/>
                  </a:moveTo>
                  <a:lnTo>
                    <a:pt x="3000578" y="767562"/>
                  </a:lnTo>
                  <a:lnTo>
                    <a:pt x="2988500" y="759701"/>
                  </a:lnTo>
                  <a:lnTo>
                    <a:pt x="2972676" y="757440"/>
                  </a:lnTo>
                  <a:lnTo>
                    <a:pt x="2739580" y="756780"/>
                  </a:lnTo>
                  <a:lnTo>
                    <a:pt x="2748267" y="743585"/>
                  </a:lnTo>
                  <a:lnTo>
                    <a:pt x="2755773" y="731380"/>
                  </a:lnTo>
                  <a:lnTo>
                    <a:pt x="2762656" y="719416"/>
                  </a:lnTo>
                  <a:lnTo>
                    <a:pt x="2769463" y="706970"/>
                  </a:lnTo>
                  <a:lnTo>
                    <a:pt x="2772206" y="698525"/>
                  </a:lnTo>
                  <a:lnTo>
                    <a:pt x="2771457" y="691197"/>
                  </a:lnTo>
                  <a:lnTo>
                    <a:pt x="2767228" y="685114"/>
                  </a:lnTo>
                  <a:lnTo>
                    <a:pt x="2759506" y="680415"/>
                  </a:lnTo>
                  <a:lnTo>
                    <a:pt x="2727629" y="667131"/>
                  </a:lnTo>
                  <a:lnTo>
                    <a:pt x="2719197" y="665251"/>
                  </a:lnTo>
                  <a:lnTo>
                    <a:pt x="2711945" y="666546"/>
                  </a:lnTo>
                  <a:lnTo>
                    <a:pt x="2706065" y="670953"/>
                  </a:lnTo>
                  <a:lnTo>
                    <a:pt x="2701721" y="678421"/>
                  </a:lnTo>
                  <a:lnTo>
                    <a:pt x="2679992" y="728103"/>
                  </a:lnTo>
                  <a:lnTo>
                    <a:pt x="2655125" y="775449"/>
                  </a:lnTo>
                  <a:lnTo>
                    <a:pt x="2626855" y="820369"/>
                  </a:lnTo>
                  <a:lnTo>
                    <a:pt x="2594927" y="862736"/>
                  </a:lnTo>
                  <a:lnTo>
                    <a:pt x="2559100" y="902449"/>
                  </a:lnTo>
                  <a:lnTo>
                    <a:pt x="2519095" y="939406"/>
                  </a:lnTo>
                  <a:lnTo>
                    <a:pt x="2512072" y="951801"/>
                  </a:lnTo>
                  <a:lnTo>
                    <a:pt x="2515120" y="963815"/>
                  </a:lnTo>
                  <a:lnTo>
                    <a:pt x="2525649" y="970610"/>
                  </a:lnTo>
                  <a:lnTo>
                    <a:pt x="2541016" y="967308"/>
                  </a:lnTo>
                  <a:lnTo>
                    <a:pt x="2585085" y="937691"/>
                  </a:lnTo>
                  <a:lnTo>
                    <a:pt x="2624290" y="904367"/>
                  </a:lnTo>
                  <a:lnTo>
                    <a:pt x="2659075" y="868032"/>
                  </a:lnTo>
                  <a:lnTo>
                    <a:pt x="2689847" y="829437"/>
                  </a:lnTo>
                  <a:lnTo>
                    <a:pt x="2717000" y="789317"/>
                  </a:lnTo>
                  <a:lnTo>
                    <a:pt x="2914243" y="789317"/>
                  </a:lnTo>
                  <a:lnTo>
                    <a:pt x="2894863" y="838352"/>
                  </a:lnTo>
                  <a:lnTo>
                    <a:pt x="2874162" y="884174"/>
                  </a:lnTo>
                  <a:lnTo>
                    <a:pt x="2851823" y="926998"/>
                  </a:lnTo>
                  <a:lnTo>
                    <a:pt x="2827515" y="967041"/>
                  </a:lnTo>
                  <a:lnTo>
                    <a:pt x="2800908" y="1004506"/>
                  </a:lnTo>
                  <a:lnTo>
                    <a:pt x="2771698" y="1039609"/>
                  </a:lnTo>
                  <a:lnTo>
                    <a:pt x="2739529" y="1072553"/>
                  </a:lnTo>
                  <a:lnTo>
                    <a:pt x="2704096" y="1103579"/>
                  </a:lnTo>
                  <a:lnTo>
                    <a:pt x="2665057" y="1132865"/>
                  </a:lnTo>
                  <a:lnTo>
                    <a:pt x="2622105" y="1160640"/>
                  </a:lnTo>
                  <a:lnTo>
                    <a:pt x="2574887" y="1187119"/>
                  </a:lnTo>
                  <a:lnTo>
                    <a:pt x="2565158" y="1198067"/>
                  </a:lnTo>
                  <a:lnTo>
                    <a:pt x="2566746" y="1210449"/>
                  </a:lnTo>
                  <a:lnTo>
                    <a:pt x="2576563" y="1218958"/>
                  </a:lnTo>
                  <a:lnTo>
                    <a:pt x="2591485" y="1218336"/>
                  </a:lnTo>
                  <a:lnTo>
                    <a:pt x="2643936" y="1193850"/>
                  </a:lnTo>
                  <a:lnTo>
                    <a:pt x="2691917" y="1168082"/>
                  </a:lnTo>
                  <a:lnTo>
                    <a:pt x="2735783" y="1140828"/>
                  </a:lnTo>
                  <a:lnTo>
                    <a:pt x="2775915" y="1111885"/>
                  </a:lnTo>
                  <a:lnTo>
                    <a:pt x="2812643" y="1081024"/>
                  </a:lnTo>
                  <a:lnTo>
                    <a:pt x="2846336" y="1048080"/>
                  </a:lnTo>
                  <a:lnTo>
                    <a:pt x="2877350" y="1012812"/>
                  </a:lnTo>
                  <a:lnTo>
                    <a:pt x="2906039" y="975029"/>
                  </a:lnTo>
                  <a:lnTo>
                    <a:pt x="2932734" y="934529"/>
                  </a:lnTo>
                  <a:lnTo>
                    <a:pt x="2957830" y="891095"/>
                  </a:lnTo>
                  <a:lnTo>
                    <a:pt x="2981655" y="844537"/>
                  </a:lnTo>
                  <a:lnTo>
                    <a:pt x="3004566" y="794639"/>
                  </a:lnTo>
                  <a:lnTo>
                    <a:pt x="3006687" y="779665"/>
                  </a:lnTo>
                  <a:close/>
                </a:path>
                <a:path w="6791325" h="1246504">
                  <a:moveTo>
                    <a:pt x="3035109" y="242404"/>
                  </a:moveTo>
                  <a:lnTo>
                    <a:pt x="3033865" y="234454"/>
                  </a:lnTo>
                  <a:lnTo>
                    <a:pt x="3030131" y="228625"/>
                  </a:lnTo>
                  <a:lnTo>
                    <a:pt x="3023908" y="225031"/>
                  </a:lnTo>
                  <a:lnTo>
                    <a:pt x="3015183" y="223812"/>
                  </a:lnTo>
                  <a:lnTo>
                    <a:pt x="2519108" y="223812"/>
                  </a:lnTo>
                  <a:lnTo>
                    <a:pt x="2510764" y="225031"/>
                  </a:lnTo>
                  <a:lnTo>
                    <a:pt x="2504656" y="228625"/>
                  </a:lnTo>
                  <a:lnTo>
                    <a:pt x="2500795" y="234454"/>
                  </a:lnTo>
                  <a:lnTo>
                    <a:pt x="2499169" y="242404"/>
                  </a:lnTo>
                  <a:lnTo>
                    <a:pt x="2500147" y="250342"/>
                  </a:lnTo>
                  <a:lnTo>
                    <a:pt x="2503919" y="256171"/>
                  </a:lnTo>
                  <a:lnTo>
                    <a:pt x="2510294" y="259765"/>
                  </a:lnTo>
                  <a:lnTo>
                    <a:pt x="2519108" y="260985"/>
                  </a:lnTo>
                  <a:lnTo>
                    <a:pt x="2748216" y="260985"/>
                  </a:lnTo>
                  <a:lnTo>
                    <a:pt x="2745003" y="313524"/>
                  </a:lnTo>
                  <a:lnTo>
                    <a:pt x="2736735" y="363855"/>
                  </a:lnTo>
                  <a:lnTo>
                    <a:pt x="2722918" y="411530"/>
                  </a:lnTo>
                  <a:lnTo>
                    <a:pt x="2703042" y="456120"/>
                  </a:lnTo>
                  <a:lnTo>
                    <a:pt x="2676626" y="497205"/>
                  </a:lnTo>
                  <a:lnTo>
                    <a:pt x="2643149" y="534365"/>
                  </a:lnTo>
                  <a:lnTo>
                    <a:pt x="2602115" y="567143"/>
                  </a:lnTo>
                  <a:lnTo>
                    <a:pt x="2595283" y="572858"/>
                  </a:lnTo>
                  <a:lnTo>
                    <a:pt x="2591739" y="579005"/>
                  </a:lnTo>
                  <a:lnTo>
                    <a:pt x="2591562" y="585533"/>
                  </a:lnTo>
                  <a:lnTo>
                    <a:pt x="2594800" y="592378"/>
                  </a:lnTo>
                  <a:lnTo>
                    <a:pt x="2599880" y="597979"/>
                  </a:lnTo>
                  <a:lnTo>
                    <a:pt x="2606027" y="600760"/>
                  </a:lnTo>
                  <a:lnTo>
                    <a:pt x="2612834" y="600760"/>
                  </a:lnTo>
                  <a:lnTo>
                    <a:pt x="2662097" y="571360"/>
                  </a:lnTo>
                  <a:lnTo>
                    <a:pt x="2698978" y="541337"/>
                  </a:lnTo>
                  <a:lnTo>
                    <a:pt x="2731274" y="508038"/>
                  </a:lnTo>
                  <a:lnTo>
                    <a:pt x="2758910" y="471817"/>
                  </a:lnTo>
                  <a:lnTo>
                    <a:pt x="2781820" y="433095"/>
                  </a:lnTo>
                  <a:lnTo>
                    <a:pt x="2799918" y="392252"/>
                  </a:lnTo>
                  <a:lnTo>
                    <a:pt x="2813126" y="349694"/>
                  </a:lnTo>
                  <a:lnTo>
                    <a:pt x="2821381" y="305803"/>
                  </a:lnTo>
                  <a:lnTo>
                    <a:pt x="2824581" y="260985"/>
                  </a:lnTo>
                  <a:lnTo>
                    <a:pt x="3015183" y="260985"/>
                  </a:lnTo>
                  <a:lnTo>
                    <a:pt x="3023908" y="259765"/>
                  </a:lnTo>
                  <a:lnTo>
                    <a:pt x="3030131" y="256171"/>
                  </a:lnTo>
                  <a:lnTo>
                    <a:pt x="3033865" y="250342"/>
                  </a:lnTo>
                  <a:lnTo>
                    <a:pt x="3035109" y="242404"/>
                  </a:lnTo>
                  <a:close/>
                </a:path>
                <a:path w="6791325" h="1246504">
                  <a:moveTo>
                    <a:pt x="3651935" y="801598"/>
                  </a:moveTo>
                  <a:lnTo>
                    <a:pt x="3647325" y="788593"/>
                  </a:lnTo>
                  <a:lnTo>
                    <a:pt x="3633495" y="782675"/>
                  </a:lnTo>
                  <a:lnTo>
                    <a:pt x="3517950" y="782675"/>
                  </a:lnTo>
                  <a:lnTo>
                    <a:pt x="3517950" y="697001"/>
                  </a:lnTo>
                  <a:lnTo>
                    <a:pt x="3516706" y="688289"/>
                  </a:lnTo>
                  <a:lnTo>
                    <a:pt x="3512972" y="682066"/>
                  </a:lnTo>
                  <a:lnTo>
                    <a:pt x="3506749" y="678332"/>
                  </a:lnTo>
                  <a:lnTo>
                    <a:pt x="3498024" y="677087"/>
                  </a:lnTo>
                  <a:lnTo>
                    <a:pt x="3470795" y="677087"/>
                  </a:lnTo>
                  <a:lnTo>
                    <a:pt x="3462363" y="678421"/>
                  </a:lnTo>
                  <a:lnTo>
                    <a:pt x="3456114" y="682320"/>
                  </a:lnTo>
                  <a:lnTo>
                    <a:pt x="3452228" y="688568"/>
                  </a:lnTo>
                  <a:lnTo>
                    <a:pt x="3450882" y="697001"/>
                  </a:lnTo>
                  <a:lnTo>
                    <a:pt x="3450882" y="782675"/>
                  </a:lnTo>
                  <a:lnTo>
                    <a:pt x="3150705" y="782675"/>
                  </a:lnTo>
                  <a:lnTo>
                    <a:pt x="3136519" y="788593"/>
                  </a:lnTo>
                  <a:lnTo>
                    <a:pt x="3131782" y="801598"/>
                  </a:lnTo>
                  <a:lnTo>
                    <a:pt x="3136519" y="814616"/>
                  </a:lnTo>
                  <a:lnTo>
                    <a:pt x="3150705" y="820534"/>
                  </a:lnTo>
                  <a:lnTo>
                    <a:pt x="3446894" y="820534"/>
                  </a:lnTo>
                  <a:lnTo>
                    <a:pt x="3412134" y="859104"/>
                  </a:lnTo>
                  <a:lnTo>
                    <a:pt x="3375698" y="896531"/>
                  </a:lnTo>
                  <a:lnTo>
                    <a:pt x="3337801" y="932649"/>
                  </a:lnTo>
                  <a:lnTo>
                    <a:pt x="3298634" y="967295"/>
                  </a:lnTo>
                  <a:lnTo>
                    <a:pt x="3258413" y="1000328"/>
                  </a:lnTo>
                  <a:lnTo>
                    <a:pt x="3217341" y="1031595"/>
                  </a:lnTo>
                  <a:lnTo>
                    <a:pt x="3175622" y="1060919"/>
                  </a:lnTo>
                  <a:lnTo>
                    <a:pt x="3133433" y="1088161"/>
                  </a:lnTo>
                  <a:lnTo>
                    <a:pt x="3123882" y="1101813"/>
                  </a:lnTo>
                  <a:lnTo>
                    <a:pt x="3126714" y="1117142"/>
                  </a:lnTo>
                  <a:lnTo>
                    <a:pt x="3138386" y="1127112"/>
                  </a:lnTo>
                  <a:lnTo>
                    <a:pt x="3155353" y="1124686"/>
                  </a:lnTo>
                  <a:lnTo>
                    <a:pt x="3203854" y="1095425"/>
                  </a:lnTo>
                  <a:lnTo>
                    <a:pt x="3249866" y="1065999"/>
                  </a:lnTo>
                  <a:lnTo>
                    <a:pt x="3293592" y="1036015"/>
                  </a:lnTo>
                  <a:lnTo>
                    <a:pt x="3335223" y="1005039"/>
                  </a:lnTo>
                  <a:lnTo>
                    <a:pt x="3374961" y="972693"/>
                  </a:lnTo>
                  <a:lnTo>
                    <a:pt x="3413010" y="938555"/>
                  </a:lnTo>
                  <a:lnTo>
                    <a:pt x="3449548" y="902220"/>
                  </a:lnTo>
                  <a:lnTo>
                    <a:pt x="3449548" y="1124686"/>
                  </a:lnTo>
                  <a:lnTo>
                    <a:pt x="3448850" y="1147762"/>
                  </a:lnTo>
                  <a:lnTo>
                    <a:pt x="3445408" y="1160310"/>
                  </a:lnTo>
                  <a:lnTo>
                    <a:pt x="3437229" y="1165504"/>
                  </a:lnTo>
                  <a:lnTo>
                    <a:pt x="3422332" y="1166533"/>
                  </a:lnTo>
                  <a:lnTo>
                    <a:pt x="3401123" y="1166164"/>
                  </a:lnTo>
                  <a:lnTo>
                    <a:pt x="3379152" y="1165123"/>
                  </a:lnTo>
                  <a:lnTo>
                    <a:pt x="3356203" y="1163447"/>
                  </a:lnTo>
                  <a:lnTo>
                    <a:pt x="3331997" y="1161211"/>
                  </a:lnTo>
                  <a:lnTo>
                    <a:pt x="3317557" y="1165847"/>
                  </a:lnTo>
                  <a:lnTo>
                    <a:pt x="3311588" y="1178814"/>
                  </a:lnTo>
                  <a:lnTo>
                    <a:pt x="3314827" y="1192784"/>
                  </a:lnTo>
                  <a:lnTo>
                    <a:pt x="3328022" y="1200404"/>
                  </a:lnTo>
                  <a:lnTo>
                    <a:pt x="3354032" y="1202918"/>
                  </a:lnTo>
                  <a:lnTo>
                    <a:pt x="3379152" y="1204556"/>
                  </a:lnTo>
                  <a:lnTo>
                    <a:pt x="3403295" y="1205445"/>
                  </a:lnTo>
                  <a:lnTo>
                    <a:pt x="3426307" y="1205712"/>
                  </a:lnTo>
                  <a:lnTo>
                    <a:pt x="3473132" y="1202588"/>
                  </a:lnTo>
                  <a:lnTo>
                    <a:pt x="3501021" y="1190688"/>
                  </a:lnTo>
                  <a:lnTo>
                    <a:pt x="3514471" y="1166202"/>
                  </a:lnTo>
                  <a:lnTo>
                    <a:pt x="3517950" y="1125359"/>
                  </a:lnTo>
                  <a:lnTo>
                    <a:pt x="3517950" y="820534"/>
                  </a:lnTo>
                  <a:lnTo>
                    <a:pt x="3633495" y="820534"/>
                  </a:lnTo>
                  <a:lnTo>
                    <a:pt x="3647325" y="814616"/>
                  </a:lnTo>
                  <a:lnTo>
                    <a:pt x="3651935" y="801598"/>
                  </a:lnTo>
                  <a:close/>
                </a:path>
                <a:path w="6791325" h="1246504">
                  <a:moveTo>
                    <a:pt x="3656761" y="306819"/>
                  </a:moveTo>
                  <a:lnTo>
                    <a:pt x="3650780" y="300837"/>
                  </a:lnTo>
                  <a:lnTo>
                    <a:pt x="3120821" y="300837"/>
                  </a:lnTo>
                  <a:lnTo>
                    <a:pt x="3114840" y="306819"/>
                  </a:lnTo>
                  <a:lnTo>
                    <a:pt x="3114840" y="338683"/>
                  </a:lnTo>
                  <a:lnTo>
                    <a:pt x="3120821" y="344665"/>
                  </a:lnTo>
                  <a:lnTo>
                    <a:pt x="3638829" y="344665"/>
                  </a:lnTo>
                  <a:lnTo>
                    <a:pt x="3650780" y="344665"/>
                  </a:lnTo>
                  <a:lnTo>
                    <a:pt x="3656761" y="338683"/>
                  </a:lnTo>
                  <a:lnTo>
                    <a:pt x="3656761" y="306819"/>
                  </a:lnTo>
                  <a:close/>
                </a:path>
                <a:path w="6791325" h="1246504">
                  <a:moveTo>
                    <a:pt x="4219943" y="787323"/>
                  </a:moveTo>
                  <a:lnTo>
                    <a:pt x="4218698" y="778611"/>
                  </a:lnTo>
                  <a:lnTo>
                    <a:pt x="4214965" y="772375"/>
                  </a:lnTo>
                  <a:lnTo>
                    <a:pt x="4208742" y="768642"/>
                  </a:lnTo>
                  <a:lnTo>
                    <a:pt x="4200029" y="767397"/>
                  </a:lnTo>
                  <a:lnTo>
                    <a:pt x="3820160" y="767397"/>
                  </a:lnTo>
                  <a:lnTo>
                    <a:pt x="3811727" y="768642"/>
                  </a:lnTo>
                  <a:lnTo>
                    <a:pt x="3805478" y="772375"/>
                  </a:lnTo>
                  <a:lnTo>
                    <a:pt x="3801580" y="778611"/>
                  </a:lnTo>
                  <a:lnTo>
                    <a:pt x="3800246" y="787323"/>
                  </a:lnTo>
                  <a:lnTo>
                    <a:pt x="3800246" y="789978"/>
                  </a:lnTo>
                  <a:lnTo>
                    <a:pt x="3801491" y="798410"/>
                  </a:lnTo>
                  <a:lnTo>
                    <a:pt x="3805224" y="804672"/>
                  </a:lnTo>
                  <a:lnTo>
                    <a:pt x="3811447" y="808570"/>
                  </a:lnTo>
                  <a:lnTo>
                    <a:pt x="3820160" y="809904"/>
                  </a:lnTo>
                  <a:lnTo>
                    <a:pt x="4200029" y="809904"/>
                  </a:lnTo>
                  <a:lnTo>
                    <a:pt x="4208742" y="808570"/>
                  </a:lnTo>
                  <a:lnTo>
                    <a:pt x="4214965" y="804672"/>
                  </a:lnTo>
                  <a:lnTo>
                    <a:pt x="4218698" y="798410"/>
                  </a:lnTo>
                  <a:lnTo>
                    <a:pt x="4219943" y="789978"/>
                  </a:lnTo>
                  <a:lnTo>
                    <a:pt x="4219943" y="787323"/>
                  </a:lnTo>
                  <a:close/>
                </a:path>
                <a:path w="6791325" h="1246504">
                  <a:moveTo>
                    <a:pt x="4280382" y="1108087"/>
                  </a:moveTo>
                  <a:lnTo>
                    <a:pt x="4279049" y="1099375"/>
                  </a:lnTo>
                  <a:lnTo>
                    <a:pt x="4275150" y="1093139"/>
                  </a:lnTo>
                  <a:lnTo>
                    <a:pt x="4268902" y="1089406"/>
                  </a:lnTo>
                  <a:lnTo>
                    <a:pt x="4260469" y="1088161"/>
                  </a:lnTo>
                  <a:lnTo>
                    <a:pt x="3759720" y="1088161"/>
                  </a:lnTo>
                  <a:lnTo>
                    <a:pt x="3751288" y="1089406"/>
                  </a:lnTo>
                  <a:lnTo>
                    <a:pt x="3745039" y="1093139"/>
                  </a:lnTo>
                  <a:lnTo>
                    <a:pt x="3741140" y="1099375"/>
                  </a:lnTo>
                  <a:lnTo>
                    <a:pt x="3739807" y="1108087"/>
                  </a:lnTo>
                  <a:lnTo>
                    <a:pt x="3739807" y="1110742"/>
                  </a:lnTo>
                  <a:lnTo>
                    <a:pt x="3741140" y="1119174"/>
                  </a:lnTo>
                  <a:lnTo>
                    <a:pt x="3745039" y="1125435"/>
                  </a:lnTo>
                  <a:lnTo>
                    <a:pt x="3751288" y="1129334"/>
                  </a:lnTo>
                  <a:lnTo>
                    <a:pt x="3759720" y="1130668"/>
                  </a:lnTo>
                  <a:lnTo>
                    <a:pt x="4260469" y="1130668"/>
                  </a:lnTo>
                  <a:lnTo>
                    <a:pt x="4269181" y="1129334"/>
                  </a:lnTo>
                  <a:lnTo>
                    <a:pt x="4275404" y="1125435"/>
                  </a:lnTo>
                  <a:lnTo>
                    <a:pt x="4279138" y="1119174"/>
                  </a:lnTo>
                  <a:lnTo>
                    <a:pt x="4280382" y="1110742"/>
                  </a:lnTo>
                  <a:lnTo>
                    <a:pt x="4280382" y="1108087"/>
                  </a:lnTo>
                  <a:close/>
                </a:path>
                <a:path w="6791325" h="1246504">
                  <a:moveTo>
                    <a:pt x="4900536" y="801598"/>
                  </a:moveTo>
                  <a:lnTo>
                    <a:pt x="4895926" y="788593"/>
                  </a:lnTo>
                  <a:lnTo>
                    <a:pt x="4882096" y="782675"/>
                  </a:lnTo>
                  <a:lnTo>
                    <a:pt x="4766551" y="782675"/>
                  </a:lnTo>
                  <a:lnTo>
                    <a:pt x="4766551" y="697001"/>
                  </a:lnTo>
                  <a:lnTo>
                    <a:pt x="4765306" y="688289"/>
                  </a:lnTo>
                  <a:lnTo>
                    <a:pt x="4761573" y="682066"/>
                  </a:lnTo>
                  <a:lnTo>
                    <a:pt x="4755337" y="678332"/>
                  </a:lnTo>
                  <a:lnTo>
                    <a:pt x="4746625" y="677087"/>
                  </a:lnTo>
                  <a:lnTo>
                    <a:pt x="4719396" y="677087"/>
                  </a:lnTo>
                  <a:lnTo>
                    <a:pt x="4710963" y="678421"/>
                  </a:lnTo>
                  <a:lnTo>
                    <a:pt x="4704715" y="682320"/>
                  </a:lnTo>
                  <a:lnTo>
                    <a:pt x="4700816" y="688568"/>
                  </a:lnTo>
                  <a:lnTo>
                    <a:pt x="4699482" y="697001"/>
                  </a:lnTo>
                  <a:lnTo>
                    <a:pt x="4699482" y="782675"/>
                  </a:lnTo>
                  <a:lnTo>
                    <a:pt x="4399305" y="782675"/>
                  </a:lnTo>
                  <a:lnTo>
                    <a:pt x="4385107" y="788593"/>
                  </a:lnTo>
                  <a:lnTo>
                    <a:pt x="4380382" y="801598"/>
                  </a:lnTo>
                  <a:lnTo>
                    <a:pt x="4385107" y="814616"/>
                  </a:lnTo>
                  <a:lnTo>
                    <a:pt x="4399305" y="820534"/>
                  </a:lnTo>
                  <a:lnTo>
                    <a:pt x="4695495" y="820534"/>
                  </a:lnTo>
                  <a:lnTo>
                    <a:pt x="4660722" y="859104"/>
                  </a:lnTo>
                  <a:lnTo>
                    <a:pt x="4624286" y="896531"/>
                  </a:lnTo>
                  <a:lnTo>
                    <a:pt x="4586389" y="932649"/>
                  </a:lnTo>
                  <a:lnTo>
                    <a:pt x="4547235" y="967295"/>
                  </a:lnTo>
                  <a:lnTo>
                    <a:pt x="4507014" y="1000328"/>
                  </a:lnTo>
                  <a:lnTo>
                    <a:pt x="4465942" y="1031595"/>
                  </a:lnTo>
                  <a:lnTo>
                    <a:pt x="4424210" y="1060919"/>
                  </a:lnTo>
                  <a:lnTo>
                    <a:pt x="4382033" y="1088161"/>
                  </a:lnTo>
                  <a:lnTo>
                    <a:pt x="4372470" y="1101813"/>
                  </a:lnTo>
                  <a:lnTo>
                    <a:pt x="4375302" y="1117142"/>
                  </a:lnTo>
                  <a:lnTo>
                    <a:pt x="4386973" y="1127112"/>
                  </a:lnTo>
                  <a:lnTo>
                    <a:pt x="4403953" y="1124686"/>
                  </a:lnTo>
                  <a:lnTo>
                    <a:pt x="4452442" y="1095425"/>
                  </a:lnTo>
                  <a:lnTo>
                    <a:pt x="4498454" y="1065999"/>
                  </a:lnTo>
                  <a:lnTo>
                    <a:pt x="4542180" y="1036015"/>
                  </a:lnTo>
                  <a:lnTo>
                    <a:pt x="4583811" y="1005039"/>
                  </a:lnTo>
                  <a:lnTo>
                    <a:pt x="4623562" y="972693"/>
                  </a:lnTo>
                  <a:lnTo>
                    <a:pt x="4661598" y="938555"/>
                  </a:lnTo>
                  <a:lnTo>
                    <a:pt x="4698149" y="902220"/>
                  </a:lnTo>
                  <a:lnTo>
                    <a:pt x="4698149" y="1124686"/>
                  </a:lnTo>
                  <a:lnTo>
                    <a:pt x="4697438" y="1147762"/>
                  </a:lnTo>
                  <a:lnTo>
                    <a:pt x="4693996" y="1160310"/>
                  </a:lnTo>
                  <a:lnTo>
                    <a:pt x="4685830" y="1165504"/>
                  </a:lnTo>
                  <a:lnTo>
                    <a:pt x="4670933" y="1166533"/>
                  </a:lnTo>
                  <a:lnTo>
                    <a:pt x="4649711" y="1166164"/>
                  </a:lnTo>
                  <a:lnTo>
                    <a:pt x="4627753" y="1165123"/>
                  </a:lnTo>
                  <a:lnTo>
                    <a:pt x="4604791" y="1163447"/>
                  </a:lnTo>
                  <a:lnTo>
                    <a:pt x="4580598" y="1161211"/>
                  </a:lnTo>
                  <a:lnTo>
                    <a:pt x="4566158" y="1165847"/>
                  </a:lnTo>
                  <a:lnTo>
                    <a:pt x="4560189" y="1178814"/>
                  </a:lnTo>
                  <a:lnTo>
                    <a:pt x="4563427" y="1192784"/>
                  </a:lnTo>
                  <a:lnTo>
                    <a:pt x="4576623" y="1200404"/>
                  </a:lnTo>
                  <a:lnTo>
                    <a:pt x="4602619" y="1202918"/>
                  </a:lnTo>
                  <a:lnTo>
                    <a:pt x="4627753" y="1204556"/>
                  </a:lnTo>
                  <a:lnTo>
                    <a:pt x="4651883" y="1205445"/>
                  </a:lnTo>
                  <a:lnTo>
                    <a:pt x="4674908" y="1205712"/>
                  </a:lnTo>
                  <a:lnTo>
                    <a:pt x="4721720" y="1202588"/>
                  </a:lnTo>
                  <a:lnTo>
                    <a:pt x="4749609" y="1190688"/>
                  </a:lnTo>
                  <a:lnTo>
                    <a:pt x="4763059" y="1166202"/>
                  </a:lnTo>
                  <a:lnTo>
                    <a:pt x="4766551" y="1125359"/>
                  </a:lnTo>
                  <a:lnTo>
                    <a:pt x="4766551" y="820534"/>
                  </a:lnTo>
                  <a:lnTo>
                    <a:pt x="4882096" y="820534"/>
                  </a:lnTo>
                  <a:lnTo>
                    <a:pt x="4895926" y="814616"/>
                  </a:lnTo>
                  <a:lnTo>
                    <a:pt x="4900536" y="801598"/>
                  </a:lnTo>
                  <a:close/>
                </a:path>
                <a:path w="6791325" h="1246504">
                  <a:moveTo>
                    <a:pt x="5241099" y="791565"/>
                  </a:moveTo>
                  <a:lnTo>
                    <a:pt x="5187073" y="755383"/>
                  </a:lnTo>
                  <a:lnTo>
                    <a:pt x="5144541" y="734034"/>
                  </a:lnTo>
                  <a:lnTo>
                    <a:pt x="5101641" y="714921"/>
                  </a:lnTo>
                  <a:lnTo>
                    <a:pt x="5056797" y="697674"/>
                  </a:lnTo>
                  <a:lnTo>
                    <a:pt x="5048542" y="695667"/>
                  </a:lnTo>
                  <a:lnTo>
                    <a:pt x="5041519" y="696595"/>
                  </a:lnTo>
                  <a:lnTo>
                    <a:pt x="5035499" y="700379"/>
                  </a:lnTo>
                  <a:lnTo>
                    <a:pt x="5030228" y="706970"/>
                  </a:lnTo>
                  <a:lnTo>
                    <a:pt x="5029568" y="707631"/>
                  </a:lnTo>
                  <a:lnTo>
                    <a:pt x="5026723" y="715327"/>
                  </a:lnTo>
                  <a:lnTo>
                    <a:pt x="5027168" y="722414"/>
                  </a:lnTo>
                  <a:lnTo>
                    <a:pt x="5030978" y="728738"/>
                  </a:lnTo>
                  <a:lnTo>
                    <a:pt x="5038204" y="734199"/>
                  </a:lnTo>
                  <a:lnTo>
                    <a:pt x="5078679" y="759218"/>
                  </a:lnTo>
                  <a:lnTo>
                    <a:pt x="5116906" y="785418"/>
                  </a:lnTo>
                  <a:lnTo>
                    <a:pt x="5153634" y="812736"/>
                  </a:lnTo>
                  <a:lnTo>
                    <a:pt x="5189626" y="841121"/>
                  </a:lnTo>
                  <a:lnTo>
                    <a:pt x="5197056" y="845629"/>
                  </a:lnTo>
                  <a:lnTo>
                    <a:pt x="5237429" y="807250"/>
                  </a:lnTo>
                  <a:lnTo>
                    <a:pt x="5241074" y="799058"/>
                  </a:lnTo>
                  <a:lnTo>
                    <a:pt x="5241099" y="791565"/>
                  </a:lnTo>
                  <a:close/>
                </a:path>
                <a:path w="6791325" h="1246504">
                  <a:moveTo>
                    <a:pt x="5547906" y="797877"/>
                  </a:moveTo>
                  <a:lnTo>
                    <a:pt x="5545188" y="791743"/>
                  </a:lnTo>
                  <a:lnTo>
                    <a:pt x="5539600" y="786663"/>
                  </a:lnTo>
                  <a:lnTo>
                    <a:pt x="5532285" y="783666"/>
                  </a:lnTo>
                  <a:lnTo>
                    <a:pt x="5525338" y="783666"/>
                  </a:lnTo>
                  <a:lnTo>
                    <a:pt x="5518874" y="786663"/>
                  </a:lnTo>
                  <a:lnTo>
                    <a:pt x="5513044" y="792645"/>
                  </a:lnTo>
                  <a:lnTo>
                    <a:pt x="5478729" y="835748"/>
                  </a:lnTo>
                  <a:lnTo>
                    <a:pt x="5443461" y="876363"/>
                  </a:lnTo>
                  <a:lnTo>
                    <a:pt x="5407139" y="914565"/>
                  </a:lnTo>
                  <a:lnTo>
                    <a:pt x="5369661" y="950455"/>
                  </a:lnTo>
                  <a:lnTo>
                    <a:pt x="5330939" y="984084"/>
                  </a:lnTo>
                  <a:lnTo>
                    <a:pt x="5290858" y="1015555"/>
                  </a:lnTo>
                  <a:lnTo>
                    <a:pt x="5249329" y="1044956"/>
                  </a:lnTo>
                  <a:lnTo>
                    <a:pt x="5206263" y="1072337"/>
                  </a:lnTo>
                  <a:lnTo>
                    <a:pt x="5161534" y="1097800"/>
                  </a:lnTo>
                  <a:lnTo>
                    <a:pt x="5115064" y="1121422"/>
                  </a:lnTo>
                  <a:lnTo>
                    <a:pt x="5066754" y="1143292"/>
                  </a:lnTo>
                  <a:lnTo>
                    <a:pt x="5059311" y="1148003"/>
                  </a:lnTo>
                  <a:lnTo>
                    <a:pt x="5054981" y="1154074"/>
                  </a:lnTo>
                  <a:lnTo>
                    <a:pt x="5053876" y="1161402"/>
                  </a:lnTo>
                  <a:lnTo>
                    <a:pt x="5056136" y="1169860"/>
                  </a:lnTo>
                  <a:lnTo>
                    <a:pt x="5068748" y="1197749"/>
                  </a:lnTo>
                  <a:lnTo>
                    <a:pt x="5073447" y="1205103"/>
                  </a:lnTo>
                  <a:lnTo>
                    <a:pt x="5079466" y="1209281"/>
                  </a:lnTo>
                  <a:lnTo>
                    <a:pt x="5086591" y="1210348"/>
                  </a:lnTo>
                  <a:lnTo>
                    <a:pt x="5094643" y="1208366"/>
                  </a:lnTo>
                  <a:lnTo>
                    <a:pt x="5142916" y="1186599"/>
                  </a:lnTo>
                  <a:lnTo>
                    <a:pt x="5189105" y="1162545"/>
                  </a:lnTo>
                  <a:lnTo>
                    <a:pt x="5233263" y="1136256"/>
                  </a:lnTo>
                  <a:lnTo>
                    <a:pt x="5275415" y="1107821"/>
                  </a:lnTo>
                  <a:lnTo>
                    <a:pt x="5315597" y="1077328"/>
                  </a:lnTo>
                  <a:lnTo>
                    <a:pt x="5353697" y="1044956"/>
                  </a:lnTo>
                  <a:lnTo>
                    <a:pt x="5390146" y="1010437"/>
                  </a:lnTo>
                  <a:lnTo>
                    <a:pt x="5424602" y="974217"/>
                  </a:lnTo>
                  <a:lnTo>
                    <a:pt x="5457202" y="936231"/>
                  </a:lnTo>
                  <a:lnTo>
                    <a:pt x="5487987" y="896581"/>
                  </a:lnTo>
                  <a:lnTo>
                    <a:pt x="5517007" y="855319"/>
                  </a:lnTo>
                  <a:lnTo>
                    <a:pt x="5544147" y="812736"/>
                  </a:lnTo>
                  <a:lnTo>
                    <a:pt x="5544261" y="812558"/>
                  </a:lnTo>
                  <a:lnTo>
                    <a:pt x="5547639" y="804875"/>
                  </a:lnTo>
                  <a:lnTo>
                    <a:pt x="5547868" y="799058"/>
                  </a:lnTo>
                  <a:lnTo>
                    <a:pt x="5547906" y="797877"/>
                  </a:lnTo>
                  <a:close/>
                </a:path>
                <a:path w="6791325" h="1246504">
                  <a:moveTo>
                    <a:pt x="5684431" y="762152"/>
                  </a:moveTo>
                  <a:lnTo>
                    <a:pt x="5667984" y="723900"/>
                  </a:lnTo>
                  <a:lnTo>
                    <a:pt x="5648553" y="691032"/>
                  </a:lnTo>
                  <a:lnTo>
                    <a:pt x="5631180" y="681596"/>
                  </a:lnTo>
                  <a:lnTo>
                    <a:pt x="5623979" y="683717"/>
                  </a:lnTo>
                  <a:lnTo>
                    <a:pt x="5608040" y="691032"/>
                  </a:lnTo>
                  <a:lnTo>
                    <a:pt x="5601297" y="695515"/>
                  </a:lnTo>
                  <a:lnTo>
                    <a:pt x="5597918" y="700989"/>
                  </a:lnTo>
                  <a:lnTo>
                    <a:pt x="5597868" y="707720"/>
                  </a:lnTo>
                  <a:lnTo>
                    <a:pt x="5600738" y="714933"/>
                  </a:lnTo>
                  <a:lnTo>
                    <a:pt x="5608498" y="729361"/>
                  </a:lnTo>
                  <a:lnTo>
                    <a:pt x="5616016" y="744651"/>
                  </a:lnTo>
                  <a:lnTo>
                    <a:pt x="5623522" y="760691"/>
                  </a:lnTo>
                  <a:lnTo>
                    <a:pt x="5631281" y="777354"/>
                  </a:lnTo>
                  <a:lnTo>
                    <a:pt x="5635498" y="784034"/>
                  </a:lnTo>
                  <a:lnTo>
                    <a:pt x="5640997" y="787984"/>
                  </a:lnTo>
                  <a:lnTo>
                    <a:pt x="5647626" y="788949"/>
                  </a:lnTo>
                  <a:lnTo>
                    <a:pt x="5655195" y="786663"/>
                  </a:lnTo>
                  <a:lnTo>
                    <a:pt x="5673128" y="778027"/>
                  </a:lnTo>
                  <a:lnTo>
                    <a:pt x="5679719" y="773645"/>
                  </a:lnTo>
                  <a:lnTo>
                    <a:pt x="5683504" y="768400"/>
                  </a:lnTo>
                  <a:lnTo>
                    <a:pt x="5684431" y="762152"/>
                  </a:lnTo>
                  <a:close/>
                </a:path>
                <a:path w="6791325" h="1246504">
                  <a:moveTo>
                    <a:pt x="5756135" y="665797"/>
                  </a:moveTo>
                  <a:lnTo>
                    <a:pt x="5750166" y="659828"/>
                  </a:lnTo>
                  <a:lnTo>
                    <a:pt x="5698363" y="659828"/>
                  </a:lnTo>
                  <a:lnTo>
                    <a:pt x="5692381" y="665797"/>
                  </a:lnTo>
                  <a:lnTo>
                    <a:pt x="5692381" y="815225"/>
                  </a:lnTo>
                  <a:lnTo>
                    <a:pt x="5670740" y="825080"/>
                  </a:lnTo>
                  <a:lnTo>
                    <a:pt x="5647728" y="834809"/>
                  </a:lnTo>
                  <a:lnTo>
                    <a:pt x="5623471" y="844550"/>
                  </a:lnTo>
                  <a:lnTo>
                    <a:pt x="5598084" y="854405"/>
                  </a:lnTo>
                  <a:lnTo>
                    <a:pt x="5591111" y="858507"/>
                  </a:lnTo>
                  <a:lnTo>
                    <a:pt x="5587136" y="863777"/>
                  </a:lnTo>
                  <a:lnTo>
                    <a:pt x="5586133" y="870178"/>
                  </a:lnTo>
                  <a:lnTo>
                    <a:pt x="5588127" y="877646"/>
                  </a:lnTo>
                  <a:lnTo>
                    <a:pt x="5588787" y="879640"/>
                  </a:lnTo>
                  <a:lnTo>
                    <a:pt x="5592330" y="886231"/>
                  </a:lnTo>
                  <a:lnTo>
                    <a:pt x="5597677" y="890092"/>
                  </a:lnTo>
                  <a:lnTo>
                    <a:pt x="5604383" y="891222"/>
                  </a:lnTo>
                  <a:lnTo>
                    <a:pt x="5612028" y="889596"/>
                  </a:lnTo>
                  <a:lnTo>
                    <a:pt x="5633174" y="881519"/>
                  </a:lnTo>
                  <a:lnTo>
                    <a:pt x="5653697" y="873328"/>
                  </a:lnTo>
                  <a:lnTo>
                    <a:pt x="5673483" y="865136"/>
                  </a:lnTo>
                  <a:lnTo>
                    <a:pt x="5692381" y="857059"/>
                  </a:lnTo>
                  <a:lnTo>
                    <a:pt x="5692381" y="918819"/>
                  </a:lnTo>
                  <a:lnTo>
                    <a:pt x="5698363" y="924801"/>
                  </a:lnTo>
                  <a:lnTo>
                    <a:pt x="5750166" y="924801"/>
                  </a:lnTo>
                  <a:lnTo>
                    <a:pt x="5756135" y="918819"/>
                  </a:lnTo>
                  <a:lnTo>
                    <a:pt x="5756135" y="857059"/>
                  </a:lnTo>
                  <a:lnTo>
                    <a:pt x="5756135" y="665797"/>
                  </a:lnTo>
                  <a:close/>
                </a:path>
                <a:path w="6791325" h="1246504">
                  <a:moveTo>
                    <a:pt x="5859742" y="768311"/>
                  </a:moveTo>
                  <a:lnTo>
                    <a:pt x="5859577" y="764082"/>
                  </a:lnTo>
                  <a:lnTo>
                    <a:pt x="5859488" y="761707"/>
                  </a:lnTo>
                  <a:lnTo>
                    <a:pt x="5855754" y="754786"/>
                  </a:lnTo>
                  <a:lnTo>
                    <a:pt x="5831192" y="724242"/>
                  </a:lnTo>
                  <a:lnTo>
                    <a:pt x="5819648" y="716762"/>
                  </a:lnTo>
                  <a:lnTo>
                    <a:pt x="5813349" y="717130"/>
                  </a:lnTo>
                  <a:lnTo>
                    <a:pt x="5806618" y="720242"/>
                  </a:lnTo>
                  <a:lnTo>
                    <a:pt x="5791339" y="729551"/>
                  </a:lnTo>
                  <a:lnTo>
                    <a:pt x="5785205" y="734783"/>
                  </a:lnTo>
                  <a:lnTo>
                    <a:pt x="5782627" y="740587"/>
                  </a:lnTo>
                  <a:lnTo>
                    <a:pt x="5783262" y="745820"/>
                  </a:lnTo>
                  <a:lnTo>
                    <a:pt x="5783300" y="746150"/>
                  </a:lnTo>
                  <a:lnTo>
                    <a:pt x="5808599" y="782015"/>
                  </a:lnTo>
                  <a:lnTo>
                    <a:pt x="5819902" y="790600"/>
                  </a:lnTo>
                  <a:lnTo>
                    <a:pt x="5826074" y="790600"/>
                  </a:lnTo>
                  <a:lnTo>
                    <a:pt x="5833173" y="787984"/>
                  </a:lnTo>
                  <a:lnTo>
                    <a:pt x="5849772" y="779360"/>
                  </a:lnTo>
                  <a:lnTo>
                    <a:pt x="5856503" y="774306"/>
                  </a:lnTo>
                  <a:lnTo>
                    <a:pt x="5859742" y="768311"/>
                  </a:lnTo>
                  <a:close/>
                </a:path>
                <a:path w="6791325" h="1246504">
                  <a:moveTo>
                    <a:pt x="5939434" y="895502"/>
                  </a:moveTo>
                  <a:lnTo>
                    <a:pt x="5907722" y="864857"/>
                  </a:lnTo>
                  <a:lnTo>
                    <a:pt x="5871210" y="841984"/>
                  </a:lnTo>
                  <a:lnTo>
                    <a:pt x="5864720" y="841616"/>
                  </a:lnTo>
                  <a:lnTo>
                    <a:pt x="5858726" y="843978"/>
                  </a:lnTo>
                  <a:lnTo>
                    <a:pt x="5845467" y="865695"/>
                  </a:lnTo>
                  <a:lnTo>
                    <a:pt x="5848210" y="871651"/>
                  </a:lnTo>
                  <a:lnTo>
                    <a:pt x="5854433" y="876973"/>
                  </a:lnTo>
                  <a:lnTo>
                    <a:pt x="5868238" y="886345"/>
                  </a:lnTo>
                  <a:lnTo>
                    <a:pt x="5881738" y="895654"/>
                  </a:lnTo>
                  <a:lnTo>
                    <a:pt x="5894870" y="905103"/>
                  </a:lnTo>
                  <a:lnTo>
                    <a:pt x="5907557" y="914844"/>
                  </a:lnTo>
                  <a:lnTo>
                    <a:pt x="5914288" y="918718"/>
                  </a:lnTo>
                  <a:lnTo>
                    <a:pt x="5938558" y="902208"/>
                  </a:lnTo>
                  <a:lnTo>
                    <a:pt x="5938672" y="902030"/>
                  </a:lnTo>
                  <a:lnTo>
                    <a:pt x="5939409" y="895654"/>
                  </a:lnTo>
                  <a:lnTo>
                    <a:pt x="5939434" y="895502"/>
                  </a:lnTo>
                  <a:close/>
                </a:path>
                <a:path w="6791325" h="1246504">
                  <a:moveTo>
                    <a:pt x="5991657" y="770813"/>
                  </a:moveTo>
                  <a:lnTo>
                    <a:pt x="5991555" y="764082"/>
                  </a:lnTo>
                  <a:lnTo>
                    <a:pt x="5988126" y="757199"/>
                  </a:lnTo>
                  <a:lnTo>
                    <a:pt x="5987999" y="756945"/>
                  </a:lnTo>
                  <a:lnTo>
                    <a:pt x="5987910" y="756767"/>
                  </a:lnTo>
                  <a:lnTo>
                    <a:pt x="5962015" y="720242"/>
                  </a:lnTo>
                  <a:lnTo>
                    <a:pt x="5956897" y="715149"/>
                  </a:lnTo>
                  <a:lnTo>
                    <a:pt x="5957036" y="715149"/>
                  </a:lnTo>
                  <a:lnTo>
                    <a:pt x="5950978" y="712368"/>
                  </a:lnTo>
                  <a:lnTo>
                    <a:pt x="5944413" y="712368"/>
                  </a:lnTo>
                  <a:lnTo>
                    <a:pt x="5936869" y="715149"/>
                  </a:lnTo>
                  <a:lnTo>
                    <a:pt x="5937072" y="715149"/>
                  </a:lnTo>
                  <a:lnTo>
                    <a:pt x="5922175" y="723569"/>
                  </a:lnTo>
                  <a:lnTo>
                    <a:pt x="5915838" y="728535"/>
                  </a:lnTo>
                  <a:lnTo>
                    <a:pt x="5912866" y="734199"/>
                  </a:lnTo>
                  <a:lnTo>
                    <a:pt x="5912802" y="734783"/>
                  </a:lnTo>
                  <a:lnTo>
                    <a:pt x="5912942" y="737514"/>
                  </a:lnTo>
                  <a:lnTo>
                    <a:pt x="5912980" y="738339"/>
                  </a:lnTo>
                  <a:lnTo>
                    <a:pt x="5913107" y="740943"/>
                  </a:lnTo>
                  <a:lnTo>
                    <a:pt x="5916854" y="748144"/>
                  </a:lnTo>
                  <a:lnTo>
                    <a:pt x="5922670" y="755675"/>
                  </a:lnTo>
                  <a:lnTo>
                    <a:pt x="5928969" y="764082"/>
                  </a:lnTo>
                  <a:lnTo>
                    <a:pt x="5935535" y="772985"/>
                  </a:lnTo>
                  <a:lnTo>
                    <a:pt x="5942088" y="782015"/>
                  </a:lnTo>
                  <a:lnTo>
                    <a:pt x="5947054" y="787628"/>
                  </a:lnTo>
                  <a:lnTo>
                    <a:pt x="5952960" y="790600"/>
                  </a:lnTo>
                  <a:lnTo>
                    <a:pt x="5953671" y="790600"/>
                  </a:lnTo>
                  <a:lnTo>
                    <a:pt x="5959462" y="790892"/>
                  </a:lnTo>
                  <a:lnTo>
                    <a:pt x="5966663" y="788657"/>
                  </a:lnTo>
                  <a:lnTo>
                    <a:pt x="5981941" y="781354"/>
                  </a:lnTo>
                  <a:lnTo>
                    <a:pt x="5988393" y="776668"/>
                  </a:lnTo>
                  <a:lnTo>
                    <a:pt x="5991657" y="770813"/>
                  </a:lnTo>
                  <a:close/>
                </a:path>
                <a:path w="6791325" h="1246504">
                  <a:moveTo>
                    <a:pt x="6141821" y="721410"/>
                  </a:moveTo>
                  <a:lnTo>
                    <a:pt x="6109614" y="700824"/>
                  </a:lnTo>
                  <a:lnTo>
                    <a:pt x="6103023" y="702564"/>
                  </a:lnTo>
                  <a:lnTo>
                    <a:pt x="6103302" y="702564"/>
                  </a:lnTo>
                  <a:lnTo>
                    <a:pt x="6097486" y="706310"/>
                  </a:lnTo>
                  <a:lnTo>
                    <a:pt x="6080557" y="718972"/>
                  </a:lnTo>
                  <a:lnTo>
                    <a:pt x="6064466" y="729551"/>
                  </a:lnTo>
                  <a:lnTo>
                    <a:pt x="6049670" y="738339"/>
                  </a:lnTo>
                  <a:lnTo>
                    <a:pt x="6035726" y="746150"/>
                  </a:lnTo>
                  <a:lnTo>
                    <a:pt x="6029249" y="751205"/>
                  </a:lnTo>
                  <a:lnTo>
                    <a:pt x="6026861" y="756767"/>
                  </a:lnTo>
                  <a:lnTo>
                    <a:pt x="6026785" y="756945"/>
                  </a:lnTo>
                  <a:lnTo>
                    <a:pt x="6026683" y="757199"/>
                  </a:lnTo>
                  <a:lnTo>
                    <a:pt x="6027979" y="763803"/>
                  </a:lnTo>
                  <a:lnTo>
                    <a:pt x="6033160" y="770813"/>
                  </a:lnTo>
                  <a:lnTo>
                    <a:pt x="6037059" y="774700"/>
                  </a:lnTo>
                  <a:lnTo>
                    <a:pt x="6042672" y="779068"/>
                  </a:lnTo>
                  <a:lnTo>
                    <a:pt x="6048603" y="781177"/>
                  </a:lnTo>
                  <a:lnTo>
                    <a:pt x="6054547" y="781177"/>
                  </a:lnTo>
                  <a:lnTo>
                    <a:pt x="6102896" y="756945"/>
                  </a:lnTo>
                  <a:lnTo>
                    <a:pt x="6134684" y="734199"/>
                  </a:lnTo>
                  <a:lnTo>
                    <a:pt x="6140424" y="727925"/>
                  </a:lnTo>
                  <a:lnTo>
                    <a:pt x="6141821" y="721410"/>
                  </a:lnTo>
                  <a:close/>
                </a:path>
                <a:path w="6791325" h="1246504">
                  <a:moveTo>
                    <a:pt x="6161252" y="680415"/>
                  </a:moveTo>
                  <a:lnTo>
                    <a:pt x="6158585" y="661809"/>
                  </a:lnTo>
                  <a:lnTo>
                    <a:pt x="6151943" y="657821"/>
                  </a:lnTo>
                  <a:lnTo>
                    <a:pt x="6140666" y="659155"/>
                  </a:lnTo>
                  <a:lnTo>
                    <a:pt x="6095416" y="663663"/>
                  </a:lnTo>
                  <a:lnTo>
                    <a:pt x="6048438" y="667550"/>
                  </a:lnTo>
                  <a:lnTo>
                    <a:pt x="5999734" y="670839"/>
                  </a:lnTo>
                  <a:lnTo>
                    <a:pt x="5949277" y="673544"/>
                  </a:lnTo>
                  <a:lnTo>
                    <a:pt x="5897080" y="675690"/>
                  </a:lnTo>
                  <a:lnTo>
                    <a:pt x="5843105" y="677303"/>
                  </a:lnTo>
                  <a:lnTo>
                    <a:pt x="5787352" y="678408"/>
                  </a:lnTo>
                  <a:lnTo>
                    <a:pt x="5775401" y="678408"/>
                  </a:lnTo>
                  <a:lnTo>
                    <a:pt x="5768759" y="682396"/>
                  </a:lnTo>
                  <a:lnTo>
                    <a:pt x="5788685" y="706958"/>
                  </a:lnTo>
                  <a:lnTo>
                    <a:pt x="5864390" y="706551"/>
                  </a:lnTo>
                  <a:lnTo>
                    <a:pt x="5892228" y="705853"/>
                  </a:lnTo>
                  <a:lnTo>
                    <a:pt x="5894298" y="705853"/>
                  </a:lnTo>
                  <a:lnTo>
                    <a:pt x="5951740" y="702564"/>
                  </a:lnTo>
                  <a:lnTo>
                    <a:pt x="6006681" y="699173"/>
                  </a:lnTo>
                  <a:lnTo>
                    <a:pt x="6075578" y="694118"/>
                  </a:lnTo>
                  <a:lnTo>
                    <a:pt x="6143968" y="687717"/>
                  </a:lnTo>
                  <a:lnTo>
                    <a:pt x="6155271" y="686371"/>
                  </a:lnTo>
                  <a:lnTo>
                    <a:pt x="6161252" y="680415"/>
                  </a:lnTo>
                  <a:close/>
                </a:path>
                <a:path w="6791325" h="1246504">
                  <a:moveTo>
                    <a:pt x="6183160" y="953350"/>
                  </a:moveTo>
                  <a:lnTo>
                    <a:pt x="6177191" y="948702"/>
                  </a:lnTo>
                  <a:lnTo>
                    <a:pt x="5906884" y="948702"/>
                  </a:lnTo>
                  <a:lnTo>
                    <a:pt x="5906884" y="976591"/>
                  </a:lnTo>
                  <a:lnTo>
                    <a:pt x="5906884" y="1013129"/>
                  </a:lnTo>
                  <a:lnTo>
                    <a:pt x="5848439" y="1013129"/>
                  </a:lnTo>
                  <a:lnTo>
                    <a:pt x="5848439" y="976591"/>
                  </a:lnTo>
                  <a:lnTo>
                    <a:pt x="5906884" y="976591"/>
                  </a:lnTo>
                  <a:lnTo>
                    <a:pt x="5906884" y="948702"/>
                  </a:lnTo>
                  <a:lnTo>
                    <a:pt x="5588787" y="948702"/>
                  </a:lnTo>
                  <a:lnTo>
                    <a:pt x="5582805" y="952017"/>
                  </a:lnTo>
                  <a:lnTo>
                    <a:pt x="5582805" y="970622"/>
                  </a:lnTo>
                  <a:lnTo>
                    <a:pt x="5588787" y="976591"/>
                  </a:lnTo>
                  <a:lnTo>
                    <a:pt x="5783364" y="976591"/>
                  </a:lnTo>
                  <a:lnTo>
                    <a:pt x="5783364" y="1013129"/>
                  </a:lnTo>
                  <a:lnTo>
                    <a:pt x="5625973" y="1013129"/>
                  </a:lnTo>
                  <a:lnTo>
                    <a:pt x="5620004" y="1019098"/>
                  </a:lnTo>
                  <a:lnTo>
                    <a:pt x="5620004" y="1240256"/>
                  </a:lnTo>
                  <a:lnTo>
                    <a:pt x="5625973" y="1246212"/>
                  </a:lnTo>
                  <a:lnTo>
                    <a:pt x="5680430" y="1246212"/>
                  </a:lnTo>
                  <a:lnTo>
                    <a:pt x="5686412" y="1240256"/>
                  </a:lnTo>
                  <a:lnTo>
                    <a:pt x="5686412" y="1221651"/>
                  </a:lnTo>
                  <a:lnTo>
                    <a:pt x="6079553" y="1221651"/>
                  </a:lnTo>
                  <a:lnTo>
                    <a:pt x="6079553" y="1240256"/>
                  </a:lnTo>
                  <a:lnTo>
                    <a:pt x="6085535" y="1246212"/>
                  </a:lnTo>
                  <a:lnTo>
                    <a:pt x="6139993" y="1246212"/>
                  </a:lnTo>
                  <a:lnTo>
                    <a:pt x="6145974" y="1240256"/>
                  </a:lnTo>
                  <a:lnTo>
                    <a:pt x="6145974" y="1221651"/>
                  </a:lnTo>
                  <a:lnTo>
                    <a:pt x="6145974" y="1195082"/>
                  </a:lnTo>
                  <a:lnTo>
                    <a:pt x="6145974" y="1019098"/>
                  </a:lnTo>
                  <a:lnTo>
                    <a:pt x="6139993" y="1013129"/>
                  </a:lnTo>
                  <a:lnTo>
                    <a:pt x="6079553" y="1013129"/>
                  </a:lnTo>
                  <a:lnTo>
                    <a:pt x="6079553" y="1039025"/>
                  </a:lnTo>
                  <a:lnTo>
                    <a:pt x="6079553" y="1080858"/>
                  </a:lnTo>
                  <a:lnTo>
                    <a:pt x="6079553" y="1103439"/>
                  </a:lnTo>
                  <a:lnTo>
                    <a:pt x="6079553" y="1134656"/>
                  </a:lnTo>
                  <a:lnTo>
                    <a:pt x="6079553" y="1158557"/>
                  </a:lnTo>
                  <a:lnTo>
                    <a:pt x="6079553" y="1195082"/>
                  </a:lnTo>
                  <a:lnTo>
                    <a:pt x="5686412" y="1195082"/>
                  </a:lnTo>
                  <a:lnTo>
                    <a:pt x="5686412" y="1158557"/>
                  </a:lnTo>
                  <a:lnTo>
                    <a:pt x="6079553" y="1158557"/>
                  </a:lnTo>
                  <a:lnTo>
                    <a:pt x="6079553" y="1134656"/>
                  </a:lnTo>
                  <a:lnTo>
                    <a:pt x="5686412" y="1134656"/>
                  </a:lnTo>
                  <a:lnTo>
                    <a:pt x="5686412" y="1039025"/>
                  </a:lnTo>
                  <a:lnTo>
                    <a:pt x="5782030" y="1039025"/>
                  </a:lnTo>
                  <a:lnTo>
                    <a:pt x="5779833" y="1053960"/>
                  </a:lnTo>
                  <a:lnTo>
                    <a:pt x="5750242" y="1085151"/>
                  </a:lnTo>
                  <a:lnTo>
                    <a:pt x="5719610" y="1092809"/>
                  </a:lnTo>
                  <a:lnTo>
                    <a:pt x="5711456" y="1095260"/>
                  </a:lnTo>
                  <a:lnTo>
                    <a:pt x="5706084" y="1099464"/>
                  </a:lnTo>
                  <a:lnTo>
                    <a:pt x="5703836" y="1105141"/>
                  </a:lnTo>
                  <a:lnTo>
                    <a:pt x="5705005" y="1112075"/>
                  </a:lnTo>
                  <a:lnTo>
                    <a:pt x="5708523" y="1118704"/>
                  </a:lnTo>
                  <a:lnTo>
                    <a:pt x="5708624" y="1118908"/>
                  </a:lnTo>
                  <a:lnTo>
                    <a:pt x="5713552" y="1123365"/>
                  </a:lnTo>
                  <a:lnTo>
                    <a:pt x="5719851" y="1125334"/>
                  </a:lnTo>
                  <a:lnTo>
                    <a:pt x="5727573" y="1124686"/>
                  </a:lnTo>
                  <a:lnTo>
                    <a:pt x="5797435" y="1104392"/>
                  </a:lnTo>
                  <a:lnTo>
                    <a:pt x="5841733" y="1063802"/>
                  </a:lnTo>
                  <a:lnTo>
                    <a:pt x="5846457" y="1039025"/>
                  </a:lnTo>
                  <a:lnTo>
                    <a:pt x="5906884" y="1039025"/>
                  </a:lnTo>
                  <a:lnTo>
                    <a:pt x="5906909" y="1069365"/>
                  </a:lnTo>
                  <a:lnTo>
                    <a:pt x="5907100" y="1074597"/>
                  </a:lnTo>
                  <a:lnTo>
                    <a:pt x="5907151" y="1075791"/>
                  </a:lnTo>
                  <a:lnTo>
                    <a:pt x="5907265" y="1078674"/>
                  </a:lnTo>
                  <a:lnTo>
                    <a:pt x="5947156" y="1101356"/>
                  </a:lnTo>
                  <a:lnTo>
                    <a:pt x="5987910" y="1103439"/>
                  </a:lnTo>
                  <a:lnTo>
                    <a:pt x="6079553" y="1103439"/>
                  </a:lnTo>
                  <a:lnTo>
                    <a:pt x="6079553" y="1080858"/>
                  </a:lnTo>
                  <a:lnTo>
                    <a:pt x="6009157" y="1080858"/>
                  </a:lnTo>
                  <a:lnTo>
                    <a:pt x="5987199" y="1079601"/>
                  </a:lnTo>
                  <a:lnTo>
                    <a:pt x="5975883" y="1075791"/>
                  </a:lnTo>
                  <a:lnTo>
                    <a:pt x="5971908" y="1069365"/>
                  </a:lnTo>
                  <a:lnTo>
                    <a:pt x="5971972" y="1039025"/>
                  </a:lnTo>
                  <a:lnTo>
                    <a:pt x="6079553" y="1039025"/>
                  </a:lnTo>
                  <a:lnTo>
                    <a:pt x="6079553" y="1013129"/>
                  </a:lnTo>
                  <a:lnTo>
                    <a:pt x="5971972" y="1013129"/>
                  </a:lnTo>
                  <a:lnTo>
                    <a:pt x="5971972" y="976591"/>
                  </a:lnTo>
                  <a:lnTo>
                    <a:pt x="6177191" y="976591"/>
                  </a:lnTo>
                  <a:lnTo>
                    <a:pt x="6183160" y="971956"/>
                  </a:lnTo>
                  <a:lnTo>
                    <a:pt x="6183160" y="953350"/>
                  </a:lnTo>
                  <a:close/>
                </a:path>
                <a:path w="6791325" h="1246504">
                  <a:moveTo>
                    <a:pt x="6183160" y="805916"/>
                  </a:moveTo>
                  <a:lnTo>
                    <a:pt x="6177191" y="799947"/>
                  </a:lnTo>
                  <a:lnTo>
                    <a:pt x="6134684" y="799947"/>
                  </a:lnTo>
                  <a:lnTo>
                    <a:pt x="6134684" y="797293"/>
                  </a:lnTo>
                  <a:lnTo>
                    <a:pt x="6133465" y="789355"/>
                  </a:lnTo>
                  <a:lnTo>
                    <a:pt x="6129871" y="783590"/>
                  </a:lnTo>
                  <a:lnTo>
                    <a:pt x="6124041" y="780199"/>
                  </a:lnTo>
                  <a:lnTo>
                    <a:pt x="6116078" y="779360"/>
                  </a:lnTo>
                  <a:lnTo>
                    <a:pt x="6086856" y="780681"/>
                  </a:lnTo>
                  <a:lnTo>
                    <a:pt x="6075578" y="781354"/>
                  </a:lnTo>
                  <a:lnTo>
                    <a:pt x="6069596" y="787336"/>
                  </a:lnTo>
                  <a:lnTo>
                    <a:pt x="6069596" y="799947"/>
                  </a:lnTo>
                  <a:lnTo>
                    <a:pt x="5780049" y="799947"/>
                  </a:lnTo>
                  <a:lnTo>
                    <a:pt x="5774067" y="803922"/>
                  </a:lnTo>
                  <a:lnTo>
                    <a:pt x="5774067" y="822528"/>
                  </a:lnTo>
                  <a:lnTo>
                    <a:pt x="5780049" y="828497"/>
                  </a:lnTo>
                  <a:lnTo>
                    <a:pt x="6069596" y="828497"/>
                  </a:lnTo>
                  <a:lnTo>
                    <a:pt x="6069596" y="869010"/>
                  </a:lnTo>
                  <a:lnTo>
                    <a:pt x="6042368" y="893584"/>
                  </a:lnTo>
                  <a:lnTo>
                    <a:pt x="6031090" y="893445"/>
                  </a:lnTo>
                  <a:lnTo>
                    <a:pt x="6017387" y="893000"/>
                  </a:lnTo>
                  <a:lnTo>
                    <a:pt x="6001563" y="892187"/>
                  </a:lnTo>
                  <a:lnTo>
                    <a:pt x="5983935" y="890930"/>
                  </a:lnTo>
                  <a:lnTo>
                    <a:pt x="5971311" y="890257"/>
                  </a:lnTo>
                  <a:lnTo>
                    <a:pt x="5964669" y="894257"/>
                  </a:lnTo>
                  <a:lnTo>
                    <a:pt x="5965317" y="902030"/>
                  </a:lnTo>
                  <a:lnTo>
                    <a:pt x="5965926" y="912177"/>
                  </a:lnTo>
                  <a:lnTo>
                    <a:pt x="6004077" y="921410"/>
                  </a:lnTo>
                  <a:lnTo>
                    <a:pt x="6053658" y="922807"/>
                  </a:lnTo>
                  <a:lnTo>
                    <a:pt x="6096305" y="921143"/>
                  </a:lnTo>
                  <a:lnTo>
                    <a:pt x="6120828" y="914996"/>
                  </a:lnTo>
                  <a:lnTo>
                    <a:pt x="6132017" y="902627"/>
                  </a:lnTo>
                  <a:lnTo>
                    <a:pt x="6133122" y="894257"/>
                  </a:lnTo>
                  <a:lnTo>
                    <a:pt x="6133211" y="893584"/>
                  </a:lnTo>
                  <a:lnTo>
                    <a:pt x="6134684" y="882294"/>
                  </a:lnTo>
                  <a:lnTo>
                    <a:pt x="6134684" y="828497"/>
                  </a:lnTo>
                  <a:lnTo>
                    <a:pt x="6177191" y="828497"/>
                  </a:lnTo>
                  <a:lnTo>
                    <a:pt x="6183160" y="824509"/>
                  </a:lnTo>
                  <a:lnTo>
                    <a:pt x="6183160" y="805916"/>
                  </a:lnTo>
                  <a:close/>
                </a:path>
                <a:path w="6791325" h="1246504">
                  <a:moveTo>
                    <a:pt x="6345250" y="911263"/>
                  </a:moveTo>
                  <a:lnTo>
                    <a:pt x="6319177" y="880186"/>
                  </a:lnTo>
                  <a:lnTo>
                    <a:pt x="6274346" y="840536"/>
                  </a:lnTo>
                  <a:lnTo>
                    <a:pt x="6242113" y="815225"/>
                  </a:lnTo>
                  <a:lnTo>
                    <a:pt x="6235585" y="814298"/>
                  </a:lnTo>
                  <a:lnTo>
                    <a:pt x="6229426" y="816495"/>
                  </a:lnTo>
                  <a:lnTo>
                    <a:pt x="6223724" y="821855"/>
                  </a:lnTo>
                  <a:lnTo>
                    <a:pt x="6217742" y="829157"/>
                  </a:lnTo>
                  <a:lnTo>
                    <a:pt x="6213373" y="836002"/>
                  </a:lnTo>
                  <a:lnTo>
                    <a:pt x="6212256" y="842530"/>
                  </a:lnTo>
                  <a:lnTo>
                    <a:pt x="6214376" y="848677"/>
                  </a:lnTo>
                  <a:lnTo>
                    <a:pt x="6219736" y="854392"/>
                  </a:lnTo>
                  <a:lnTo>
                    <a:pt x="6240030" y="872185"/>
                  </a:lnTo>
                  <a:lnTo>
                    <a:pt x="6261074" y="891590"/>
                  </a:lnTo>
                  <a:lnTo>
                    <a:pt x="6282855" y="912482"/>
                  </a:lnTo>
                  <a:lnTo>
                    <a:pt x="6305397" y="934745"/>
                  </a:lnTo>
                  <a:lnTo>
                    <a:pt x="6311963" y="939596"/>
                  </a:lnTo>
                  <a:lnTo>
                    <a:pt x="6344018" y="917663"/>
                  </a:lnTo>
                  <a:lnTo>
                    <a:pt x="6345250" y="911263"/>
                  </a:lnTo>
                  <a:close/>
                </a:path>
                <a:path w="6791325" h="1246504">
                  <a:moveTo>
                    <a:pt x="6357772" y="1043901"/>
                  </a:moveTo>
                  <a:lnTo>
                    <a:pt x="6323330" y="1019086"/>
                  </a:lnTo>
                  <a:lnTo>
                    <a:pt x="6315507" y="1017308"/>
                  </a:lnTo>
                  <a:lnTo>
                    <a:pt x="6309055" y="1018768"/>
                  </a:lnTo>
                  <a:lnTo>
                    <a:pt x="6304089" y="1023213"/>
                  </a:lnTo>
                  <a:lnTo>
                    <a:pt x="6300749" y="1030389"/>
                  </a:lnTo>
                  <a:lnTo>
                    <a:pt x="6285179" y="1075169"/>
                  </a:lnTo>
                  <a:lnTo>
                    <a:pt x="6268377" y="1117638"/>
                  </a:lnTo>
                  <a:lnTo>
                    <a:pt x="6250317" y="1157490"/>
                  </a:lnTo>
                  <a:lnTo>
                    <a:pt x="6231026" y="1194422"/>
                  </a:lnTo>
                  <a:lnTo>
                    <a:pt x="6228410" y="1201623"/>
                  </a:lnTo>
                  <a:lnTo>
                    <a:pt x="6256261" y="1230947"/>
                  </a:lnTo>
                  <a:lnTo>
                    <a:pt x="6263716" y="1234440"/>
                  </a:lnTo>
                  <a:lnTo>
                    <a:pt x="6270028" y="1234440"/>
                  </a:lnTo>
                  <a:lnTo>
                    <a:pt x="6303391" y="1182751"/>
                  </a:lnTo>
                  <a:lnTo>
                    <a:pt x="6323406" y="1139799"/>
                  </a:lnTo>
                  <a:lnTo>
                    <a:pt x="6341059" y="1096098"/>
                  </a:lnTo>
                  <a:lnTo>
                    <a:pt x="6356540" y="1051636"/>
                  </a:lnTo>
                  <a:lnTo>
                    <a:pt x="6357772" y="1043901"/>
                  </a:lnTo>
                  <a:close/>
                </a:path>
                <a:path w="6791325" h="1246504">
                  <a:moveTo>
                    <a:pt x="6361760" y="753046"/>
                  </a:moveTo>
                  <a:lnTo>
                    <a:pt x="6320752" y="708126"/>
                  </a:lnTo>
                  <a:lnTo>
                    <a:pt x="6276848" y="671106"/>
                  </a:lnTo>
                  <a:lnTo>
                    <a:pt x="6264224" y="666127"/>
                  </a:lnTo>
                  <a:lnTo>
                    <a:pt x="6257976" y="668121"/>
                  </a:lnTo>
                  <a:lnTo>
                    <a:pt x="6251613" y="673100"/>
                  </a:lnTo>
                  <a:lnTo>
                    <a:pt x="6244958" y="679729"/>
                  </a:lnTo>
                  <a:lnTo>
                    <a:pt x="6240310" y="686206"/>
                  </a:lnTo>
                  <a:lnTo>
                    <a:pt x="6239141" y="692607"/>
                  </a:lnTo>
                  <a:lnTo>
                    <a:pt x="6241224" y="698893"/>
                  </a:lnTo>
                  <a:lnTo>
                    <a:pt x="6246304" y="704977"/>
                  </a:lnTo>
                  <a:lnTo>
                    <a:pt x="6265126" y="721194"/>
                  </a:lnTo>
                  <a:lnTo>
                    <a:pt x="6283896" y="738098"/>
                  </a:lnTo>
                  <a:lnTo>
                    <a:pt x="6302794" y="755878"/>
                  </a:lnTo>
                  <a:lnTo>
                    <a:pt x="6322009" y="774700"/>
                  </a:lnTo>
                  <a:lnTo>
                    <a:pt x="6328181" y="779564"/>
                  </a:lnTo>
                  <a:lnTo>
                    <a:pt x="6334620" y="781177"/>
                  </a:lnTo>
                  <a:lnTo>
                    <a:pt x="6341046" y="779564"/>
                  </a:lnTo>
                  <a:lnTo>
                    <a:pt x="6347244" y="774700"/>
                  </a:lnTo>
                  <a:lnTo>
                    <a:pt x="6355880" y="765403"/>
                  </a:lnTo>
                  <a:lnTo>
                    <a:pt x="6360338" y="759320"/>
                  </a:lnTo>
                  <a:lnTo>
                    <a:pt x="6361760" y="753046"/>
                  </a:lnTo>
                  <a:close/>
                </a:path>
                <a:path w="6791325" h="1246504">
                  <a:moveTo>
                    <a:pt x="6790868" y="774039"/>
                  </a:moveTo>
                  <a:lnTo>
                    <a:pt x="6784886" y="768057"/>
                  </a:lnTo>
                  <a:lnTo>
                    <a:pt x="6725120" y="768057"/>
                  </a:lnTo>
                  <a:lnTo>
                    <a:pt x="6725120" y="803262"/>
                  </a:lnTo>
                  <a:lnTo>
                    <a:pt x="6725120" y="960653"/>
                  </a:lnTo>
                  <a:lnTo>
                    <a:pt x="6725120" y="994524"/>
                  </a:lnTo>
                  <a:lnTo>
                    <a:pt x="6725120" y="1163218"/>
                  </a:lnTo>
                  <a:lnTo>
                    <a:pt x="6614211" y="1163218"/>
                  </a:lnTo>
                  <a:lnTo>
                    <a:pt x="6614211" y="994524"/>
                  </a:lnTo>
                  <a:lnTo>
                    <a:pt x="6725120" y="994524"/>
                  </a:lnTo>
                  <a:lnTo>
                    <a:pt x="6725120" y="960653"/>
                  </a:lnTo>
                  <a:lnTo>
                    <a:pt x="6615544" y="960653"/>
                  </a:lnTo>
                  <a:lnTo>
                    <a:pt x="6615544" y="803262"/>
                  </a:lnTo>
                  <a:lnTo>
                    <a:pt x="6725120" y="803262"/>
                  </a:lnTo>
                  <a:lnTo>
                    <a:pt x="6725120" y="768057"/>
                  </a:lnTo>
                  <a:lnTo>
                    <a:pt x="6615544" y="768057"/>
                  </a:lnTo>
                  <a:lnTo>
                    <a:pt x="6615544" y="659142"/>
                  </a:lnTo>
                  <a:lnTo>
                    <a:pt x="6609562" y="653173"/>
                  </a:lnTo>
                  <a:lnTo>
                    <a:pt x="6556438" y="653173"/>
                  </a:lnTo>
                  <a:lnTo>
                    <a:pt x="6550457" y="659142"/>
                  </a:lnTo>
                  <a:lnTo>
                    <a:pt x="6550457" y="768057"/>
                  </a:lnTo>
                  <a:lnTo>
                    <a:pt x="6550457" y="803262"/>
                  </a:lnTo>
                  <a:lnTo>
                    <a:pt x="6550457" y="960653"/>
                  </a:lnTo>
                  <a:lnTo>
                    <a:pt x="6550457" y="994524"/>
                  </a:lnTo>
                  <a:lnTo>
                    <a:pt x="6550457" y="1163218"/>
                  </a:lnTo>
                  <a:lnTo>
                    <a:pt x="6440208" y="1163218"/>
                  </a:lnTo>
                  <a:lnTo>
                    <a:pt x="6440208" y="994524"/>
                  </a:lnTo>
                  <a:lnTo>
                    <a:pt x="6550457" y="994524"/>
                  </a:lnTo>
                  <a:lnTo>
                    <a:pt x="6550457" y="960653"/>
                  </a:lnTo>
                  <a:lnTo>
                    <a:pt x="6440208" y="960653"/>
                  </a:lnTo>
                  <a:lnTo>
                    <a:pt x="6440208" y="803262"/>
                  </a:lnTo>
                  <a:lnTo>
                    <a:pt x="6550457" y="803262"/>
                  </a:lnTo>
                  <a:lnTo>
                    <a:pt x="6550457" y="768057"/>
                  </a:lnTo>
                  <a:lnTo>
                    <a:pt x="6381115" y="768057"/>
                  </a:lnTo>
                  <a:lnTo>
                    <a:pt x="6375133" y="774039"/>
                  </a:lnTo>
                  <a:lnTo>
                    <a:pt x="6375133" y="1233601"/>
                  </a:lnTo>
                  <a:lnTo>
                    <a:pt x="6381115" y="1239570"/>
                  </a:lnTo>
                  <a:lnTo>
                    <a:pt x="6434239" y="1239570"/>
                  </a:lnTo>
                  <a:lnTo>
                    <a:pt x="6440208" y="1233601"/>
                  </a:lnTo>
                  <a:lnTo>
                    <a:pt x="6440208" y="1197076"/>
                  </a:lnTo>
                  <a:lnTo>
                    <a:pt x="6725120" y="1197076"/>
                  </a:lnTo>
                  <a:lnTo>
                    <a:pt x="6725120" y="1233601"/>
                  </a:lnTo>
                  <a:lnTo>
                    <a:pt x="6731101" y="1239570"/>
                  </a:lnTo>
                  <a:lnTo>
                    <a:pt x="6784886" y="1239570"/>
                  </a:lnTo>
                  <a:lnTo>
                    <a:pt x="6790868" y="1233601"/>
                  </a:lnTo>
                  <a:lnTo>
                    <a:pt x="6790868" y="1197076"/>
                  </a:lnTo>
                  <a:lnTo>
                    <a:pt x="6790868" y="1163218"/>
                  </a:lnTo>
                  <a:lnTo>
                    <a:pt x="6790868" y="994524"/>
                  </a:lnTo>
                  <a:lnTo>
                    <a:pt x="6790868" y="960653"/>
                  </a:lnTo>
                  <a:lnTo>
                    <a:pt x="6790868" y="803262"/>
                  </a:lnTo>
                  <a:lnTo>
                    <a:pt x="6790868" y="77403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0"/>
                  </a:move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3"/>
              <a:ext cx="1441441" cy="11804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8828" y="3592265"/>
              <a:ext cx="2264797" cy="301928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1151" y="14817001"/>
              <a:ext cx="387563" cy="86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202506ポークソテーガーリックオニオン食・抗・たんぱく</dc:title>
  <dcterms:created xsi:type="dcterms:W3CDTF">2025-05-09T00:43:26Z</dcterms:created>
  <dcterms:modified xsi:type="dcterms:W3CDTF">2025-05-09T00:43:26Z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29.5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