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0693400" cy="15125700"/>
  <p:notesSz cx="10693400" cy="151257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4688967"/>
            <a:ext cx="9089390" cy="31763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8470392"/>
            <a:ext cx="7485380" cy="37814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34670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507101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605028"/>
            <a:ext cx="9624060" cy="24201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3478911"/>
            <a:ext cx="9624060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635756" y="14066901"/>
            <a:ext cx="3421888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34670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699248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-12"/>
            <a:ext cx="10692003" cy="1487423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2024112香草焼きクリスマスチキン版下</dc:title>
  <dcterms:created xsi:type="dcterms:W3CDTF">2024-10-09T06:48:12Z</dcterms:created>
  <dcterms:modified xsi:type="dcterms:W3CDTF">2024-10-09T06:48:12Z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2024-10-09T00:00:00Z</vt:filetime>
  </property>
  <property fmtid="{D5CDD505-2E9C-101B-9397-08002B2CF9AE}" pid="3" name="Creator">
    <vt:lpwstr>Adobe Illustrator 28.2 (Macintosh)</vt:lpwstr>
  </property>
  <property fmtid="{D5CDD505-2E9C-101B-9397-08002B2CF9AE}" pid="4" name="LastSaved">
    <vt:filetime>2024-10-09T00:00:00Z</vt:filetime>
  </property>
  <property fmtid="{D5CDD505-2E9C-101B-9397-08002B2CF9AE}" pid="5" name="Producer">
    <vt:lpwstr>Adobe PDF library 17.00</vt:lpwstr>
  </property>
</Properties>
</file>