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7556500" cy="10693400"/>
  <p:notesSz cx="7556500" cy="10693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7560309" cy="10692130"/>
            <a:chOff x="0" y="0"/>
            <a:chExt cx="7560309" cy="1069213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59992" cy="1035413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5575" y="6545837"/>
              <a:ext cx="2038261" cy="190371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5630" y="627951"/>
              <a:ext cx="539494" cy="485241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7630" y="699946"/>
              <a:ext cx="317157" cy="1296855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882893" y="2056815"/>
              <a:ext cx="294005" cy="249554"/>
            </a:xfrm>
            <a:custGeom>
              <a:avLst/>
              <a:gdLst/>
              <a:ahLst/>
              <a:cxnLst/>
              <a:rect l="l" t="t" r="r" b="b"/>
              <a:pathLst>
                <a:path w="294005" h="249555">
                  <a:moveTo>
                    <a:pt x="272462" y="25755"/>
                  </a:moveTo>
                  <a:lnTo>
                    <a:pt x="192506" y="25755"/>
                  </a:lnTo>
                  <a:lnTo>
                    <a:pt x="192836" y="27736"/>
                  </a:lnTo>
                  <a:lnTo>
                    <a:pt x="150524" y="48756"/>
                  </a:lnTo>
                  <a:lnTo>
                    <a:pt x="119573" y="76525"/>
                  </a:lnTo>
                  <a:lnTo>
                    <a:pt x="100571" y="109373"/>
                  </a:lnTo>
                  <a:lnTo>
                    <a:pt x="94106" y="145630"/>
                  </a:lnTo>
                  <a:lnTo>
                    <a:pt x="98198" y="174827"/>
                  </a:lnTo>
                  <a:lnTo>
                    <a:pt x="127684" y="219229"/>
                  </a:lnTo>
                  <a:lnTo>
                    <a:pt x="167437" y="240676"/>
                  </a:lnTo>
                  <a:lnTo>
                    <a:pt x="204956" y="248333"/>
                  </a:lnTo>
                  <a:lnTo>
                    <a:pt x="225209" y="249313"/>
                  </a:lnTo>
                  <a:lnTo>
                    <a:pt x="235102" y="249313"/>
                  </a:lnTo>
                  <a:lnTo>
                    <a:pt x="240385" y="244030"/>
                  </a:lnTo>
                  <a:lnTo>
                    <a:pt x="241058" y="234454"/>
                  </a:lnTo>
                  <a:lnTo>
                    <a:pt x="241058" y="225209"/>
                  </a:lnTo>
                  <a:lnTo>
                    <a:pt x="236105" y="219265"/>
                  </a:lnTo>
                  <a:lnTo>
                    <a:pt x="226529" y="219265"/>
                  </a:lnTo>
                  <a:lnTo>
                    <a:pt x="210002" y="218378"/>
                  </a:lnTo>
                  <a:lnTo>
                    <a:pt x="164769" y="207048"/>
                  </a:lnTo>
                  <a:lnTo>
                    <a:pt x="134721" y="183468"/>
                  </a:lnTo>
                  <a:lnTo>
                    <a:pt x="122504" y="143306"/>
                  </a:lnTo>
                  <a:lnTo>
                    <a:pt x="131411" y="104957"/>
                  </a:lnTo>
                  <a:lnTo>
                    <a:pt x="156356" y="71529"/>
                  </a:lnTo>
                  <a:lnTo>
                    <a:pt x="194673" y="45841"/>
                  </a:lnTo>
                  <a:lnTo>
                    <a:pt x="243700" y="30708"/>
                  </a:lnTo>
                  <a:lnTo>
                    <a:pt x="271767" y="27076"/>
                  </a:lnTo>
                  <a:lnTo>
                    <a:pt x="272462" y="25755"/>
                  </a:lnTo>
                  <a:close/>
                </a:path>
                <a:path w="294005" h="249555">
                  <a:moveTo>
                    <a:pt x="227177" y="69672"/>
                  </a:moveTo>
                  <a:lnTo>
                    <a:pt x="221564" y="69672"/>
                  </a:lnTo>
                  <a:lnTo>
                    <a:pt x="218935" y="70662"/>
                  </a:lnTo>
                  <a:lnTo>
                    <a:pt x="216611" y="71983"/>
                  </a:lnTo>
                  <a:lnTo>
                    <a:pt x="213652" y="74295"/>
                  </a:lnTo>
                  <a:lnTo>
                    <a:pt x="211670" y="77609"/>
                  </a:lnTo>
                  <a:lnTo>
                    <a:pt x="211670" y="83210"/>
                  </a:lnTo>
                  <a:lnTo>
                    <a:pt x="212661" y="85852"/>
                  </a:lnTo>
                  <a:lnTo>
                    <a:pt x="220827" y="95588"/>
                  </a:lnTo>
                  <a:lnTo>
                    <a:pt x="227309" y="103771"/>
                  </a:lnTo>
                  <a:lnTo>
                    <a:pt x="233484" y="112079"/>
                  </a:lnTo>
                  <a:lnTo>
                    <a:pt x="239077" y="120205"/>
                  </a:lnTo>
                  <a:lnTo>
                    <a:pt x="241719" y="123494"/>
                  </a:lnTo>
                  <a:lnTo>
                    <a:pt x="245668" y="125158"/>
                  </a:lnTo>
                  <a:lnTo>
                    <a:pt x="252285" y="125158"/>
                  </a:lnTo>
                  <a:lnTo>
                    <a:pt x="254596" y="124485"/>
                  </a:lnTo>
                  <a:lnTo>
                    <a:pt x="256578" y="123164"/>
                  </a:lnTo>
                  <a:lnTo>
                    <a:pt x="259219" y="120853"/>
                  </a:lnTo>
                  <a:lnTo>
                    <a:pt x="260870" y="117233"/>
                  </a:lnTo>
                  <a:lnTo>
                    <a:pt x="260870" y="110617"/>
                  </a:lnTo>
                  <a:lnTo>
                    <a:pt x="232460" y="73304"/>
                  </a:lnTo>
                  <a:lnTo>
                    <a:pt x="230162" y="70662"/>
                  </a:lnTo>
                  <a:lnTo>
                    <a:pt x="227177" y="69672"/>
                  </a:lnTo>
                  <a:close/>
                </a:path>
                <a:path w="294005" h="249555">
                  <a:moveTo>
                    <a:pt x="260870" y="49860"/>
                  </a:moveTo>
                  <a:lnTo>
                    <a:pt x="255257" y="49860"/>
                  </a:lnTo>
                  <a:lnTo>
                    <a:pt x="252945" y="50520"/>
                  </a:lnTo>
                  <a:lnTo>
                    <a:pt x="247992" y="53822"/>
                  </a:lnTo>
                  <a:lnTo>
                    <a:pt x="246341" y="57124"/>
                  </a:lnTo>
                  <a:lnTo>
                    <a:pt x="246341" y="63068"/>
                  </a:lnTo>
                  <a:lnTo>
                    <a:pt x="247332" y="65709"/>
                  </a:lnTo>
                  <a:lnTo>
                    <a:pt x="249313" y="68021"/>
                  </a:lnTo>
                  <a:lnTo>
                    <a:pt x="255293" y="74759"/>
                  </a:lnTo>
                  <a:lnTo>
                    <a:pt x="261242" y="82302"/>
                  </a:lnTo>
                  <a:lnTo>
                    <a:pt x="267005" y="90216"/>
                  </a:lnTo>
                  <a:lnTo>
                    <a:pt x="272427" y="98069"/>
                  </a:lnTo>
                  <a:lnTo>
                    <a:pt x="275069" y="102031"/>
                  </a:lnTo>
                  <a:lnTo>
                    <a:pt x="278701" y="104025"/>
                  </a:lnTo>
                  <a:lnTo>
                    <a:pt x="284645" y="104025"/>
                  </a:lnTo>
                  <a:lnTo>
                    <a:pt x="286956" y="103035"/>
                  </a:lnTo>
                  <a:lnTo>
                    <a:pt x="291909" y="99720"/>
                  </a:lnTo>
                  <a:lnTo>
                    <a:pt x="293890" y="96431"/>
                  </a:lnTo>
                  <a:lnTo>
                    <a:pt x="293890" y="90144"/>
                  </a:lnTo>
                  <a:lnTo>
                    <a:pt x="293230" y="87503"/>
                  </a:lnTo>
                  <a:lnTo>
                    <a:pt x="291249" y="84861"/>
                  </a:lnTo>
                  <a:lnTo>
                    <a:pt x="285898" y="77086"/>
                  </a:lnTo>
                  <a:lnTo>
                    <a:pt x="279896" y="68934"/>
                  </a:lnTo>
                  <a:lnTo>
                    <a:pt x="273459" y="60903"/>
                  </a:lnTo>
                  <a:lnTo>
                    <a:pt x="266801" y="53492"/>
                  </a:lnTo>
                  <a:lnTo>
                    <a:pt x="264172" y="51181"/>
                  </a:lnTo>
                  <a:lnTo>
                    <a:pt x="260870" y="49860"/>
                  </a:lnTo>
                  <a:close/>
                </a:path>
                <a:path w="294005" h="249555">
                  <a:moveTo>
                    <a:pt x="270116" y="0"/>
                  </a:moveTo>
                  <a:lnTo>
                    <a:pt x="259880" y="0"/>
                  </a:lnTo>
                  <a:lnTo>
                    <a:pt x="161386" y="5225"/>
                  </a:lnTo>
                  <a:lnTo>
                    <a:pt x="12217" y="15519"/>
                  </a:lnTo>
                  <a:lnTo>
                    <a:pt x="4952" y="16179"/>
                  </a:lnTo>
                  <a:lnTo>
                    <a:pt x="0" y="22123"/>
                  </a:lnTo>
                  <a:lnTo>
                    <a:pt x="86" y="31699"/>
                  </a:lnTo>
                  <a:lnTo>
                    <a:pt x="660" y="38303"/>
                  </a:lnTo>
                  <a:lnTo>
                    <a:pt x="5613" y="43256"/>
                  </a:lnTo>
                  <a:lnTo>
                    <a:pt x="15849" y="43256"/>
                  </a:lnTo>
                  <a:lnTo>
                    <a:pt x="151231" y="31699"/>
                  </a:lnTo>
                  <a:lnTo>
                    <a:pt x="192506" y="25755"/>
                  </a:lnTo>
                  <a:lnTo>
                    <a:pt x="272462" y="25755"/>
                  </a:lnTo>
                  <a:lnTo>
                    <a:pt x="275069" y="20802"/>
                  </a:lnTo>
                  <a:lnTo>
                    <a:pt x="274979" y="11844"/>
                  </a:lnTo>
                  <a:lnTo>
                    <a:pt x="274408" y="5283"/>
                  </a:lnTo>
                  <a:lnTo>
                    <a:pt x="2701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8214" y="2100326"/>
              <a:ext cx="94919" cy="87998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882893" y="2056815"/>
              <a:ext cx="275590" cy="249554"/>
            </a:xfrm>
            <a:custGeom>
              <a:avLst/>
              <a:gdLst/>
              <a:ahLst/>
              <a:cxnLst/>
              <a:rect l="l" t="t" r="r" b="b"/>
              <a:pathLst>
                <a:path w="275590" h="249555">
                  <a:moveTo>
                    <a:pt x="192506" y="25755"/>
                  </a:moveTo>
                  <a:lnTo>
                    <a:pt x="151231" y="31699"/>
                  </a:lnTo>
                  <a:lnTo>
                    <a:pt x="116054" y="34712"/>
                  </a:lnTo>
                  <a:lnTo>
                    <a:pt x="81559" y="37725"/>
                  </a:lnTo>
                  <a:lnTo>
                    <a:pt x="48054" y="40614"/>
                  </a:lnTo>
                  <a:lnTo>
                    <a:pt x="15849" y="43256"/>
                  </a:lnTo>
                  <a:lnTo>
                    <a:pt x="14198" y="43256"/>
                  </a:lnTo>
                  <a:lnTo>
                    <a:pt x="5613" y="43256"/>
                  </a:lnTo>
                  <a:lnTo>
                    <a:pt x="660" y="38303"/>
                  </a:lnTo>
                  <a:lnTo>
                    <a:pt x="0" y="30708"/>
                  </a:lnTo>
                  <a:lnTo>
                    <a:pt x="0" y="29387"/>
                  </a:lnTo>
                  <a:lnTo>
                    <a:pt x="0" y="22123"/>
                  </a:lnTo>
                  <a:lnTo>
                    <a:pt x="61241" y="11844"/>
                  </a:lnTo>
                  <a:lnTo>
                    <a:pt x="111186" y="8392"/>
                  </a:lnTo>
                  <a:lnTo>
                    <a:pt x="161386" y="5225"/>
                  </a:lnTo>
                  <a:lnTo>
                    <a:pt x="211172" y="2406"/>
                  </a:lnTo>
                  <a:lnTo>
                    <a:pt x="259880" y="0"/>
                  </a:lnTo>
                  <a:lnTo>
                    <a:pt x="260870" y="0"/>
                  </a:lnTo>
                  <a:lnTo>
                    <a:pt x="270116" y="0"/>
                  </a:lnTo>
                  <a:lnTo>
                    <a:pt x="274408" y="5283"/>
                  </a:lnTo>
                  <a:lnTo>
                    <a:pt x="275069" y="12877"/>
                  </a:lnTo>
                  <a:lnTo>
                    <a:pt x="275069" y="13868"/>
                  </a:lnTo>
                  <a:lnTo>
                    <a:pt x="275069" y="20802"/>
                  </a:lnTo>
                  <a:lnTo>
                    <a:pt x="271767" y="27076"/>
                  </a:lnTo>
                  <a:lnTo>
                    <a:pt x="262191" y="28067"/>
                  </a:lnTo>
                  <a:lnTo>
                    <a:pt x="256578" y="28727"/>
                  </a:lnTo>
                  <a:lnTo>
                    <a:pt x="194673" y="45841"/>
                  </a:lnTo>
                  <a:lnTo>
                    <a:pt x="156356" y="71529"/>
                  </a:lnTo>
                  <a:lnTo>
                    <a:pt x="131411" y="104957"/>
                  </a:lnTo>
                  <a:lnTo>
                    <a:pt x="122504" y="143306"/>
                  </a:lnTo>
                  <a:lnTo>
                    <a:pt x="125764" y="165662"/>
                  </a:lnTo>
                  <a:lnTo>
                    <a:pt x="148135" y="197129"/>
                  </a:lnTo>
                  <a:lnTo>
                    <a:pt x="193911" y="216128"/>
                  </a:lnTo>
                  <a:lnTo>
                    <a:pt x="226529" y="219265"/>
                  </a:lnTo>
                  <a:lnTo>
                    <a:pt x="236105" y="219265"/>
                  </a:lnTo>
                  <a:lnTo>
                    <a:pt x="241058" y="225209"/>
                  </a:lnTo>
                  <a:lnTo>
                    <a:pt x="241058" y="232803"/>
                  </a:lnTo>
                  <a:lnTo>
                    <a:pt x="241058" y="234454"/>
                  </a:lnTo>
                  <a:lnTo>
                    <a:pt x="240385" y="244030"/>
                  </a:lnTo>
                  <a:lnTo>
                    <a:pt x="235102" y="249313"/>
                  </a:lnTo>
                  <a:lnTo>
                    <a:pt x="225209" y="249313"/>
                  </a:lnTo>
                  <a:lnTo>
                    <a:pt x="185575" y="245433"/>
                  </a:lnTo>
                  <a:lnTo>
                    <a:pt x="127684" y="219229"/>
                  </a:lnTo>
                  <a:lnTo>
                    <a:pt x="98198" y="174827"/>
                  </a:lnTo>
                  <a:lnTo>
                    <a:pt x="94106" y="145630"/>
                  </a:lnTo>
                  <a:lnTo>
                    <a:pt x="100571" y="109373"/>
                  </a:lnTo>
                  <a:lnTo>
                    <a:pt x="119573" y="76525"/>
                  </a:lnTo>
                  <a:lnTo>
                    <a:pt x="150524" y="48756"/>
                  </a:lnTo>
                  <a:lnTo>
                    <a:pt x="192836" y="27736"/>
                  </a:lnTo>
                  <a:lnTo>
                    <a:pt x="192506" y="2575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84907" y="2345334"/>
              <a:ext cx="96900" cy="100202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890819" y="2593721"/>
              <a:ext cx="261620" cy="283845"/>
            </a:xfrm>
            <a:custGeom>
              <a:avLst/>
              <a:gdLst/>
              <a:ahLst/>
              <a:cxnLst/>
              <a:rect l="l" t="t" r="r" b="b"/>
              <a:pathLst>
                <a:path w="261619" h="283844">
                  <a:moveTo>
                    <a:pt x="105994" y="0"/>
                  </a:moveTo>
                  <a:lnTo>
                    <a:pt x="97408" y="0"/>
                  </a:lnTo>
                  <a:lnTo>
                    <a:pt x="93116" y="3632"/>
                  </a:lnTo>
                  <a:lnTo>
                    <a:pt x="83210" y="55803"/>
                  </a:lnTo>
                  <a:lnTo>
                    <a:pt x="66220" y="54642"/>
                  </a:lnTo>
                  <a:lnTo>
                    <a:pt x="50809" y="53203"/>
                  </a:lnTo>
                  <a:lnTo>
                    <a:pt x="24104" y="49860"/>
                  </a:lnTo>
                  <a:lnTo>
                    <a:pt x="15849" y="49860"/>
                  </a:lnTo>
                  <a:lnTo>
                    <a:pt x="11556" y="53822"/>
                  </a:lnTo>
                  <a:lnTo>
                    <a:pt x="10566" y="60096"/>
                  </a:lnTo>
                  <a:lnTo>
                    <a:pt x="10236" y="61086"/>
                  </a:lnTo>
                  <a:lnTo>
                    <a:pt x="10236" y="69011"/>
                  </a:lnTo>
                  <a:lnTo>
                    <a:pt x="13868" y="74294"/>
                  </a:lnTo>
                  <a:lnTo>
                    <a:pt x="19811" y="74955"/>
                  </a:lnTo>
                  <a:lnTo>
                    <a:pt x="33871" y="77055"/>
                  </a:lnTo>
                  <a:lnTo>
                    <a:pt x="48333" y="78876"/>
                  </a:lnTo>
                  <a:lnTo>
                    <a:pt x="63228" y="80388"/>
                  </a:lnTo>
                  <a:lnTo>
                    <a:pt x="78587" y="81559"/>
                  </a:lnTo>
                  <a:lnTo>
                    <a:pt x="73428" y="109007"/>
                  </a:lnTo>
                  <a:lnTo>
                    <a:pt x="69011" y="136702"/>
                  </a:lnTo>
                  <a:lnTo>
                    <a:pt x="54415" y="135340"/>
                  </a:lnTo>
                  <a:lnTo>
                    <a:pt x="40408" y="133730"/>
                  </a:lnTo>
                  <a:lnTo>
                    <a:pt x="27081" y="131873"/>
                  </a:lnTo>
                  <a:lnTo>
                    <a:pt x="14528" y="129768"/>
                  </a:lnTo>
                  <a:lnTo>
                    <a:pt x="13538" y="129438"/>
                  </a:lnTo>
                  <a:lnTo>
                    <a:pt x="5943" y="129438"/>
                  </a:lnTo>
                  <a:lnTo>
                    <a:pt x="1320" y="133400"/>
                  </a:lnTo>
                  <a:lnTo>
                    <a:pt x="330" y="140334"/>
                  </a:lnTo>
                  <a:lnTo>
                    <a:pt x="0" y="141325"/>
                  </a:lnTo>
                  <a:lnTo>
                    <a:pt x="0" y="149250"/>
                  </a:lnTo>
                  <a:lnTo>
                    <a:pt x="3962" y="154203"/>
                  </a:lnTo>
                  <a:lnTo>
                    <a:pt x="50912" y="161421"/>
                  </a:lnTo>
                  <a:lnTo>
                    <a:pt x="65049" y="162788"/>
                  </a:lnTo>
                  <a:lnTo>
                    <a:pt x="63558" y="175160"/>
                  </a:lnTo>
                  <a:lnTo>
                    <a:pt x="62531" y="186232"/>
                  </a:lnTo>
                  <a:lnTo>
                    <a:pt x="61938" y="196314"/>
                  </a:lnTo>
                  <a:lnTo>
                    <a:pt x="61747" y="205714"/>
                  </a:lnTo>
                  <a:lnTo>
                    <a:pt x="63284" y="224785"/>
                  </a:lnTo>
                  <a:lnTo>
                    <a:pt x="85851" y="264159"/>
                  </a:lnTo>
                  <a:lnTo>
                    <a:pt x="135258" y="282187"/>
                  </a:lnTo>
                  <a:lnTo>
                    <a:pt x="156844" y="283324"/>
                  </a:lnTo>
                  <a:lnTo>
                    <a:pt x="199762" y="277791"/>
                  </a:lnTo>
                  <a:lnTo>
                    <a:pt x="232678" y="261607"/>
                  </a:lnTo>
                  <a:lnTo>
                    <a:pt x="253766" y="235393"/>
                  </a:lnTo>
                  <a:lnTo>
                    <a:pt x="261200" y="199770"/>
                  </a:lnTo>
                  <a:lnTo>
                    <a:pt x="259451" y="183101"/>
                  </a:lnTo>
                  <a:lnTo>
                    <a:pt x="235445" y="134391"/>
                  </a:lnTo>
                  <a:lnTo>
                    <a:pt x="228180" y="128447"/>
                  </a:lnTo>
                  <a:lnTo>
                    <a:pt x="221564" y="128447"/>
                  </a:lnTo>
                  <a:lnTo>
                    <a:pt x="213321" y="149250"/>
                  </a:lnTo>
                  <a:lnTo>
                    <a:pt x="222041" y="161343"/>
                  </a:lnTo>
                  <a:lnTo>
                    <a:pt x="228345" y="174180"/>
                  </a:lnTo>
                  <a:lnTo>
                    <a:pt x="232174" y="187512"/>
                  </a:lnTo>
                  <a:lnTo>
                    <a:pt x="233464" y="201091"/>
                  </a:lnTo>
                  <a:lnTo>
                    <a:pt x="228163" y="224439"/>
                  </a:lnTo>
                  <a:lnTo>
                    <a:pt x="212861" y="242001"/>
                  </a:lnTo>
                  <a:lnTo>
                    <a:pt x="188458" y="253062"/>
                  </a:lnTo>
                  <a:lnTo>
                    <a:pt x="155854" y="256908"/>
                  </a:lnTo>
                  <a:lnTo>
                    <a:pt x="139526" y="256085"/>
                  </a:lnTo>
                  <a:lnTo>
                    <a:pt x="103352" y="243027"/>
                  </a:lnTo>
                  <a:lnTo>
                    <a:pt x="88163" y="206705"/>
                  </a:lnTo>
                  <a:lnTo>
                    <a:pt x="88359" y="196984"/>
                  </a:lnTo>
                  <a:lnTo>
                    <a:pt x="88988" y="186893"/>
                  </a:lnTo>
                  <a:lnTo>
                    <a:pt x="90113" y="176058"/>
                  </a:lnTo>
                  <a:lnTo>
                    <a:pt x="91795" y="164109"/>
                  </a:lnTo>
                  <a:lnTo>
                    <a:pt x="115755" y="164713"/>
                  </a:lnTo>
                  <a:lnTo>
                    <a:pt x="138080" y="164640"/>
                  </a:lnTo>
                  <a:lnTo>
                    <a:pt x="177330" y="162458"/>
                  </a:lnTo>
                  <a:lnTo>
                    <a:pt x="189534" y="156514"/>
                  </a:lnTo>
                  <a:lnTo>
                    <a:pt x="189534" y="147599"/>
                  </a:lnTo>
                  <a:lnTo>
                    <a:pt x="188887" y="140665"/>
                  </a:lnTo>
                  <a:lnTo>
                    <a:pt x="185254" y="136372"/>
                  </a:lnTo>
                  <a:lnTo>
                    <a:pt x="175336" y="136372"/>
                  </a:lnTo>
                  <a:lnTo>
                    <a:pt x="163583" y="137430"/>
                  </a:lnTo>
                  <a:lnTo>
                    <a:pt x="151112" y="138147"/>
                  </a:lnTo>
                  <a:lnTo>
                    <a:pt x="137958" y="138555"/>
                  </a:lnTo>
                  <a:lnTo>
                    <a:pt x="124155" y="138683"/>
                  </a:lnTo>
                  <a:lnTo>
                    <a:pt x="94437" y="138023"/>
                  </a:lnTo>
                  <a:lnTo>
                    <a:pt x="98853" y="110410"/>
                  </a:lnTo>
                  <a:lnTo>
                    <a:pt x="104012" y="82549"/>
                  </a:lnTo>
                  <a:lnTo>
                    <a:pt x="111937" y="82880"/>
                  </a:lnTo>
                  <a:lnTo>
                    <a:pt x="142476" y="82699"/>
                  </a:lnTo>
                  <a:lnTo>
                    <a:pt x="156805" y="82178"/>
                  </a:lnTo>
                  <a:lnTo>
                    <a:pt x="171074" y="81347"/>
                  </a:lnTo>
                  <a:lnTo>
                    <a:pt x="192506" y="79578"/>
                  </a:lnTo>
                  <a:lnTo>
                    <a:pt x="195478" y="74294"/>
                  </a:lnTo>
                  <a:lnTo>
                    <a:pt x="195478" y="67030"/>
                  </a:lnTo>
                  <a:lnTo>
                    <a:pt x="195148" y="59105"/>
                  </a:lnTo>
                  <a:lnTo>
                    <a:pt x="190538" y="54482"/>
                  </a:lnTo>
                  <a:lnTo>
                    <a:pt x="183603" y="54482"/>
                  </a:lnTo>
                  <a:lnTo>
                    <a:pt x="166859" y="55731"/>
                  </a:lnTo>
                  <a:lnTo>
                    <a:pt x="151814" y="56546"/>
                  </a:lnTo>
                  <a:lnTo>
                    <a:pt x="137137" y="56990"/>
                  </a:lnTo>
                  <a:lnTo>
                    <a:pt x="109296" y="57124"/>
                  </a:lnTo>
                  <a:lnTo>
                    <a:pt x="111335" y="46676"/>
                  </a:lnTo>
                  <a:lnTo>
                    <a:pt x="118211" y="14528"/>
                  </a:lnTo>
                  <a:lnTo>
                    <a:pt x="118211" y="6603"/>
                  </a:lnTo>
                  <a:lnTo>
                    <a:pt x="115239" y="1320"/>
                  </a:lnTo>
                  <a:lnTo>
                    <a:pt x="107314" y="330"/>
                  </a:lnTo>
                  <a:lnTo>
                    <a:pt x="1059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890819" y="2593721"/>
              <a:ext cx="261620" cy="283845"/>
            </a:xfrm>
            <a:custGeom>
              <a:avLst/>
              <a:gdLst/>
              <a:ahLst/>
              <a:cxnLst/>
              <a:rect l="l" t="t" r="r" b="b"/>
              <a:pathLst>
                <a:path w="261619" h="283844">
                  <a:moveTo>
                    <a:pt x="124155" y="138683"/>
                  </a:moveTo>
                  <a:lnTo>
                    <a:pt x="137958" y="138555"/>
                  </a:lnTo>
                  <a:lnTo>
                    <a:pt x="151112" y="138147"/>
                  </a:lnTo>
                  <a:lnTo>
                    <a:pt x="163583" y="137430"/>
                  </a:lnTo>
                  <a:lnTo>
                    <a:pt x="175336" y="136372"/>
                  </a:lnTo>
                  <a:lnTo>
                    <a:pt x="177647" y="136372"/>
                  </a:lnTo>
                  <a:lnTo>
                    <a:pt x="185254" y="136372"/>
                  </a:lnTo>
                  <a:lnTo>
                    <a:pt x="188887" y="140665"/>
                  </a:lnTo>
                  <a:lnTo>
                    <a:pt x="189534" y="147599"/>
                  </a:lnTo>
                  <a:lnTo>
                    <a:pt x="189534" y="149580"/>
                  </a:lnTo>
                  <a:lnTo>
                    <a:pt x="189534" y="156514"/>
                  </a:lnTo>
                  <a:lnTo>
                    <a:pt x="152017" y="164233"/>
                  </a:lnTo>
                  <a:lnTo>
                    <a:pt x="123494" y="164769"/>
                  </a:lnTo>
                  <a:lnTo>
                    <a:pt x="115755" y="164713"/>
                  </a:lnTo>
                  <a:lnTo>
                    <a:pt x="107892" y="164563"/>
                  </a:lnTo>
                  <a:lnTo>
                    <a:pt x="99906" y="164351"/>
                  </a:lnTo>
                  <a:lnTo>
                    <a:pt x="91795" y="164109"/>
                  </a:lnTo>
                  <a:lnTo>
                    <a:pt x="90113" y="176058"/>
                  </a:lnTo>
                  <a:lnTo>
                    <a:pt x="88988" y="186893"/>
                  </a:lnTo>
                  <a:lnTo>
                    <a:pt x="88359" y="196984"/>
                  </a:lnTo>
                  <a:lnTo>
                    <a:pt x="88163" y="206705"/>
                  </a:lnTo>
                  <a:lnTo>
                    <a:pt x="89143" y="217772"/>
                  </a:lnTo>
                  <a:lnTo>
                    <a:pt x="113186" y="249235"/>
                  </a:lnTo>
                  <a:lnTo>
                    <a:pt x="155854" y="256908"/>
                  </a:lnTo>
                  <a:lnTo>
                    <a:pt x="188458" y="253062"/>
                  </a:lnTo>
                  <a:lnTo>
                    <a:pt x="212861" y="242001"/>
                  </a:lnTo>
                  <a:lnTo>
                    <a:pt x="228163" y="224439"/>
                  </a:lnTo>
                  <a:lnTo>
                    <a:pt x="233464" y="201091"/>
                  </a:lnTo>
                  <a:lnTo>
                    <a:pt x="232174" y="187512"/>
                  </a:lnTo>
                  <a:lnTo>
                    <a:pt x="228345" y="174180"/>
                  </a:lnTo>
                  <a:lnTo>
                    <a:pt x="222041" y="161343"/>
                  </a:lnTo>
                  <a:lnTo>
                    <a:pt x="213321" y="149250"/>
                  </a:lnTo>
                  <a:lnTo>
                    <a:pt x="211327" y="146938"/>
                  </a:lnTo>
                  <a:lnTo>
                    <a:pt x="210350" y="143967"/>
                  </a:lnTo>
                  <a:lnTo>
                    <a:pt x="210350" y="141325"/>
                  </a:lnTo>
                  <a:lnTo>
                    <a:pt x="210350" y="137363"/>
                  </a:lnTo>
                  <a:lnTo>
                    <a:pt x="212661" y="133400"/>
                  </a:lnTo>
                  <a:lnTo>
                    <a:pt x="216280" y="130759"/>
                  </a:lnTo>
                  <a:lnTo>
                    <a:pt x="218922" y="129108"/>
                  </a:lnTo>
                  <a:lnTo>
                    <a:pt x="221564" y="128447"/>
                  </a:lnTo>
                  <a:lnTo>
                    <a:pt x="224205" y="128447"/>
                  </a:lnTo>
                  <a:lnTo>
                    <a:pt x="228180" y="128447"/>
                  </a:lnTo>
                  <a:lnTo>
                    <a:pt x="254390" y="166214"/>
                  </a:lnTo>
                  <a:lnTo>
                    <a:pt x="261200" y="199770"/>
                  </a:lnTo>
                  <a:lnTo>
                    <a:pt x="253766" y="235393"/>
                  </a:lnTo>
                  <a:lnTo>
                    <a:pt x="232678" y="261607"/>
                  </a:lnTo>
                  <a:lnTo>
                    <a:pt x="199762" y="277791"/>
                  </a:lnTo>
                  <a:lnTo>
                    <a:pt x="156844" y="283324"/>
                  </a:lnTo>
                  <a:lnTo>
                    <a:pt x="135258" y="282187"/>
                  </a:lnTo>
                  <a:lnTo>
                    <a:pt x="85851" y="264159"/>
                  </a:lnTo>
                  <a:lnTo>
                    <a:pt x="63284" y="224785"/>
                  </a:lnTo>
                  <a:lnTo>
                    <a:pt x="61747" y="205714"/>
                  </a:lnTo>
                  <a:lnTo>
                    <a:pt x="61938" y="196314"/>
                  </a:lnTo>
                  <a:lnTo>
                    <a:pt x="62531" y="186232"/>
                  </a:lnTo>
                  <a:lnTo>
                    <a:pt x="63558" y="175160"/>
                  </a:lnTo>
                  <a:lnTo>
                    <a:pt x="65049" y="162788"/>
                  </a:lnTo>
                  <a:lnTo>
                    <a:pt x="50912" y="161421"/>
                  </a:lnTo>
                  <a:lnTo>
                    <a:pt x="10236" y="155524"/>
                  </a:lnTo>
                  <a:lnTo>
                    <a:pt x="0" y="149250"/>
                  </a:lnTo>
                  <a:lnTo>
                    <a:pt x="0" y="142976"/>
                  </a:lnTo>
                  <a:lnTo>
                    <a:pt x="0" y="141985"/>
                  </a:lnTo>
                  <a:lnTo>
                    <a:pt x="0" y="141325"/>
                  </a:lnTo>
                  <a:lnTo>
                    <a:pt x="330" y="140334"/>
                  </a:lnTo>
                  <a:lnTo>
                    <a:pt x="1320" y="133400"/>
                  </a:lnTo>
                  <a:lnTo>
                    <a:pt x="5943" y="129438"/>
                  </a:lnTo>
                  <a:lnTo>
                    <a:pt x="11887" y="129438"/>
                  </a:lnTo>
                  <a:lnTo>
                    <a:pt x="12547" y="129438"/>
                  </a:lnTo>
                  <a:lnTo>
                    <a:pt x="13538" y="129438"/>
                  </a:lnTo>
                  <a:lnTo>
                    <a:pt x="14528" y="129768"/>
                  </a:lnTo>
                  <a:lnTo>
                    <a:pt x="27081" y="131873"/>
                  </a:lnTo>
                  <a:lnTo>
                    <a:pt x="40408" y="133730"/>
                  </a:lnTo>
                  <a:lnTo>
                    <a:pt x="54415" y="135340"/>
                  </a:lnTo>
                  <a:lnTo>
                    <a:pt x="69011" y="136702"/>
                  </a:lnTo>
                  <a:lnTo>
                    <a:pt x="71111" y="122932"/>
                  </a:lnTo>
                  <a:lnTo>
                    <a:pt x="73428" y="109007"/>
                  </a:lnTo>
                  <a:lnTo>
                    <a:pt x="75930" y="95144"/>
                  </a:lnTo>
                  <a:lnTo>
                    <a:pt x="78587" y="81559"/>
                  </a:lnTo>
                  <a:lnTo>
                    <a:pt x="63228" y="80388"/>
                  </a:lnTo>
                  <a:lnTo>
                    <a:pt x="48333" y="78876"/>
                  </a:lnTo>
                  <a:lnTo>
                    <a:pt x="33871" y="77055"/>
                  </a:lnTo>
                  <a:lnTo>
                    <a:pt x="19811" y="74955"/>
                  </a:lnTo>
                  <a:lnTo>
                    <a:pt x="13868" y="74294"/>
                  </a:lnTo>
                  <a:lnTo>
                    <a:pt x="10236" y="69011"/>
                  </a:lnTo>
                  <a:lnTo>
                    <a:pt x="10236" y="63068"/>
                  </a:lnTo>
                  <a:lnTo>
                    <a:pt x="10236" y="62077"/>
                  </a:lnTo>
                  <a:lnTo>
                    <a:pt x="10236" y="61086"/>
                  </a:lnTo>
                  <a:lnTo>
                    <a:pt x="10566" y="60096"/>
                  </a:lnTo>
                  <a:lnTo>
                    <a:pt x="11556" y="53822"/>
                  </a:lnTo>
                  <a:lnTo>
                    <a:pt x="15849" y="49860"/>
                  </a:lnTo>
                  <a:lnTo>
                    <a:pt x="21793" y="49860"/>
                  </a:lnTo>
                  <a:lnTo>
                    <a:pt x="24104" y="49860"/>
                  </a:lnTo>
                  <a:lnTo>
                    <a:pt x="36822" y="51578"/>
                  </a:lnTo>
                  <a:lnTo>
                    <a:pt x="50809" y="53203"/>
                  </a:lnTo>
                  <a:lnTo>
                    <a:pt x="66220" y="54642"/>
                  </a:lnTo>
                  <a:lnTo>
                    <a:pt x="83210" y="55803"/>
                  </a:lnTo>
                  <a:lnTo>
                    <a:pt x="85294" y="44559"/>
                  </a:lnTo>
                  <a:lnTo>
                    <a:pt x="87502" y="33221"/>
                  </a:lnTo>
                  <a:lnTo>
                    <a:pt x="89711" y="21947"/>
                  </a:lnTo>
                  <a:lnTo>
                    <a:pt x="91795" y="10896"/>
                  </a:lnTo>
                  <a:lnTo>
                    <a:pt x="93116" y="3632"/>
                  </a:lnTo>
                  <a:lnTo>
                    <a:pt x="97408" y="0"/>
                  </a:lnTo>
                  <a:lnTo>
                    <a:pt x="104012" y="0"/>
                  </a:lnTo>
                  <a:lnTo>
                    <a:pt x="105003" y="0"/>
                  </a:lnTo>
                  <a:lnTo>
                    <a:pt x="105994" y="0"/>
                  </a:lnTo>
                  <a:lnTo>
                    <a:pt x="107314" y="330"/>
                  </a:lnTo>
                  <a:lnTo>
                    <a:pt x="115239" y="1320"/>
                  </a:lnTo>
                  <a:lnTo>
                    <a:pt x="118211" y="6603"/>
                  </a:lnTo>
                  <a:lnTo>
                    <a:pt x="118211" y="12217"/>
                  </a:lnTo>
                  <a:lnTo>
                    <a:pt x="118211" y="13207"/>
                  </a:lnTo>
                  <a:lnTo>
                    <a:pt x="118211" y="14528"/>
                  </a:lnTo>
                  <a:lnTo>
                    <a:pt x="117881" y="15519"/>
                  </a:lnTo>
                  <a:lnTo>
                    <a:pt x="115663" y="25781"/>
                  </a:lnTo>
                  <a:lnTo>
                    <a:pt x="113469" y="36198"/>
                  </a:lnTo>
                  <a:lnTo>
                    <a:pt x="111335" y="46676"/>
                  </a:lnTo>
                  <a:lnTo>
                    <a:pt x="109296" y="57124"/>
                  </a:lnTo>
                  <a:lnTo>
                    <a:pt x="122834" y="57124"/>
                  </a:lnTo>
                  <a:lnTo>
                    <a:pt x="137137" y="56990"/>
                  </a:lnTo>
                  <a:lnTo>
                    <a:pt x="151814" y="56546"/>
                  </a:lnTo>
                  <a:lnTo>
                    <a:pt x="166859" y="55731"/>
                  </a:lnTo>
                  <a:lnTo>
                    <a:pt x="182270" y="54482"/>
                  </a:lnTo>
                  <a:lnTo>
                    <a:pt x="183603" y="54482"/>
                  </a:lnTo>
                  <a:lnTo>
                    <a:pt x="190538" y="54482"/>
                  </a:lnTo>
                  <a:lnTo>
                    <a:pt x="195148" y="59105"/>
                  </a:lnTo>
                  <a:lnTo>
                    <a:pt x="195478" y="65709"/>
                  </a:lnTo>
                  <a:lnTo>
                    <a:pt x="195478" y="67030"/>
                  </a:lnTo>
                  <a:lnTo>
                    <a:pt x="195478" y="74294"/>
                  </a:lnTo>
                  <a:lnTo>
                    <a:pt x="156805" y="82178"/>
                  </a:lnTo>
                  <a:lnTo>
                    <a:pt x="128117" y="82880"/>
                  </a:lnTo>
                  <a:lnTo>
                    <a:pt x="120205" y="82880"/>
                  </a:lnTo>
                  <a:lnTo>
                    <a:pt x="111937" y="82880"/>
                  </a:lnTo>
                  <a:lnTo>
                    <a:pt x="96537" y="124387"/>
                  </a:lnTo>
                  <a:lnTo>
                    <a:pt x="94437" y="138023"/>
                  </a:lnTo>
                  <a:lnTo>
                    <a:pt x="102052" y="138266"/>
                  </a:lnTo>
                  <a:lnTo>
                    <a:pt x="109543" y="138477"/>
                  </a:lnTo>
                  <a:lnTo>
                    <a:pt x="116911" y="138627"/>
                  </a:lnTo>
                  <a:lnTo>
                    <a:pt x="124155" y="13868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891811" y="2923912"/>
              <a:ext cx="256540" cy="280035"/>
            </a:xfrm>
            <a:custGeom>
              <a:avLst/>
              <a:gdLst/>
              <a:ahLst/>
              <a:cxnLst/>
              <a:rect l="l" t="t" r="r" b="b"/>
              <a:pathLst>
                <a:path w="256540" h="280035">
                  <a:moveTo>
                    <a:pt x="112267" y="0"/>
                  </a:moveTo>
                  <a:lnTo>
                    <a:pt x="103352" y="0"/>
                  </a:lnTo>
                  <a:lnTo>
                    <a:pt x="98069" y="2984"/>
                  </a:lnTo>
                  <a:lnTo>
                    <a:pt x="96748" y="11239"/>
                  </a:lnTo>
                  <a:lnTo>
                    <a:pt x="90722" y="33518"/>
                  </a:lnTo>
                  <a:lnTo>
                    <a:pt x="84200" y="54825"/>
                  </a:lnTo>
                  <a:lnTo>
                    <a:pt x="45815" y="54367"/>
                  </a:lnTo>
                  <a:lnTo>
                    <a:pt x="12877" y="53174"/>
                  </a:lnTo>
                  <a:lnTo>
                    <a:pt x="4952" y="53174"/>
                  </a:lnTo>
                  <a:lnTo>
                    <a:pt x="330" y="58115"/>
                  </a:lnTo>
                  <a:lnTo>
                    <a:pt x="0" y="65392"/>
                  </a:lnTo>
                  <a:lnTo>
                    <a:pt x="0" y="73647"/>
                  </a:lnTo>
                  <a:lnTo>
                    <a:pt x="46424" y="80833"/>
                  </a:lnTo>
                  <a:lnTo>
                    <a:pt x="75285" y="80899"/>
                  </a:lnTo>
                  <a:lnTo>
                    <a:pt x="64719" y="106280"/>
                  </a:lnTo>
                  <a:lnTo>
                    <a:pt x="53162" y="131100"/>
                  </a:lnTo>
                  <a:lnTo>
                    <a:pt x="40366" y="155670"/>
                  </a:lnTo>
                  <a:lnTo>
                    <a:pt x="26085" y="180301"/>
                  </a:lnTo>
                  <a:lnTo>
                    <a:pt x="23774" y="183934"/>
                  </a:lnTo>
                  <a:lnTo>
                    <a:pt x="22783" y="187566"/>
                  </a:lnTo>
                  <a:lnTo>
                    <a:pt x="22783" y="195821"/>
                  </a:lnTo>
                  <a:lnTo>
                    <a:pt x="25755" y="199783"/>
                  </a:lnTo>
                  <a:lnTo>
                    <a:pt x="32029" y="203415"/>
                  </a:lnTo>
                  <a:lnTo>
                    <a:pt x="34340" y="204076"/>
                  </a:lnTo>
                  <a:lnTo>
                    <a:pt x="41935" y="204076"/>
                  </a:lnTo>
                  <a:lnTo>
                    <a:pt x="47218" y="201764"/>
                  </a:lnTo>
                  <a:lnTo>
                    <a:pt x="53822" y="196811"/>
                  </a:lnTo>
                  <a:lnTo>
                    <a:pt x="77369" y="181215"/>
                  </a:lnTo>
                  <a:lnTo>
                    <a:pt x="104260" y="169116"/>
                  </a:lnTo>
                  <a:lnTo>
                    <a:pt x="132761" y="161289"/>
                  </a:lnTo>
                  <a:lnTo>
                    <a:pt x="161137" y="158508"/>
                  </a:lnTo>
                  <a:lnTo>
                    <a:pt x="190088" y="161201"/>
                  </a:lnTo>
                  <a:lnTo>
                    <a:pt x="210962" y="169157"/>
                  </a:lnTo>
                  <a:lnTo>
                    <a:pt x="223602" y="182190"/>
                  </a:lnTo>
                  <a:lnTo>
                    <a:pt x="227850" y="200113"/>
                  </a:lnTo>
                  <a:lnTo>
                    <a:pt x="221189" y="222995"/>
                  </a:lnTo>
                  <a:lnTo>
                    <a:pt x="202547" y="239531"/>
                  </a:lnTo>
                  <a:lnTo>
                    <a:pt x="173935" y="249566"/>
                  </a:lnTo>
                  <a:lnTo>
                    <a:pt x="137363" y="252945"/>
                  </a:lnTo>
                  <a:lnTo>
                    <a:pt x="116281" y="252192"/>
                  </a:lnTo>
                  <a:lnTo>
                    <a:pt x="96005" y="250139"/>
                  </a:lnTo>
                  <a:lnTo>
                    <a:pt x="77834" y="247095"/>
                  </a:lnTo>
                  <a:lnTo>
                    <a:pt x="59435" y="242379"/>
                  </a:lnTo>
                  <a:lnTo>
                    <a:pt x="51511" y="242379"/>
                  </a:lnTo>
                  <a:lnTo>
                    <a:pt x="47218" y="246011"/>
                  </a:lnTo>
                  <a:lnTo>
                    <a:pt x="44576" y="253936"/>
                  </a:lnTo>
                  <a:lnTo>
                    <a:pt x="44246" y="255587"/>
                  </a:lnTo>
                  <a:lnTo>
                    <a:pt x="44246" y="262864"/>
                  </a:lnTo>
                  <a:lnTo>
                    <a:pt x="91176" y="277421"/>
                  </a:lnTo>
                  <a:lnTo>
                    <a:pt x="138023" y="280022"/>
                  </a:lnTo>
                  <a:lnTo>
                    <a:pt x="191603" y="273760"/>
                  </a:lnTo>
                  <a:lnTo>
                    <a:pt x="228338" y="256665"/>
                  </a:lnTo>
                  <a:lnTo>
                    <a:pt x="249467" y="231271"/>
                  </a:lnTo>
                  <a:lnTo>
                    <a:pt x="256235" y="200113"/>
                  </a:lnTo>
                  <a:lnTo>
                    <a:pt x="250528" y="173687"/>
                  </a:lnTo>
                  <a:lnTo>
                    <a:pt x="233368" y="152895"/>
                  </a:lnTo>
                  <a:lnTo>
                    <a:pt x="204693" y="139284"/>
                  </a:lnTo>
                  <a:lnTo>
                    <a:pt x="164439" y="134404"/>
                  </a:lnTo>
                  <a:lnTo>
                    <a:pt x="135345" y="136911"/>
                  </a:lnTo>
                  <a:lnTo>
                    <a:pt x="108016" y="143814"/>
                  </a:lnTo>
                  <a:lnTo>
                    <a:pt x="83225" y="154185"/>
                  </a:lnTo>
                  <a:lnTo>
                    <a:pt x="61747" y="167093"/>
                  </a:lnTo>
                  <a:lnTo>
                    <a:pt x="60096" y="166433"/>
                  </a:lnTo>
                  <a:lnTo>
                    <a:pt x="71668" y="146750"/>
                  </a:lnTo>
                  <a:lnTo>
                    <a:pt x="82591" y="125860"/>
                  </a:lnTo>
                  <a:lnTo>
                    <a:pt x="92832" y="103793"/>
                  </a:lnTo>
                  <a:lnTo>
                    <a:pt x="102361" y="80581"/>
                  </a:lnTo>
                  <a:lnTo>
                    <a:pt x="137700" y="79258"/>
                  </a:lnTo>
                  <a:lnTo>
                    <a:pt x="172329" y="76942"/>
                  </a:lnTo>
                  <a:lnTo>
                    <a:pt x="204667" y="73884"/>
                  </a:lnTo>
                  <a:lnTo>
                    <a:pt x="240385" y="69354"/>
                  </a:lnTo>
                  <a:lnTo>
                    <a:pt x="244678" y="64731"/>
                  </a:lnTo>
                  <a:lnTo>
                    <a:pt x="244678" y="54825"/>
                  </a:lnTo>
                  <a:lnTo>
                    <a:pt x="243700" y="48221"/>
                  </a:lnTo>
                  <a:lnTo>
                    <a:pt x="238734" y="44259"/>
                  </a:lnTo>
                  <a:lnTo>
                    <a:pt x="230492" y="44259"/>
                  </a:lnTo>
                  <a:lnTo>
                    <a:pt x="229488" y="44589"/>
                  </a:lnTo>
                  <a:lnTo>
                    <a:pt x="203036" y="47703"/>
                  </a:lnTo>
                  <a:lnTo>
                    <a:pt x="173643" y="50480"/>
                  </a:lnTo>
                  <a:lnTo>
                    <a:pt x="142703" y="52703"/>
                  </a:lnTo>
                  <a:lnTo>
                    <a:pt x="111607" y="54152"/>
                  </a:lnTo>
                  <a:lnTo>
                    <a:pt x="114574" y="45213"/>
                  </a:lnTo>
                  <a:lnTo>
                    <a:pt x="123164" y="16522"/>
                  </a:lnTo>
                  <a:lnTo>
                    <a:pt x="123824" y="13208"/>
                  </a:lnTo>
                  <a:lnTo>
                    <a:pt x="123824" y="5626"/>
                  </a:lnTo>
                  <a:lnTo>
                    <a:pt x="120192" y="1320"/>
                  </a:lnTo>
                  <a:lnTo>
                    <a:pt x="113258" y="342"/>
                  </a:lnTo>
                  <a:lnTo>
                    <a:pt x="1122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891811" y="2923912"/>
              <a:ext cx="256540" cy="280035"/>
            </a:xfrm>
            <a:custGeom>
              <a:avLst/>
              <a:gdLst/>
              <a:ahLst/>
              <a:cxnLst/>
              <a:rect l="l" t="t" r="r" b="b"/>
              <a:pathLst>
                <a:path w="256540" h="280035">
                  <a:moveTo>
                    <a:pt x="61747" y="167093"/>
                  </a:moveTo>
                  <a:lnTo>
                    <a:pt x="83225" y="154185"/>
                  </a:lnTo>
                  <a:lnTo>
                    <a:pt x="108016" y="143814"/>
                  </a:lnTo>
                  <a:lnTo>
                    <a:pt x="135345" y="136911"/>
                  </a:lnTo>
                  <a:lnTo>
                    <a:pt x="164439" y="134404"/>
                  </a:lnTo>
                  <a:lnTo>
                    <a:pt x="204693" y="139284"/>
                  </a:lnTo>
                  <a:lnTo>
                    <a:pt x="233368" y="152895"/>
                  </a:lnTo>
                  <a:lnTo>
                    <a:pt x="250528" y="173687"/>
                  </a:lnTo>
                  <a:lnTo>
                    <a:pt x="256235" y="200113"/>
                  </a:lnTo>
                  <a:lnTo>
                    <a:pt x="249467" y="231271"/>
                  </a:lnTo>
                  <a:lnTo>
                    <a:pt x="228338" y="256665"/>
                  </a:lnTo>
                  <a:lnTo>
                    <a:pt x="191603" y="273760"/>
                  </a:lnTo>
                  <a:lnTo>
                    <a:pt x="138023" y="280022"/>
                  </a:lnTo>
                  <a:lnTo>
                    <a:pt x="113686" y="279356"/>
                  </a:lnTo>
                  <a:lnTo>
                    <a:pt x="71204" y="274310"/>
                  </a:lnTo>
                  <a:lnTo>
                    <a:pt x="44246" y="262864"/>
                  </a:lnTo>
                  <a:lnTo>
                    <a:pt x="44246" y="257238"/>
                  </a:lnTo>
                  <a:lnTo>
                    <a:pt x="44246" y="255587"/>
                  </a:lnTo>
                  <a:lnTo>
                    <a:pt x="44576" y="253936"/>
                  </a:lnTo>
                  <a:lnTo>
                    <a:pt x="45237" y="252285"/>
                  </a:lnTo>
                  <a:lnTo>
                    <a:pt x="47218" y="246011"/>
                  </a:lnTo>
                  <a:lnTo>
                    <a:pt x="51511" y="242379"/>
                  </a:lnTo>
                  <a:lnTo>
                    <a:pt x="57784" y="242379"/>
                  </a:lnTo>
                  <a:lnTo>
                    <a:pt x="59435" y="242379"/>
                  </a:lnTo>
                  <a:lnTo>
                    <a:pt x="61086" y="242722"/>
                  </a:lnTo>
                  <a:lnTo>
                    <a:pt x="63068" y="243370"/>
                  </a:lnTo>
                  <a:lnTo>
                    <a:pt x="77834" y="247095"/>
                  </a:lnTo>
                  <a:lnTo>
                    <a:pt x="96005" y="250139"/>
                  </a:lnTo>
                  <a:lnTo>
                    <a:pt x="116281" y="252192"/>
                  </a:lnTo>
                  <a:lnTo>
                    <a:pt x="137363" y="252945"/>
                  </a:lnTo>
                  <a:lnTo>
                    <a:pt x="173935" y="249566"/>
                  </a:lnTo>
                  <a:lnTo>
                    <a:pt x="202547" y="239531"/>
                  </a:lnTo>
                  <a:lnTo>
                    <a:pt x="221189" y="222995"/>
                  </a:lnTo>
                  <a:lnTo>
                    <a:pt x="227850" y="200113"/>
                  </a:lnTo>
                  <a:lnTo>
                    <a:pt x="223602" y="182190"/>
                  </a:lnTo>
                  <a:lnTo>
                    <a:pt x="210962" y="169157"/>
                  </a:lnTo>
                  <a:lnTo>
                    <a:pt x="190088" y="161201"/>
                  </a:lnTo>
                  <a:lnTo>
                    <a:pt x="161137" y="158508"/>
                  </a:lnTo>
                  <a:lnTo>
                    <a:pt x="132761" y="161289"/>
                  </a:lnTo>
                  <a:lnTo>
                    <a:pt x="104260" y="169116"/>
                  </a:lnTo>
                  <a:lnTo>
                    <a:pt x="77369" y="181215"/>
                  </a:lnTo>
                  <a:lnTo>
                    <a:pt x="53822" y="196811"/>
                  </a:lnTo>
                  <a:lnTo>
                    <a:pt x="47218" y="201764"/>
                  </a:lnTo>
                  <a:lnTo>
                    <a:pt x="41935" y="204076"/>
                  </a:lnTo>
                  <a:lnTo>
                    <a:pt x="37312" y="204076"/>
                  </a:lnTo>
                  <a:lnTo>
                    <a:pt x="34340" y="204076"/>
                  </a:lnTo>
                  <a:lnTo>
                    <a:pt x="32029" y="203415"/>
                  </a:lnTo>
                  <a:lnTo>
                    <a:pt x="29717" y="202095"/>
                  </a:lnTo>
                  <a:lnTo>
                    <a:pt x="25755" y="199783"/>
                  </a:lnTo>
                  <a:lnTo>
                    <a:pt x="22783" y="195821"/>
                  </a:lnTo>
                  <a:lnTo>
                    <a:pt x="22783" y="190538"/>
                  </a:lnTo>
                  <a:lnTo>
                    <a:pt x="22783" y="187566"/>
                  </a:lnTo>
                  <a:lnTo>
                    <a:pt x="23774" y="183934"/>
                  </a:lnTo>
                  <a:lnTo>
                    <a:pt x="26085" y="180301"/>
                  </a:lnTo>
                  <a:lnTo>
                    <a:pt x="40366" y="155670"/>
                  </a:lnTo>
                  <a:lnTo>
                    <a:pt x="53162" y="131100"/>
                  </a:lnTo>
                  <a:lnTo>
                    <a:pt x="64719" y="106280"/>
                  </a:lnTo>
                  <a:lnTo>
                    <a:pt x="75285" y="80899"/>
                  </a:lnTo>
                  <a:lnTo>
                    <a:pt x="59435" y="80899"/>
                  </a:lnTo>
                  <a:lnTo>
                    <a:pt x="46424" y="80833"/>
                  </a:lnTo>
                  <a:lnTo>
                    <a:pt x="3962" y="78930"/>
                  </a:lnTo>
                  <a:lnTo>
                    <a:pt x="0" y="73647"/>
                  </a:lnTo>
                  <a:lnTo>
                    <a:pt x="0" y="66382"/>
                  </a:lnTo>
                  <a:lnTo>
                    <a:pt x="0" y="65392"/>
                  </a:lnTo>
                  <a:lnTo>
                    <a:pt x="330" y="58115"/>
                  </a:lnTo>
                  <a:lnTo>
                    <a:pt x="4952" y="53174"/>
                  </a:lnTo>
                  <a:lnTo>
                    <a:pt x="11556" y="53174"/>
                  </a:lnTo>
                  <a:lnTo>
                    <a:pt x="12877" y="53174"/>
                  </a:lnTo>
                  <a:lnTo>
                    <a:pt x="28665" y="53845"/>
                  </a:lnTo>
                  <a:lnTo>
                    <a:pt x="45815" y="54367"/>
                  </a:lnTo>
                  <a:lnTo>
                    <a:pt x="64327" y="54705"/>
                  </a:lnTo>
                  <a:lnTo>
                    <a:pt x="84200" y="54825"/>
                  </a:lnTo>
                  <a:lnTo>
                    <a:pt x="87554" y="44293"/>
                  </a:lnTo>
                  <a:lnTo>
                    <a:pt x="90722" y="33518"/>
                  </a:lnTo>
                  <a:lnTo>
                    <a:pt x="93766" y="22500"/>
                  </a:lnTo>
                  <a:lnTo>
                    <a:pt x="96748" y="11239"/>
                  </a:lnTo>
                  <a:lnTo>
                    <a:pt x="98069" y="2984"/>
                  </a:lnTo>
                  <a:lnTo>
                    <a:pt x="103352" y="0"/>
                  </a:lnTo>
                  <a:lnTo>
                    <a:pt x="109956" y="0"/>
                  </a:lnTo>
                  <a:lnTo>
                    <a:pt x="110947" y="0"/>
                  </a:lnTo>
                  <a:lnTo>
                    <a:pt x="112267" y="0"/>
                  </a:lnTo>
                  <a:lnTo>
                    <a:pt x="113258" y="342"/>
                  </a:lnTo>
                  <a:lnTo>
                    <a:pt x="120192" y="1320"/>
                  </a:lnTo>
                  <a:lnTo>
                    <a:pt x="123824" y="5626"/>
                  </a:lnTo>
                  <a:lnTo>
                    <a:pt x="123824" y="11557"/>
                  </a:lnTo>
                  <a:lnTo>
                    <a:pt x="123824" y="13208"/>
                  </a:lnTo>
                  <a:lnTo>
                    <a:pt x="123494" y="14859"/>
                  </a:lnTo>
                  <a:lnTo>
                    <a:pt x="123164" y="16522"/>
                  </a:lnTo>
                  <a:lnTo>
                    <a:pt x="120383" y="26211"/>
                  </a:lnTo>
                  <a:lnTo>
                    <a:pt x="117509" y="35837"/>
                  </a:lnTo>
                  <a:lnTo>
                    <a:pt x="114574" y="45213"/>
                  </a:lnTo>
                  <a:lnTo>
                    <a:pt x="111607" y="54152"/>
                  </a:lnTo>
                  <a:lnTo>
                    <a:pt x="142703" y="52703"/>
                  </a:lnTo>
                  <a:lnTo>
                    <a:pt x="173643" y="50480"/>
                  </a:lnTo>
                  <a:lnTo>
                    <a:pt x="203036" y="47703"/>
                  </a:lnTo>
                  <a:lnTo>
                    <a:pt x="229488" y="44589"/>
                  </a:lnTo>
                  <a:lnTo>
                    <a:pt x="230492" y="44259"/>
                  </a:lnTo>
                  <a:lnTo>
                    <a:pt x="231470" y="44259"/>
                  </a:lnTo>
                  <a:lnTo>
                    <a:pt x="232460" y="44259"/>
                  </a:lnTo>
                  <a:lnTo>
                    <a:pt x="238734" y="44259"/>
                  </a:lnTo>
                  <a:lnTo>
                    <a:pt x="243700" y="48221"/>
                  </a:lnTo>
                  <a:lnTo>
                    <a:pt x="244678" y="54825"/>
                  </a:lnTo>
                  <a:lnTo>
                    <a:pt x="244678" y="57124"/>
                  </a:lnTo>
                  <a:lnTo>
                    <a:pt x="244678" y="64731"/>
                  </a:lnTo>
                  <a:lnTo>
                    <a:pt x="204667" y="73884"/>
                  </a:lnTo>
                  <a:lnTo>
                    <a:pt x="137700" y="79258"/>
                  </a:lnTo>
                  <a:lnTo>
                    <a:pt x="102361" y="80581"/>
                  </a:lnTo>
                  <a:lnTo>
                    <a:pt x="92832" y="103793"/>
                  </a:lnTo>
                  <a:lnTo>
                    <a:pt x="82591" y="125860"/>
                  </a:lnTo>
                  <a:lnTo>
                    <a:pt x="71668" y="146750"/>
                  </a:lnTo>
                  <a:lnTo>
                    <a:pt x="60096" y="166433"/>
                  </a:lnTo>
                  <a:lnTo>
                    <a:pt x="61747" y="16709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9609" y="3312160"/>
              <a:ext cx="232956" cy="19034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0929" y="3580273"/>
              <a:ext cx="317809" cy="1753856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46689" y="5651032"/>
              <a:ext cx="2410964" cy="2420109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4553483" y="5909170"/>
              <a:ext cx="1760855" cy="1815464"/>
            </a:xfrm>
            <a:custGeom>
              <a:avLst/>
              <a:gdLst/>
              <a:ahLst/>
              <a:cxnLst/>
              <a:rect l="l" t="t" r="r" b="b"/>
              <a:pathLst>
                <a:path w="1760854" h="1815465">
                  <a:moveTo>
                    <a:pt x="174663" y="1667306"/>
                  </a:moveTo>
                  <a:lnTo>
                    <a:pt x="148158" y="1636217"/>
                  </a:lnTo>
                  <a:lnTo>
                    <a:pt x="142659" y="1635290"/>
                  </a:lnTo>
                  <a:lnTo>
                    <a:pt x="137160" y="1635290"/>
                  </a:lnTo>
                  <a:lnTo>
                    <a:pt x="93408" y="1679473"/>
                  </a:lnTo>
                  <a:lnTo>
                    <a:pt x="73837" y="1706854"/>
                  </a:lnTo>
                  <a:lnTo>
                    <a:pt x="51866" y="1732521"/>
                  </a:lnTo>
                  <a:lnTo>
                    <a:pt x="28346" y="1755089"/>
                  </a:lnTo>
                  <a:lnTo>
                    <a:pt x="22339" y="1761934"/>
                  </a:lnTo>
                  <a:lnTo>
                    <a:pt x="18059" y="1768703"/>
                  </a:lnTo>
                  <a:lnTo>
                    <a:pt x="15481" y="1775282"/>
                  </a:lnTo>
                  <a:lnTo>
                    <a:pt x="14630" y="1781619"/>
                  </a:lnTo>
                  <a:lnTo>
                    <a:pt x="14630" y="1789836"/>
                  </a:lnTo>
                  <a:lnTo>
                    <a:pt x="43853" y="1814753"/>
                  </a:lnTo>
                  <a:lnTo>
                    <a:pt x="51219" y="1815452"/>
                  </a:lnTo>
                  <a:lnTo>
                    <a:pt x="58204" y="1814753"/>
                  </a:lnTo>
                  <a:lnTo>
                    <a:pt x="105156" y="1777771"/>
                  </a:lnTo>
                  <a:lnTo>
                    <a:pt x="129971" y="1747431"/>
                  </a:lnTo>
                  <a:lnTo>
                    <a:pt x="152209" y="1715223"/>
                  </a:lnTo>
                  <a:lnTo>
                    <a:pt x="172834" y="1678279"/>
                  </a:lnTo>
                  <a:lnTo>
                    <a:pt x="174663" y="1672780"/>
                  </a:lnTo>
                  <a:lnTo>
                    <a:pt x="174663" y="1667306"/>
                  </a:lnTo>
                  <a:close/>
                </a:path>
                <a:path w="1760854" h="1815465">
                  <a:moveTo>
                    <a:pt x="353910" y="1779778"/>
                  </a:moveTo>
                  <a:lnTo>
                    <a:pt x="346811" y="1718170"/>
                  </a:lnTo>
                  <a:lnTo>
                    <a:pt x="335610" y="1662722"/>
                  </a:lnTo>
                  <a:lnTo>
                    <a:pt x="303606" y="1638947"/>
                  </a:lnTo>
                  <a:lnTo>
                    <a:pt x="299034" y="1638947"/>
                  </a:lnTo>
                  <a:lnTo>
                    <a:pt x="296291" y="1639874"/>
                  </a:lnTo>
                  <a:lnTo>
                    <a:pt x="285203" y="1642986"/>
                  </a:lnTo>
                  <a:lnTo>
                    <a:pt x="276860" y="1648333"/>
                  </a:lnTo>
                  <a:lnTo>
                    <a:pt x="271602" y="1656080"/>
                  </a:lnTo>
                  <a:lnTo>
                    <a:pt x="269773" y="1666392"/>
                  </a:lnTo>
                  <a:lnTo>
                    <a:pt x="269773" y="1671878"/>
                  </a:lnTo>
                  <a:lnTo>
                    <a:pt x="270687" y="1674622"/>
                  </a:lnTo>
                  <a:lnTo>
                    <a:pt x="275285" y="1700961"/>
                  </a:lnTo>
                  <a:lnTo>
                    <a:pt x="279374" y="1729613"/>
                  </a:lnTo>
                  <a:lnTo>
                    <a:pt x="282778" y="1759115"/>
                  </a:lnTo>
                  <a:lnTo>
                    <a:pt x="285318" y="1788020"/>
                  </a:lnTo>
                  <a:lnTo>
                    <a:pt x="288493" y="1799640"/>
                  </a:lnTo>
                  <a:lnTo>
                    <a:pt x="294919" y="1808251"/>
                  </a:lnTo>
                  <a:lnTo>
                    <a:pt x="304088" y="1813610"/>
                  </a:lnTo>
                  <a:lnTo>
                    <a:pt x="315493" y="1815452"/>
                  </a:lnTo>
                  <a:lnTo>
                    <a:pt x="321894" y="1815452"/>
                  </a:lnTo>
                  <a:lnTo>
                    <a:pt x="335000" y="1811743"/>
                  </a:lnTo>
                  <a:lnTo>
                    <a:pt x="345109" y="1804936"/>
                  </a:lnTo>
                  <a:lnTo>
                    <a:pt x="351612" y="1795386"/>
                  </a:lnTo>
                  <a:lnTo>
                    <a:pt x="353910" y="1783435"/>
                  </a:lnTo>
                  <a:lnTo>
                    <a:pt x="353910" y="1779778"/>
                  </a:lnTo>
                  <a:close/>
                </a:path>
                <a:path w="1760854" h="1815465">
                  <a:moveTo>
                    <a:pt x="571538" y="1775218"/>
                  </a:moveTo>
                  <a:lnTo>
                    <a:pt x="570636" y="1770646"/>
                  </a:lnTo>
                  <a:lnTo>
                    <a:pt x="569722" y="1765160"/>
                  </a:lnTo>
                  <a:lnTo>
                    <a:pt x="562381" y="1739798"/>
                  </a:lnTo>
                  <a:lnTo>
                    <a:pt x="541172" y="1684261"/>
                  </a:lnTo>
                  <a:lnTo>
                    <a:pt x="522338" y="1648980"/>
                  </a:lnTo>
                  <a:lnTo>
                    <a:pt x="500227" y="1638947"/>
                  </a:lnTo>
                  <a:lnTo>
                    <a:pt x="495642" y="1638947"/>
                  </a:lnTo>
                  <a:lnTo>
                    <a:pt x="465480" y="1666392"/>
                  </a:lnTo>
                  <a:lnTo>
                    <a:pt x="465480" y="1670964"/>
                  </a:lnTo>
                  <a:lnTo>
                    <a:pt x="466382" y="1676450"/>
                  </a:lnTo>
                  <a:lnTo>
                    <a:pt x="468210" y="1681937"/>
                  </a:lnTo>
                  <a:lnTo>
                    <a:pt x="477761" y="1705673"/>
                  </a:lnTo>
                  <a:lnTo>
                    <a:pt x="487756" y="1732584"/>
                  </a:lnTo>
                  <a:lnTo>
                    <a:pt x="496887" y="1760004"/>
                  </a:lnTo>
                  <a:lnTo>
                    <a:pt x="503872" y="1785277"/>
                  </a:lnTo>
                  <a:lnTo>
                    <a:pt x="508596" y="1796605"/>
                  </a:lnTo>
                  <a:lnTo>
                    <a:pt x="515543" y="1804593"/>
                  </a:lnTo>
                  <a:lnTo>
                    <a:pt x="524205" y="1809318"/>
                  </a:lnTo>
                  <a:lnTo>
                    <a:pt x="534060" y="1810867"/>
                  </a:lnTo>
                  <a:lnTo>
                    <a:pt x="538632" y="1810867"/>
                  </a:lnTo>
                  <a:lnTo>
                    <a:pt x="571538" y="1779778"/>
                  </a:lnTo>
                  <a:lnTo>
                    <a:pt x="571538" y="1775218"/>
                  </a:lnTo>
                  <a:close/>
                </a:path>
                <a:path w="1760854" h="1815465">
                  <a:moveTo>
                    <a:pt x="769988" y="553250"/>
                  </a:moveTo>
                  <a:lnTo>
                    <a:pt x="765149" y="507085"/>
                  </a:lnTo>
                  <a:lnTo>
                    <a:pt x="751128" y="460311"/>
                  </a:lnTo>
                  <a:lnTo>
                    <a:pt x="728713" y="414743"/>
                  </a:lnTo>
                  <a:lnTo>
                    <a:pt x="698665" y="372173"/>
                  </a:lnTo>
                  <a:lnTo>
                    <a:pt x="667550" y="355714"/>
                  </a:lnTo>
                  <a:lnTo>
                    <a:pt x="660247" y="355714"/>
                  </a:lnTo>
                  <a:lnTo>
                    <a:pt x="630326" y="383209"/>
                  </a:lnTo>
                  <a:lnTo>
                    <a:pt x="629158" y="391388"/>
                  </a:lnTo>
                  <a:lnTo>
                    <a:pt x="629158" y="398703"/>
                  </a:lnTo>
                  <a:lnTo>
                    <a:pt x="631901" y="406933"/>
                  </a:lnTo>
                  <a:lnTo>
                    <a:pt x="637387" y="413334"/>
                  </a:lnTo>
                  <a:lnTo>
                    <a:pt x="661543" y="446824"/>
                  </a:lnTo>
                  <a:lnTo>
                    <a:pt x="678992" y="482371"/>
                  </a:lnTo>
                  <a:lnTo>
                    <a:pt x="689597" y="519290"/>
                  </a:lnTo>
                  <a:lnTo>
                    <a:pt x="693166" y="556907"/>
                  </a:lnTo>
                  <a:lnTo>
                    <a:pt x="686587" y="601700"/>
                  </a:lnTo>
                  <a:lnTo>
                    <a:pt x="667321" y="639648"/>
                  </a:lnTo>
                  <a:lnTo>
                    <a:pt x="636130" y="670191"/>
                  </a:lnTo>
                  <a:lnTo>
                    <a:pt x="593725" y="692721"/>
                  </a:lnTo>
                  <a:lnTo>
                    <a:pt x="540867" y="706678"/>
                  </a:lnTo>
                  <a:lnTo>
                    <a:pt x="478269" y="711454"/>
                  </a:lnTo>
                  <a:lnTo>
                    <a:pt x="433044" y="709180"/>
                  </a:lnTo>
                  <a:lnTo>
                    <a:pt x="393560" y="702195"/>
                  </a:lnTo>
                  <a:lnTo>
                    <a:pt x="332867" y="673049"/>
                  </a:lnTo>
                  <a:lnTo>
                    <a:pt x="301548" y="630301"/>
                  </a:lnTo>
                  <a:lnTo>
                    <a:pt x="290791" y="572452"/>
                  </a:lnTo>
                  <a:lnTo>
                    <a:pt x="291338" y="545528"/>
                  </a:lnTo>
                  <a:lnTo>
                    <a:pt x="293090" y="517588"/>
                  </a:lnTo>
                  <a:lnTo>
                    <a:pt x="296202" y="487578"/>
                  </a:lnTo>
                  <a:lnTo>
                    <a:pt x="300850" y="454494"/>
                  </a:lnTo>
                  <a:lnTo>
                    <a:pt x="345440" y="455739"/>
                  </a:lnTo>
                  <a:lnTo>
                    <a:pt x="388645" y="456311"/>
                  </a:lnTo>
                  <a:lnTo>
                    <a:pt x="429044" y="455955"/>
                  </a:lnTo>
                  <a:lnTo>
                    <a:pt x="467639" y="454825"/>
                  </a:lnTo>
                  <a:lnTo>
                    <a:pt x="537705" y="449922"/>
                  </a:lnTo>
                  <a:lnTo>
                    <a:pt x="569607" y="427545"/>
                  </a:lnTo>
                  <a:lnTo>
                    <a:pt x="571538" y="414248"/>
                  </a:lnTo>
                  <a:lnTo>
                    <a:pt x="571538" y="408762"/>
                  </a:lnTo>
                  <a:lnTo>
                    <a:pt x="568591" y="395808"/>
                  </a:lnTo>
                  <a:lnTo>
                    <a:pt x="562279" y="386016"/>
                  </a:lnTo>
                  <a:lnTo>
                    <a:pt x="552386" y="379831"/>
                  </a:lnTo>
                  <a:lnTo>
                    <a:pt x="538619" y="377672"/>
                  </a:lnTo>
                  <a:lnTo>
                    <a:pt x="532218" y="377672"/>
                  </a:lnTo>
                  <a:lnTo>
                    <a:pt x="499656" y="380606"/>
                  </a:lnTo>
                  <a:lnTo>
                    <a:pt x="465124" y="382587"/>
                  </a:lnTo>
                  <a:lnTo>
                    <a:pt x="428701" y="383717"/>
                  </a:lnTo>
                  <a:lnTo>
                    <a:pt x="390474" y="384073"/>
                  </a:lnTo>
                  <a:lnTo>
                    <a:pt x="350012" y="383501"/>
                  </a:lnTo>
                  <a:lnTo>
                    <a:pt x="308178" y="382244"/>
                  </a:lnTo>
                  <a:lnTo>
                    <a:pt x="313994" y="344487"/>
                  </a:lnTo>
                  <a:lnTo>
                    <a:pt x="320408" y="305777"/>
                  </a:lnTo>
                  <a:lnTo>
                    <a:pt x="327342" y="266890"/>
                  </a:lnTo>
                  <a:lnTo>
                    <a:pt x="334695" y="228612"/>
                  </a:lnTo>
                  <a:lnTo>
                    <a:pt x="351307" y="229146"/>
                  </a:lnTo>
                  <a:lnTo>
                    <a:pt x="368071" y="229412"/>
                  </a:lnTo>
                  <a:lnTo>
                    <a:pt x="441210" y="229031"/>
                  </a:lnTo>
                  <a:lnTo>
                    <a:pt x="480898" y="227584"/>
                  </a:lnTo>
                  <a:lnTo>
                    <a:pt x="520407" y="225285"/>
                  </a:lnTo>
                  <a:lnTo>
                    <a:pt x="559650" y="222211"/>
                  </a:lnTo>
                  <a:lnTo>
                    <a:pt x="588010" y="185635"/>
                  </a:lnTo>
                  <a:lnTo>
                    <a:pt x="588010" y="181978"/>
                  </a:lnTo>
                  <a:lnTo>
                    <a:pt x="585177" y="169392"/>
                  </a:lnTo>
                  <a:lnTo>
                    <a:pt x="578408" y="159575"/>
                  </a:lnTo>
                  <a:lnTo>
                    <a:pt x="568210" y="153174"/>
                  </a:lnTo>
                  <a:lnTo>
                    <a:pt x="555091" y="150888"/>
                  </a:lnTo>
                  <a:lnTo>
                    <a:pt x="551421" y="150888"/>
                  </a:lnTo>
                  <a:lnTo>
                    <a:pt x="508736" y="154343"/>
                  </a:lnTo>
                  <a:lnTo>
                    <a:pt x="467067" y="156603"/>
                  </a:lnTo>
                  <a:lnTo>
                    <a:pt x="426427" y="157835"/>
                  </a:lnTo>
                  <a:lnTo>
                    <a:pt x="386816" y="158203"/>
                  </a:lnTo>
                  <a:lnTo>
                    <a:pt x="349326" y="158203"/>
                  </a:lnTo>
                  <a:lnTo>
                    <a:pt x="360870" y="100241"/>
                  </a:lnTo>
                  <a:lnTo>
                    <a:pt x="373100" y="42976"/>
                  </a:lnTo>
                  <a:lnTo>
                    <a:pt x="374015" y="40233"/>
                  </a:lnTo>
                  <a:lnTo>
                    <a:pt x="374015" y="33832"/>
                  </a:lnTo>
                  <a:lnTo>
                    <a:pt x="343827" y="901"/>
                  </a:lnTo>
                  <a:lnTo>
                    <a:pt x="340182" y="0"/>
                  </a:lnTo>
                  <a:lnTo>
                    <a:pt x="334695" y="0"/>
                  </a:lnTo>
                  <a:lnTo>
                    <a:pt x="300850" y="30175"/>
                  </a:lnTo>
                  <a:lnTo>
                    <a:pt x="295084" y="60794"/>
                  </a:lnTo>
                  <a:lnTo>
                    <a:pt x="282854" y="123405"/>
                  </a:lnTo>
                  <a:lnTo>
                    <a:pt x="277075" y="154546"/>
                  </a:lnTo>
                  <a:lnTo>
                    <a:pt x="230035" y="151333"/>
                  </a:lnTo>
                  <a:lnTo>
                    <a:pt x="187350" y="147345"/>
                  </a:lnTo>
                  <a:lnTo>
                    <a:pt x="148615" y="142836"/>
                  </a:lnTo>
                  <a:lnTo>
                    <a:pt x="113398" y="138074"/>
                  </a:lnTo>
                  <a:lnTo>
                    <a:pt x="106997" y="138074"/>
                  </a:lnTo>
                  <a:lnTo>
                    <a:pt x="95580" y="140055"/>
                  </a:lnTo>
                  <a:lnTo>
                    <a:pt x="86296" y="145732"/>
                  </a:lnTo>
                  <a:lnTo>
                    <a:pt x="79590" y="154660"/>
                  </a:lnTo>
                  <a:lnTo>
                    <a:pt x="74980" y="169164"/>
                  </a:lnTo>
                  <a:lnTo>
                    <a:pt x="74980" y="174663"/>
                  </a:lnTo>
                  <a:lnTo>
                    <a:pt x="101498" y="207581"/>
                  </a:lnTo>
                  <a:lnTo>
                    <a:pt x="140436" y="213398"/>
                  </a:lnTo>
                  <a:lnTo>
                    <a:pt x="180492" y="218440"/>
                  </a:lnTo>
                  <a:lnTo>
                    <a:pt x="221742" y="222631"/>
                  </a:lnTo>
                  <a:lnTo>
                    <a:pt x="264274" y="225869"/>
                  </a:lnTo>
                  <a:lnTo>
                    <a:pt x="256921" y="263486"/>
                  </a:lnTo>
                  <a:lnTo>
                    <a:pt x="249999" y="301879"/>
                  </a:lnTo>
                  <a:lnTo>
                    <a:pt x="243586" y="340448"/>
                  </a:lnTo>
                  <a:lnTo>
                    <a:pt x="237756" y="378587"/>
                  </a:lnTo>
                  <a:lnTo>
                    <a:pt x="197345" y="374815"/>
                  </a:lnTo>
                  <a:lnTo>
                    <a:pt x="158546" y="370357"/>
                  </a:lnTo>
                  <a:lnTo>
                    <a:pt x="121640" y="365213"/>
                  </a:lnTo>
                  <a:lnTo>
                    <a:pt x="86880" y="359384"/>
                  </a:lnTo>
                  <a:lnTo>
                    <a:pt x="84124" y="358457"/>
                  </a:lnTo>
                  <a:lnTo>
                    <a:pt x="79552" y="358457"/>
                  </a:lnTo>
                  <a:lnTo>
                    <a:pt x="67995" y="360476"/>
                  </a:lnTo>
                  <a:lnTo>
                    <a:pt x="58407" y="366344"/>
                  </a:lnTo>
                  <a:lnTo>
                    <a:pt x="51396" y="375831"/>
                  </a:lnTo>
                  <a:lnTo>
                    <a:pt x="46634" y="391388"/>
                  </a:lnTo>
                  <a:lnTo>
                    <a:pt x="46634" y="395960"/>
                  </a:lnTo>
                  <a:lnTo>
                    <a:pt x="74980" y="430707"/>
                  </a:lnTo>
                  <a:lnTo>
                    <a:pt x="148831" y="442480"/>
                  </a:lnTo>
                  <a:lnTo>
                    <a:pt x="187629" y="447040"/>
                  </a:lnTo>
                  <a:lnTo>
                    <a:pt x="226771" y="450837"/>
                  </a:lnTo>
                  <a:lnTo>
                    <a:pt x="222656" y="485101"/>
                  </a:lnTo>
                  <a:lnTo>
                    <a:pt x="219811" y="515759"/>
                  </a:lnTo>
                  <a:lnTo>
                    <a:pt x="218186" y="543674"/>
                  </a:lnTo>
                  <a:lnTo>
                    <a:pt x="217652" y="569709"/>
                  </a:lnTo>
                  <a:lnTo>
                    <a:pt x="221907" y="622515"/>
                  </a:lnTo>
                  <a:lnTo>
                    <a:pt x="234569" y="666419"/>
                  </a:lnTo>
                  <a:lnTo>
                    <a:pt x="255447" y="702424"/>
                  </a:lnTo>
                  <a:lnTo>
                    <a:pt x="284391" y="731570"/>
                  </a:lnTo>
                  <a:lnTo>
                    <a:pt x="322580" y="755294"/>
                  </a:lnTo>
                  <a:lnTo>
                    <a:pt x="368300" y="771804"/>
                  </a:lnTo>
                  <a:lnTo>
                    <a:pt x="421233" y="781469"/>
                  </a:lnTo>
                  <a:lnTo>
                    <a:pt x="481012" y="784618"/>
                  </a:lnTo>
                  <a:lnTo>
                    <a:pt x="536930" y="781558"/>
                  </a:lnTo>
                  <a:lnTo>
                    <a:pt x="587921" y="772490"/>
                  </a:lnTo>
                  <a:lnTo>
                    <a:pt x="633564" y="757555"/>
                  </a:lnTo>
                  <a:lnTo>
                    <a:pt x="673404" y="736904"/>
                  </a:lnTo>
                  <a:lnTo>
                    <a:pt x="706996" y="710692"/>
                  </a:lnTo>
                  <a:lnTo>
                    <a:pt x="733882" y="679081"/>
                  </a:lnTo>
                  <a:lnTo>
                    <a:pt x="753656" y="642188"/>
                  </a:lnTo>
                  <a:lnTo>
                    <a:pt x="765835" y="600202"/>
                  </a:lnTo>
                  <a:lnTo>
                    <a:pt x="769988" y="553250"/>
                  </a:lnTo>
                  <a:close/>
                </a:path>
                <a:path w="1760854" h="1815465">
                  <a:moveTo>
                    <a:pt x="812965" y="1773377"/>
                  </a:moveTo>
                  <a:lnTo>
                    <a:pt x="784974" y="1727415"/>
                  </a:lnTo>
                  <a:lnTo>
                    <a:pt x="739165" y="1670011"/>
                  </a:lnTo>
                  <a:lnTo>
                    <a:pt x="710755" y="1640941"/>
                  </a:lnTo>
                  <a:lnTo>
                    <a:pt x="691349" y="1634388"/>
                  </a:lnTo>
                  <a:lnTo>
                    <a:pt x="684949" y="1634388"/>
                  </a:lnTo>
                  <a:lnTo>
                    <a:pt x="656602" y="1664563"/>
                  </a:lnTo>
                  <a:lnTo>
                    <a:pt x="656602" y="1671878"/>
                  </a:lnTo>
                  <a:lnTo>
                    <a:pt x="659345" y="1679194"/>
                  </a:lnTo>
                  <a:lnTo>
                    <a:pt x="665734" y="1686509"/>
                  </a:lnTo>
                  <a:lnTo>
                    <a:pt x="685495" y="1710207"/>
                  </a:lnTo>
                  <a:lnTo>
                    <a:pt x="706551" y="1737499"/>
                  </a:lnTo>
                  <a:lnTo>
                    <a:pt x="727075" y="1766506"/>
                  </a:lnTo>
                  <a:lnTo>
                    <a:pt x="745299" y="1795335"/>
                  </a:lnTo>
                  <a:lnTo>
                    <a:pt x="751573" y="1803742"/>
                  </a:lnTo>
                  <a:lnTo>
                    <a:pt x="759129" y="1809737"/>
                  </a:lnTo>
                  <a:lnTo>
                    <a:pt x="767537" y="1813344"/>
                  </a:lnTo>
                  <a:lnTo>
                    <a:pt x="776389" y="1814537"/>
                  </a:lnTo>
                  <a:lnTo>
                    <a:pt x="783704" y="1814537"/>
                  </a:lnTo>
                  <a:lnTo>
                    <a:pt x="791032" y="1812709"/>
                  </a:lnTo>
                  <a:lnTo>
                    <a:pt x="797433" y="1807210"/>
                  </a:lnTo>
                  <a:lnTo>
                    <a:pt x="804100" y="1801774"/>
                  </a:lnTo>
                  <a:lnTo>
                    <a:pt x="808964" y="1795221"/>
                  </a:lnTo>
                  <a:lnTo>
                    <a:pt x="811949" y="1787804"/>
                  </a:lnTo>
                  <a:lnTo>
                    <a:pt x="812965" y="1779778"/>
                  </a:lnTo>
                  <a:lnTo>
                    <a:pt x="812965" y="1773377"/>
                  </a:lnTo>
                  <a:close/>
                </a:path>
                <a:path w="1760854" h="1815465">
                  <a:moveTo>
                    <a:pt x="832180" y="1581340"/>
                  </a:moveTo>
                  <a:lnTo>
                    <a:pt x="830516" y="1569059"/>
                  </a:lnTo>
                  <a:lnTo>
                    <a:pt x="825779" y="1559852"/>
                  </a:lnTo>
                  <a:lnTo>
                    <a:pt x="818286" y="1554086"/>
                  </a:lnTo>
                  <a:lnTo>
                    <a:pt x="808405" y="1552079"/>
                  </a:lnTo>
                  <a:lnTo>
                    <a:pt x="443522" y="1552079"/>
                  </a:lnTo>
                  <a:lnTo>
                    <a:pt x="443522" y="1474343"/>
                  </a:lnTo>
                  <a:lnTo>
                    <a:pt x="750785" y="1474343"/>
                  </a:lnTo>
                  <a:lnTo>
                    <a:pt x="760666" y="1472209"/>
                  </a:lnTo>
                  <a:lnTo>
                    <a:pt x="768159" y="1466227"/>
                  </a:lnTo>
                  <a:lnTo>
                    <a:pt x="772909" y="1456994"/>
                  </a:lnTo>
                  <a:lnTo>
                    <a:pt x="774573" y="1445094"/>
                  </a:lnTo>
                  <a:lnTo>
                    <a:pt x="772909" y="1432941"/>
                  </a:lnTo>
                  <a:lnTo>
                    <a:pt x="768159" y="1424051"/>
                  </a:lnTo>
                  <a:lnTo>
                    <a:pt x="760666" y="1418590"/>
                  </a:lnTo>
                  <a:lnTo>
                    <a:pt x="750785" y="1416735"/>
                  </a:lnTo>
                  <a:lnTo>
                    <a:pt x="443522" y="1416735"/>
                  </a:lnTo>
                  <a:lnTo>
                    <a:pt x="443522" y="1346314"/>
                  </a:lnTo>
                  <a:lnTo>
                    <a:pt x="667562" y="1346314"/>
                  </a:lnTo>
                  <a:lnTo>
                    <a:pt x="703567" y="1342212"/>
                  </a:lnTo>
                  <a:lnTo>
                    <a:pt x="729284" y="1329283"/>
                  </a:lnTo>
                  <a:lnTo>
                    <a:pt x="744728" y="1306576"/>
                  </a:lnTo>
                  <a:lnTo>
                    <a:pt x="747331" y="1289634"/>
                  </a:lnTo>
                  <a:lnTo>
                    <a:pt x="749871" y="1273162"/>
                  </a:lnTo>
                  <a:lnTo>
                    <a:pt x="749871" y="1197267"/>
                  </a:lnTo>
                  <a:lnTo>
                    <a:pt x="749871" y="1142390"/>
                  </a:lnTo>
                  <a:lnTo>
                    <a:pt x="749871" y="1070140"/>
                  </a:lnTo>
                  <a:lnTo>
                    <a:pt x="747280" y="1052766"/>
                  </a:lnTo>
                  <a:lnTo>
                    <a:pt x="744728" y="1035659"/>
                  </a:lnTo>
                  <a:lnTo>
                    <a:pt x="729284" y="1012418"/>
                  </a:lnTo>
                  <a:lnTo>
                    <a:pt x="703567" y="999286"/>
                  </a:lnTo>
                  <a:lnTo>
                    <a:pt x="682193" y="996848"/>
                  </a:lnTo>
                  <a:lnTo>
                    <a:pt x="682193" y="1077455"/>
                  </a:lnTo>
                  <a:lnTo>
                    <a:pt x="682193" y="1142390"/>
                  </a:lnTo>
                  <a:lnTo>
                    <a:pt x="682193" y="1197267"/>
                  </a:lnTo>
                  <a:lnTo>
                    <a:pt x="682193" y="1264932"/>
                  </a:lnTo>
                  <a:lnTo>
                    <a:pt x="680148" y="1276896"/>
                  </a:lnTo>
                  <a:lnTo>
                    <a:pt x="674077" y="1284490"/>
                  </a:lnTo>
                  <a:lnTo>
                    <a:pt x="664070" y="1288478"/>
                  </a:lnTo>
                  <a:lnTo>
                    <a:pt x="650201" y="1289634"/>
                  </a:lnTo>
                  <a:lnTo>
                    <a:pt x="443522" y="1289634"/>
                  </a:lnTo>
                  <a:lnTo>
                    <a:pt x="443522" y="1197267"/>
                  </a:lnTo>
                  <a:lnTo>
                    <a:pt x="682193" y="1197267"/>
                  </a:lnTo>
                  <a:lnTo>
                    <a:pt x="682193" y="1142390"/>
                  </a:lnTo>
                  <a:lnTo>
                    <a:pt x="443522" y="1142390"/>
                  </a:lnTo>
                  <a:lnTo>
                    <a:pt x="443522" y="1052766"/>
                  </a:lnTo>
                  <a:lnTo>
                    <a:pt x="650201" y="1052766"/>
                  </a:lnTo>
                  <a:lnTo>
                    <a:pt x="664070" y="1053922"/>
                  </a:lnTo>
                  <a:lnTo>
                    <a:pt x="674077" y="1057910"/>
                  </a:lnTo>
                  <a:lnTo>
                    <a:pt x="680148" y="1065504"/>
                  </a:lnTo>
                  <a:lnTo>
                    <a:pt x="682193" y="1077455"/>
                  </a:lnTo>
                  <a:lnTo>
                    <a:pt x="682193" y="996848"/>
                  </a:lnTo>
                  <a:lnTo>
                    <a:pt x="667562" y="995159"/>
                  </a:lnTo>
                  <a:lnTo>
                    <a:pt x="377685" y="995159"/>
                  </a:lnTo>
                  <a:lnTo>
                    <a:pt x="377685" y="1052766"/>
                  </a:lnTo>
                  <a:lnTo>
                    <a:pt x="377685" y="1142390"/>
                  </a:lnTo>
                  <a:lnTo>
                    <a:pt x="377685" y="1197267"/>
                  </a:lnTo>
                  <a:lnTo>
                    <a:pt x="377685" y="1289634"/>
                  </a:lnTo>
                  <a:lnTo>
                    <a:pt x="182905" y="1289634"/>
                  </a:lnTo>
                  <a:lnTo>
                    <a:pt x="169557" y="1288478"/>
                  </a:lnTo>
                  <a:lnTo>
                    <a:pt x="159804" y="1284490"/>
                  </a:lnTo>
                  <a:lnTo>
                    <a:pt x="153835" y="1276896"/>
                  </a:lnTo>
                  <a:lnTo>
                    <a:pt x="151803" y="1264932"/>
                  </a:lnTo>
                  <a:lnTo>
                    <a:pt x="151803" y="1197267"/>
                  </a:lnTo>
                  <a:lnTo>
                    <a:pt x="377685" y="1197267"/>
                  </a:lnTo>
                  <a:lnTo>
                    <a:pt x="377685" y="1142390"/>
                  </a:lnTo>
                  <a:lnTo>
                    <a:pt x="151803" y="1142390"/>
                  </a:lnTo>
                  <a:lnTo>
                    <a:pt x="151803" y="1077455"/>
                  </a:lnTo>
                  <a:lnTo>
                    <a:pt x="153835" y="1065504"/>
                  </a:lnTo>
                  <a:lnTo>
                    <a:pt x="159804" y="1057910"/>
                  </a:lnTo>
                  <a:lnTo>
                    <a:pt x="169557" y="1053922"/>
                  </a:lnTo>
                  <a:lnTo>
                    <a:pt x="182905" y="1052766"/>
                  </a:lnTo>
                  <a:lnTo>
                    <a:pt x="377685" y="1052766"/>
                  </a:lnTo>
                  <a:lnTo>
                    <a:pt x="377685" y="995159"/>
                  </a:lnTo>
                  <a:lnTo>
                    <a:pt x="167347" y="995159"/>
                  </a:lnTo>
                  <a:lnTo>
                    <a:pt x="130810" y="999286"/>
                  </a:lnTo>
                  <a:lnTo>
                    <a:pt x="104825" y="1012418"/>
                  </a:lnTo>
                  <a:lnTo>
                    <a:pt x="89293" y="1035659"/>
                  </a:lnTo>
                  <a:lnTo>
                    <a:pt x="84137" y="1070140"/>
                  </a:lnTo>
                  <a:lnTo>
                    <a:pt x="84137" y="1273162"/>
                  </a:lnTo>
                  <a:lnTo>
                    <a:pt x="89293" y="1306576"/>
                  </a:lnTo>
                  <a:lnTo>
                    <a:pt x="104825" y="1329283"/>
                  </a:lnTo>
                  <a:lnTo>
                    <a:pt x="130810" y="1342212"/>
                  </a:lnTo>
                  <a:lnTo>
                    <a:pt x="167347" y="1346314"/>
                  </a:lnTo>
                  <a:lnTo>
                    <a:pt x="377685" y="1346314"/>
                  </a:lnTo>
                  <a:lnTo>
                    <a:pt x="377685" y="1416735"/>
                  </a:lnTo>
                  <a:lnTo>
                    <a:pt x="81394" y="1416735"/>
                  </a:lnTo>
                  <a:lnTo>
                    <a:pt x="71501" y="1418590"/>
                  </a:lnTo>
                  <a:lnTo>
                    <a:pt x="64008" y="1424051"/>
                  </a:lnTo>
                  <a:lnTo>
                    <a:pt x="59270" y="1432941"/>
                  </a:lnTo>
                  <a:lnTo>
                    <a:pt x="57619" y="1445094"/>
                  </a:lnTo>
                  <a:lnTo>
                    <a:pt x="59270" y="1456994"/>
                  </a:lnTo>
                  <a:lnTo>
                    <a:pt x="64008" y="1466227"/>
                  </a:lnTo>
                  <a:lnTo>
                    <a:pt x="71501" y="1472209"/>
                  </a:lnTo>
                  <a:lnTo>
                    <a:pt x="81394" y="1474343"/>
                  </a:lnTo>
                  <a:lnTo>
                    <a:pt x="377685" y="1474343"/>
                  </a:lnTo>
                  <a:lnTo>
                    <a:pt x="377685" y="1552079"/>
                  </a:lnTo>
                  <a:lnTo>
                    <a:pt x="24701" y="1552079"/>
                  </a:lnTo>
                  <a:lnTo>
                    <a:pt x="14274" y="1554086"/>
                  </a:lnTo>
                  <a:lnTo>
                    <a:pt x="6515" y="1559852"/>
                  </a:lnTo>
                  <a:lnTo>
                    <a:pt x="1663" y="1569059"/>
                  </a:lnTo>
                  <a:lnTo>
                    <a:pt x="0" y="1581340"/>
                  </a:lnTo>
                  <a:lnTo>
                    <a:pt x="1663" y="1593240"/>
                  </a:lnTo>
                  <a:lnTo>
                    <a:pt x="6515" y="1602486"/>
                  </a:lnTo>
                  <a:lnTo>
                    <a:pt x="14274" y="1608467"/>
                  </a:lnTo>
                  <a:lnTo>
                    <a:pt x="24701" y="1610601"/>
                  </a:lnTo>
                  <a:lnTo>
                    <a:pt x="808405" y="1610601"/>
                  </a:lnTo>
                  <a:lnTo>
                    <a:pt x="818286" y="1608467"/>
                  </a:lnTo>
                  <a:lnTo>
                    <a:pt x="825779" y="1602486"/>
                  </a:lnTo>
                  <a:lnTo>
                    <a:pt x="830516" y="1593240"/>
                  </a:lnTo>
                  <a:lnTo>
                    <a:pt x="832180" y="1581340"/>
                  </a:lnTo>
                  <a:close/>
                </a:path>
                <a:path w="1760854" h="1815465">
                  <a:moveTo>
                    <a:pt x="1186916" y="1215542"/>
                  </a:moveTo>
                  <a:lnTo>
                    <a:pt x="1160145" y="1157452"/>
                  </a:lnTo>
                  <a:lnTo>
                    <a:pt x="1133983" y="1113358"/>
                  </a:lnTo>
                  <a:lnTo>
                    <a:pt x="1105941" y="1071664"/>
                  </a:lnTo>
                  <a:lnTo>
                    <a:pt x="1079004" y="1036307"/>
                  </a:lnTo>
                  <a:lnTo>
                    <a:pt x="1048829" y="1020775"/>
                  </a:lnTo>
                  <a:lnTo>
                    <a:pt x="1042428" y="1020775"/>
                  </a:lnTo>
                  <a:lnTo>
                    <a:pt x="1013383" y="1045806"/>
                  </a:lnTo>
                  <a:lnTo>
                    <a:pt x="1012240" y="1053680"/>
                  </a:lnTo>
                  <a:lnTo>
                    <a:pt x="1012240" y="1060081"/>
                  </a:lnTo>
                  <a:lnTo>
                    <a:pt x="1014996" y="1067396"/>
                  </a:lnTo>
                  <a:lnTo>
                    <a:pt x="1020470" y="1074724"/>
                  </a:lnTo>
                  <a:lnTo>
                    <a:pt x="1046276" y="1109700"/>
                  </a:lnTo>
                  <a:lnTo>
                    <a:pt x="1071803" y="1149489"/>
                  </a:lnTo>
                  <a:lnTo>
                    <a:pt x="1095451" y="1190980"/>
                  </a:lnTo>
                  <a:lnTo>
                    <a:pt x="1115580" y="1231099"/>
                  </a:lnTo>
                  <a:lnTo>
                    <a:pt x="1122172" y="1240980"/>
                  </a:lnTo>
                  <a:lnTo>
                    <a:pt x="1130554" y="1248473"/>
                  </a:lnTo>
                  <a:lnTo>
                    <a:pt x="1140142" y="1253210"/>
                  </a:lnTo>
                  <a:lnTo>
                    <a:pt x="1150327" y="1254874"/>
                  </a:lnTo>
                  <a:lnTo>
                    <a:pt x="1156728" y="1254874"/>
                  </a:lnTo>
                  <a:lnTo>
                    <a:pt x="1186916" y="1222870"/>
                  </a:lnTo>
                  <a:lnTo>
                    <a:pt x="1186916" y="1215542"/>
                  </a:lnTo>
                  <a:close/>
                </a:path>
                <a:path w="1760854" h="1815465">
                  <a:moveTo>
                    <a:pt x="1647812" y="1049121"/>
                  </a:moveTo>
                  <a:lnTo>
                    <a:pt x="1619465" y="1018032"/>
                  </a:lnTo>
                  <a:lnTo>
                    <a:pt x="1613065" y="1017104"/>
                  </a:lnTo>
                  <a:lnTo>
                    <a:pt x="1607566" y="1017104"/>
                  </a:lnTo>
                  <a:lnTo>
                    <a:pt x="1556702" y="1080960"/>
                  </a:lnTo>
                  <a:lnTo>
                    <a:pt x="1530642" y="1126845"/>
                  </a:lnTo>
                  <a:lnTo>
                    <a:pt x="1501673" y="1170686"/>
                  </a:lnTo>
                  <a:lnTo>
                    <a:pt x="1470393" y="1210068"/>
                  </a:lnTo>
                  <a:lnTo>
                    <a:pt x="1463992" y="1218285"/>
                  </a:lnTo>
                  <a:lnTo>
                    <a:pt x="1461249" y="1225600"/>
                  </a:lnTo>
                  <a:lnTo>
                    <a:pt x="1461249" y="1232928"/>
                  </a:lnTo>
                  <a:lnTo>
                    <a:pt x="1490510" y="1264932"/>
                  </a:lnTo>
                  <a:lnTo>
                    <a:pt x="1497825" y="1264932"/>
                  </a:lnTo>
                  <a:lnTo>
                    <a:pt x="1557096" y="1210614"/>
                  </a:lnTo>
                  <a:lnTo>
                    <a:pt x="1589849" y="1162621"/>
                  </a:lnTo>
                  <a:lnTo>
                    <a:pt x="1619364" y="1112748"/>
                  </a:lnTo>
                  <a:lnTo>
                    <a:pt x="1644142" y="1064666"/>
                  </a:lnTo>
                  <a:lnTo>
                    <a:pt x="1647812" y="1054608"/>
                  </a:lnTo>
                  <a:lnTo>
                    <a:pt x="1647812" y="1049121"/>
                  </a:lnTo>
                  <a:close/>
                </a:path>
                <a:path w="1760854" h="1815465">
                  <a:moveTo>
                    <a:pt x="1673415" y="554164"/>
                  </a:moveTo>
                  <a:lnTo>
                    <a:pt x="1669465" y="515886"/>
                  </a:lnTo>
                  <a:lnTo>
                    <a:pt x="1637817" y="449961"/>
                  </a:lnTo>
                  <a:lnTo>
                    <a:pt x="1610080" y="423392"/>
                  </a:lnTo>
                  <a:lnTo>
                    <a:pt x="1574380" y="401789"/>
                  </a:lnTo>
                  <a:lnTo>
                    <a:pt x="1530667" y="385699"/>
                  </a:lnTo>
                  <a:lnTo>
                    <a:pt x="1478953" y="375640"/>
                  </a:lnTo>
                  <a:lnTo>
                    <a:pt x="1419199" y="372173"/>
                  </a:lnTo>
                  <a:lnTo>
                    <a:pt x="1365046" y="375323"/>
                  </a:lnTo>
                  <a:lnTo>
                    <a:pt x="1312748" y="384263"/>
                  </a:lnTo>
                  <a:lnTo>
                    <a:pt x="1262938" y="398246"/>
                  </a:lnTo>
                  <a:lnTo>
                    <a:pt x="1216253" y="416483"/>
                  </a:lnTo>
                  <a:lnTo>
                    <a:pt x="1173314" y="438226"/>
                  </a:lnTo>
                  <a:lnTo>
                    <a:pt x="1134783" y="462711"/>
                  </a:lnTo>
                  <a:lnTo>
                    <a:pt x="1130223" y="460895"/>
                  </a:lnTo>
                  <a:lnTo>
                    <a:pt x="1156004" y="417550"/>
                  </a:lnTo>
                  <a:lnTo>
                    <a:pt x="1180642" y="372059"/>
                  </a:lnTo>
                  <a:lnTo>
                    <a:pt x="1204087" y="324459"/>
                  </a:lnTo>
                  <a:lnTo>
                    <a:pt x="1226312" y="274802"/>
                  </a:lnTo>
                  <a:lnTo>
                    <a:pt x="1247267" y="223126"/>
                  </a:lnTo>
                  <a:lnTo>
                    <a:pt x="1303172" y="221411"/>
                  </a:lnTo>
                  <a:lnTo>
                    <a:pt x="1359052" y="218706"/>
                  </a:lnTo>
                  <a:lnTo>
                    <a:pt x="1414081" y="215138"/>
                  </a:lnTo>
                  <a:lnTo>
                    <a:pt x="1467446" y="210832"/>
                  </a:lnTo>
                  <a:lnTo>
                    <a:pt x="1518323" y="205917"/>
                  </a:lnTo>
                  <a:lnTo>
                    <a:pt x="1565922" y="200520"/>
                  </a:lnTo>
                  <a:lnTo>
                    <a:pt x="1609394" y="194767"/>
                  </a:lnTo>
                  <a:lnTo>
                    <a:pt x="1641424" y="158203"/>
                  </a:lnTo>
                  <a:lnTo>
                    <a:pt x="1641424" y="151790"/>
                  </a:lnTo>
                  <a:lnTo>
                    <a:pt x="1637411" y="139509"/>
                  </a:lnTo>
                  <a:lnTo>
                    <a:pt x="1629981" y="130302"/>
                  </a:lnTo>
                  <a:lnTo>
                    <a:pt x="1619808" y="124536"/>
                  </a:lnTo>
                  <a:lnTo>
                    <a:pt x="1607578" y="122529"/>
                  </a:lnTo>
                  <a:lnTo>
                    <a:pt x="1602092" y="122529"/>
                  </a:lnTo>
                  <a:lnTo>
                    <a:pt x="1599349" y="123444"/>
                  </a:lnTo>
                  <a:lnTo>
                    <a:pt x="1551597" y="129286"/>
                  </a:lnTo>
                  <a:lnTo>
                    <a:pt x="1499666" y="134797"/>
                  </a:lnTo>
                  <a:lnTo>
                    <a:pt x="1444688" y="139788"/>
                  </a:lnTo>
                  <a:lnTo>
                    <a:pt x="1387792" y="144106"/>
                  </a:lnTo>
                  <a:lnTo>
                    <a:pt x="1330147" y="147561"/>
                  </a:lnTo>
                  <a:lnTo>
                    <a:pt x="1272870" y="149961"/>
                  </a:lnTo>
                  <a:lnTo>
                    <a:pt x="1281087" y="125183"/>
                  </a:lnTo>
                  <a:lnTo>
                    <a:pt x="1289227" y="99212"/>
                  </a:lnTo>
                  <a:lnTo>
                    <a:pt x="1297190" y="72555"/>
                  </a:lnTo>
                  <a:lnTo>
                    <a:pt x="1304886" y="45707"/>
                  </a:lnTo>
                  <a:lnTo>
                    <a:pt x="1306703" y="36563"/>
                  </a:lnTo>
                  <a:lnTo>
                    <a:pt x="1306703" y="31991"/>
                  </a:lnTo>
                  <a:lnTo>
                    <a:pt x="1304836" y="20574"/>
                  </a:lnTo>
                  <a:lnTo>
                    <a:pt x="1299273" y="11303"/>
                  </a:lnTo>
                  <a:lnTo>
                    <a:pt x="1290116" y="4610"/>
                  </a:lnTo>
                  <a:lnTo>
                    <a:pt x="1274711" y="0"/>
                  </a:lnTo>
                  <a:lnTo>
                    <a:pt x="1268310" y="0"/>
                  </a:lnTo>
                  <a:lnTo>
                    <a:pt x="1231722" y="31089"/>
                  </a:lnTo>
                  <a:lnTo>
                    <a:pt x="1223467" y="62293"/>
                  </a:lnTo>
                  <a:lnTo>
                    <a:pt x="1215034" y="92811"/>
                  </a:lnTo>
                  <a:lnTo>
                    <a:pt x="1206258" y="122643"/>
                  </a:lnTo>
                  <a:lnTo>
                    <a:pt x="1196975" y="151790"/>
                  </a:lnTo>
                  <a:lnTo>
                    <a:pt x="1141933" y="151460"/>
                  </a:lnTo>
                  <a:lnTo>
                    <a:pt x="1090663" y="150533"/>
                  </a:lnTo>
                  <a:lnTo>
                    <a:pt x="1043165" y="149098"/>
                  </a:lnTo>
                  <a:lnTo>
                    <a:pt x="999451" y="147218"/>
                  </a:lnTo>
                  <a:lnTo>
                    <a:pt x="995794" y="147218"/>
                  </a:lnTo>
                  <a:lnTo>
                    <a:pt x="983195" y="149682"/>
                  </a:lnTo>
                  <a:lnTo>
                    <a:pt x="973264" y="156591"/>
                  </a:lnTo>
                  <a:lnTo>
                    <a:pt x="966597" y="167284"/>
                  </a:lnTo>
                  <a:lnTo>
                    <a:pt x="963777" y="181051"/>
                  </a:lnTo>
                  <a:lnTo>
                    <a:pt x="963777" y="183794"/>
                  </a:lnTo>
                  <a:lnTo>
                    <a:pt x="994867" y="220383"/>
                  </a:lnTo>
                  <a:lnTo>
                    <a:pt x="1057516" y="223240"/>
                  </a:lnTo>
                  <a:lnTo>
                    <a:pt x="1172286" y="224028"/>
                  </a:lnTo>
                  <a:lnTo>
                    <a:pt x="1153045" y="271094"/>
                  </a:lnTo>
                  <a:lnTo>
                    <a:pt x="1132687" y="317347"/>
                  </a:lnTo>
                  <a:lnTo>
                    <a:pt x="1111008" y="363042"/>
                  </a:lnTo>
                  <a:lnTo>
                    <a:pt x="1087805" y="408432"/>
                  </a:lnTo>
                  <a:lnTo>
                    <a:pt x="1062888" y="453758"/>
                  </a:lnTo>
                  <a:lnTo>
                    <a:pt x="1036027" y="499300"/>
                  </a:lnTo>
                  <a:lnTo>
                    <a:pt x="1031900" y="506818"/>
                  </a:lnTo>
                  <a:lnTo>
                    <a:pt x="1029055" y="514159"/>
                  </a:lnTo>
                  <a:lnTo>
                    <a:pt x="1027417" y="521157"/>
                  </a:lnTo>
                  <a:lnTo>
                    <a:pt x="1026883" y="527634"/>
                  </a:lnTo>
                  <a:lnTo>
                    <a:pt x="1028344" y="537921"/>
                  </a:lnTo>
                  <a:lnTo>
                    <a:pt x="1058875" y="565137"/>
                  </a:lnTo>
                  <a:lnTo>
                    <a:pt x="1067117" y="565137"/>
                  </a:lnTo>
                  <a:lnTo>
                    <a:pt x="1112837" y="545007"/>
                  </a:lnTo>
                  <a:lnTo>
                    <a:pt x="1155052" y="515251"/>
                  </a:lnTo>
                  <a:lnTo>
                    <a:pt x="1202080" y="489470"/>
                  </a:lnTo>
                  <a:lnTo>
                    <a:pt x="1252524" y="468325"/>
                  </a:lnTo>
                  <a:lnTo>
                    <a:pt x="1304937" y="452424"/>
                  </a:lnTo>
                  <a:lnTo>
                    <a:pt x="1357922" y="442417"/>
                  </a:lnTo>
                  <a:lnTo>
                    <a:pt x="1410042" y="438937"/>
                  </a:lnTo>
                  <a:lnTo>
                    <a:pt x="1475968" y="443725"/>
                  </a:lnTo>
                  <a:lnTo>
                    <a:pt x="1527619" y="457898"/>
                  </a:lnTo>
                  <a:lnTo>
                    <a:pt x="1564779" y="481215"/>
                  </a:lnTo>
                  <a:lnTo>
                    <a:pt x="1587246" y="513384"/>
                  </a:lnTo>
                  <a:lnTo>
                    <a:pt x="1594777" y="554164"/>
                  </a:lnTo>
                  <a:lnTo>
                    <a:pt x="1588617" y="592505"/>
                  </a:lnTo>
                  <a:lnTo>
                    <a:pt x="1542516" y="652068"/>
                  </a:lnTo>
                  <a:lnTo>
                    <a:pt x="1504632" y="673125"/>
                  </a:lnTo>
                  <a:lnTo>
                    <a:pt x="1458264" y="688276"/>
                  </a:lnTo>
                  <a:lnTo>
                    <a:pt x="1404442" y="697420"/>
                  </a:lnTo>
                  <a:lnTo>
                    <a:pt x="1344206" y="700481"/>
                  </a:lnTo>
                  <a:lnTo>
                    <a:pt x="1285824" y="698398"/>
                  </a:lnTo>
                  <a:lnTo>
                    <a:pt x="1229664" y="692708"/>
                  </a:lnTo>
                  <a:lnTo>
                    <a:pt x="1179347" y="684276"/>
                  </a:lnTo>
                  <a:lnTo>
                    <a:pt x="1138453" y="673963"/>
                  </a:lnTo>
                  <a:lnTo>
                    <a:pt x="1132954" y="672122"/>
                  </a:lnTo>
                  <a:lnTo>
                    <a:pt x="1128382" y="671220"/>
                  </a:lnTo>
                  <a:lnTo>
                    <a:pt x="1089063" y="698652"/>
                  </a:lnTo>
                  <a:lnTo>
                    <a:pt x="1086319" y="707796"/>
                  </a:lnTo>
                  <a:lnTo>
                    <a:pt x="1086319" y="712368"/>
                  </a:lnTo>
                  <a:lnTo>
                    <a:pt x="1114666" y="748030"/>
                  </a:lnTo>
                  <a:lnTo>
                    <a:pt x="1193203" y="765187"/>
                  </a:lnTo>
                  <a:lnTo>
                    <a:pt x="1240485" y="770813"/>
                  </a:lnTo>
                  <a:lnTo>
                    <a:pt x="1291767" y="774280"/>
                  </a:lnTo>
                  <a:lnTo>
                    <a:pt x="1346034" y="775462"/>
                  </a:lnTo>
                  <a:lnTo>
                    <a:pt x="1411198" y="772579"/>
                  </a:lnTo>
                  <a:lnTo>
                    <a:pt x="1468564" y="764209"/>
                  </a:lnTo>
                  <a:lnTo>
                    <a:pt x="1518373" y="750824"/>
                  </a:lnTo>
                  <a:lnTo>
                    <a:pt x="1560817" y="732866"/>
                  </a:lnTo>
                  <a:lnTo>
                    <a:pt x="1596136" y="710768"/>
                  </a:lnTo>
                  <a:lnTo>
                    <a:pt x="1624545" y="684999"/>
                  </a:lnTo>
                  <a:lnTo>
                    <a:pt x="1661490" y="624243"/>
                  </a:lnTo>
                  <a:lnTo>
                    <a:pt x="1670469" y="590143"/>
                  </a:lnTo>
                  <a:lnTo>
                    <a:pt x="1673415" y="554164"/>
                  </a:lnTo>
                  <a:close/>
                </a:path>
                <a:path w="1760854" h="1815465">
                  <a:moveTo>
                    <a:pt x="1760283" y="1682838"/>
                  </a:moveTo>
                  <a:lnTo>
                    <a:pt x="1695640" y="1628178"/>
                  </a:lnTo>
                  <a:lnTo>
                    <a:pt x="1651901" y="1602905"/>
                  </a:lnTo>
                  <a:lnTo>
                    <a:pt x="1609255" y="1575142"/>
                  </a:lnTo>
                  <a:lnTo>
                    <a:pt x="1568018" y="1545018"/>
                  </a:lnTo>
                  <a:lnTo>
                    <a:pt x="1528483" y="1512633"/>
                  </a:lnTo>
                  <a:lnTo>
                    <a:pt x="1490853" y="1478000"/>
                  </a:lnTo>
                  <a:lnTo>
                    <a:pt x="1455762" y="1441538"/>
                  </a:lnTo>
                  <a:lnTo>
                    <a:pt x="1423200" y="1403070"/>
                  </a:lnTo>
                  <a:lnTo>
                    <a:pt x="1410398" y="1385646"/>
                  </a:lnTo>
                  <a:lnTo>
                    <a:pt x="1393583" y="1362773"/>
                  </a:lnTo>
                  <a:lnTo>
                    <a:pt x="1714563" y="1362773"/>
                  </a:lnTo>
                  <a:lnTo>
                    <a:pt x="1725510" y="1360195"/>
                  </a:lnTo>
                  <a:lnTo>
                    <a:pt x="1733537" y="1353058"/>
                  </a:lnTo>
                  <a:lnTo>
                    <a:pt x="1738477" y="1342339"/>
                  </a:lnTo>
                  <a:lnTo>
                    <a:pt x="1740154" y="1328940"/>
                  </a:lnTo>
                  <a:lnTo>
                    <a:pt x="1738477" y="1316228"/>
                  </a:lnTo>
                  <a:lnTo>
                    <a:pt x="1733537" y="1306093"/>
                  </a:lnTo>
                  <a:lnTo>
                    <a:pt x="1725510" y="1299375"/>
                  </a:lnTo>
                  <a:lnTo>
                    <a:pt x="1714563" y="1296949"/>
                  </a:lnTo>
                  <a:lnTo>
                    <a:pt x="1357007" y="1296949"/>
                  </a:lnTo>
                  <a:lnTo>
                    <a:pt x="1357007" y="996988"/>
                  </a:lnTo>
                  <a:lnTo>
                    <a:pt x="1354518" y="985520"/>
                  </a:lnTo>
                  <a:lnTo>
                    <a:pt x="1347406" y="977214"/>
                  </a:lnTo>
                  <a:lnTo>
                    <a:pt x="1336167" y="972172"/>
                  </a:lnTo>
                  <a:lnTo>
                    <a:pt x="1321333" y="970470"/>
                  </a:lnTo>
                  <a:lnTo>
                    <a:pt x="1307426" y="972172"/>
                  </a:lnTo>
                  <a:lnTo>
                    <a:pt x="1296416" y="977214"/>
                  </a:lnTo>
                  <a:lnTo>
                    <a:pt x="1289189" y="985520"/>
                  </a:lnTo>
                  <a:lnTo>
                    <a:pt x="1286586" y="996988"/>
                  </a:lnTo>
                  <a:lnTo>
                    <a:pt x="1286586" y="1296949"/>
                  </a:lnTo>
                  <a:lnTo>
                    <a:pt x="948232" y="1296949"/>
                  </a:lnTo>
                  <a:lnTo>
                    <a:pt x="936764" y="1299375"/>
                  </a:lnTo>
                  <a:lnTo>
                    <a:pt x="928458" y="1306093"/>
                  </a:lnTo>
                  <a:lnTo>
                    <a:pt x="923404" y="1316228"/>
                  </a:lnTo>
                  <a:lnTo>
                    <a:pt x="921702" y="1328940"/>
                  </a:lnTo>
                  <a:lnTo>
                    <a:pt x="923404" y="1342339"/>
                  </a:lnTo>
                  <a:lnTo>
                    <a:pt x="928458" y="1353058"/>
                  </a:lnTo>
                  <a:lnTo>
                    <a:pt x="936764" y="1360195"/>
                  </a:lnTo>
                  <a:lnTo>
                    <a:pt x="948232" y="1362773"/>
                  </a:lnTo>
                  <a:lnTo>
                    <a:pt x="1248181" y="1362773"/>
                  </a:lnTo>
                  <a:lnTo>
                    <a:pt x="1221346" y="1402676"/>
                  </a:lnTo>
                  <a:lnTo>
                    <a:pt x="1191602" y="1441157"/>
                  </a:lnTo>
                  <a:lnTo>
                    <a:pt x="1159141" y="1478114"/>
                  </a:lnTo>
                  <a:lnTo>
                    <a:pt x="1124559" y="1513027"/>
                  </a:lnTo>
                  <a:lnTo>
                    <a:pt x="1087843" y="1546021"/>
                  </a:lnTo>
                  <a:lnTo>
                    <a:pt x="1049362" y="1576781"/>
                  </a:lnTo>
                  <a:lnTo>
                    <a:pt x="1009421" y="1605089"/>
                  </a:lnTo>
                  <a:lnTo>
                    <a:pt x="968298" y="1630768"/>
                  </a:lnTo>
                  <a:lnTo>
                    <a:pt x="926274" y="1653590"/>
                  </a:lnTo>
                  <a:lnTo>
                    <a:pt x="918121" y="1659369"/>
                  </a:lnTo>
                  <a:lnTo>
                    <a:pt x="911758" y="1666849"/>
                  </a:lnTo>
                  <a:lnTo>
                    <a:pt x="907630" y="1675714"/>
                  </a:lnTo>
                  <a:lnTo>
                    <a:pt x="906157" y="1685594"/>
                  </a:lnTo>
                  <a:lnTo>
                    <a:pt x="906157" y="1691995"/>
                  </a:lnTo>
                  <a:lnTo>
                    <a:pt x="933272" y="1722069"/>
                  </a:lnTo>
                  <a:lnTo>
                    <a:pt x="941819" y="1723085"/>
                  </a:lnTo>
                  <a:lnTo>
                    <a:pt x="950061" y="1723085"/>
                  </a:lnTo>
                  <a:lnTo>
                    <a:pt x="958291" y="1721256"/>
                  </a:lnTo>
                  <a:lnTo>
                    <a:pt x="965606" y="1716684"/>
                  </a:lnTo>
                  <a:lnTo>
                    <a:pt x="1012278" y="1688960"/>
                  </a:lnTo>
                  <a:lnTo>
                    <a:pt x="1057503" y="1657908"/>
                  </a:lnTo>
                  <a:lnTo>
                    <a:pt x="1100848" y="1624012"/>
                  </a:lnTo>
                  <a:lnTo>
                    <a:pt x="1141895" y="1587754"/>
                  </a:lnTo>
                  <a:lnTo>
                    <a:pt x="1180211" y="1549590"/>
                  </a:lnTo>
                  <a:lnTo>
                    <a:pt x="1215364" y="1510017"/>
                  </a:lnTo>
                  <a:lnTo>
                    <a:pt x="1246936" y="1469491"/>
                  </a:lnTo>
                  <a:lnTo>
                    <a:pt x="1274483" y="1428483"/>
                  </a:lnTo>
                  <a:lnTo>
                    <a:pt x="1297571" y="1387475"/>
                  </a:lnTo>
                  <a:lnTo>
                    <a:pt x="1293152" y="1413776"/>
                  </a:lnTo>
                  <a:lnTo>
                    <a:pt x="1289685" y="1442910"/>
                  </a:lnTo>
                  <a:lnTo>
                    <a:pt x="1287411" y="1472222"/>
                  </a:lnTo>
                  <a:lnTo>
                    <a:pt x="1286624" y="1498117"/>
                  </a:lnTo>
                  <a:lnTo>
                    <a:pt x="1286586" y="1785277"/>
                  </a:lnTo>
                  <a:lnTo>
                    <a:pt x="1289189" y="1796745"/>
                  </a:lnTo>
                  <a:lnTo>
                    <a:pt x="1296416" y="1805051"/>
                  </a:lnTo>
                  <a:lnTo>
                    <a:pt x="1307426" y="1810092"/>
                  </a:lnTo>
                  <a:lnTo>
                    <a:pt x="1321333" y="1811794"/>
                  </a:lnTo>
                  <a:lnTo>
                    <a:pt x="1336167" y="1810092"/>
                  </a:lnTo>
                  <a:lnTo>
                    <a:pt x="1347406" y="1805051"/>
                  </a:lnTo>
                  <a:lnTo>
                    <a:pt x="1354518" y="1796745"/>
                  </a:lnTo>
                  <a:lnTo>
                    <a:pt x="1357007" y="1785277"/>
                  </a:lnTo>
                  <a:lnTo>
                    <a:pt x="1357007" y="1498117"/>
                  </a:lnTo>
                  <a:lnTo>
                    <a:pt x="1353578" y="1441538"/>
                  </a:lnTo>
                  <a:lnTo>
                    <a:pt x="1346301" y="1387475"/>
                  </a:lnTo>
                  <a:lnTo>
                    <a:pt x="1346022" y="1385646"/>
                  </a:lnTo>
                  <a:lnTo>
                    <a:pt x="1368513" y="1423441"/>
                  </a:lnTo>
                  <a:lnTo>
                    <a:pt x="1395488" y="1461782"/>
                  </a:lnTo>
                  <a:lnTo>
                    <a:pt x="1426387" y="1500098"/>
                  </a:lnTo>
                  <a:lnTo>
                    <a:pt x="1460588" y="1537792"/>
                  </a:lnTo>
                  <a:lnTo>
                    <a:pt x="1497495" y="1574253"/>
                  </a:lnTo>
                  <a:lnTo>
                    <a:pt x="1536522" y="1608924"/>
                  </a:lnTo>
                  <a:lnTo>
                    <a:pt x="1577047" y="1641182"/>
                  </a:lnTo>
                  <a:lnTo>
                    <a:pt x="1618500" y="1670443"/>
                  </a:lnTo>
                  <a:lnTo>
                    <a:pt x="1660271" y="1696110"/>
                  </a:lnTo>
                  <a:lnTo>
                    <a:pt x="1701761" y="1717598"/>
                  </a:lnTo>
                  <a:lnTo>
                    <a:pt x="1716392" y="1722170"/>
                  </a:lnTo>
                  <a:lnTo>
                    <a:pt x="1722793" y="1722170"/>
                  </a:lnTo>
                  <a:lnTo>
                    <a:pt x="1758467" y="1696554"/>
                  </a:lnTo>
                  <a:lnTo>
                    <a:pt x="1760283" y="1689252"/>
                  </a:lnTo>
                  <a:lnTo>
                    <a:pt x="1760283" y="16828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347984" y="5752325"/>
              <a:ext cx="2135505" cy="2145030"/>
            </a:xfrm>
            <a:custGeom>
              <a:avLst/>
              <a:gdLst/>
              <a:ahLst/>
              <a:cxnLst/>
              <a:rect l="l" t="t" r="r" b="b"/>
              <a:pathLst>
                <a:path w="2135504" h="2145029">
                  <a:moveTo>
                    <a:pt x="2134920" y="2144991"/>
                  </a:moveTo>
                  <a:lnTo>
                    <a:pt x="0" y="2144991"/>
                  </a:lnTo>
                  <a:lnTo>
                    <a:pt x="0" y="0"/>
                  </a:lnTo>
                  <a:lnTo>
                    <a:pt x="2134920" y="0"/>
                  </a:lnTo>
                  <a:lnTo>
                    <a:pt x="2134920" y="2144991"/>
                  </a:lnTo>
                  <a:close/>
                </a:path>
              </a:pathLst>
            </a:custGeom>
            <a:ln w="58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05355" y="7971970"/>
              <a:ext cx="3116781" cy="96212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56972" y="8056575"/>
              <a:ext cx="471474" cy="844219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38259" y="8044830"/>
              <a:ext cx="642007" cy="355752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5476694" y="8075825"/>
              <a:ext cx="268605" cy="307340"/>
            </a:xfrm>
            <a:custGeom>
              <a:avLst/>
              <a:gdLst/>
              <a:ahLst/>
              <a:cxnLst/>
              <a:rect l="l" t="t" r="r" b="b"/>
              <a:pathLst>
                <a:path w="268604" h="307340">
                  <a:moveTo>
                    <a:pt x="118160" y="0"/>
                  </a:moveTo>
                  <a:lnTo>
                    <a:pt x="109232" y="0"/>
                  </a:lnTo>
                  <a:lnTo>
                    <a:pt x="104952" y="3924"/>
                  </a:lnTo>
                  <a:lnTo>
                    <a:pt x="102463" y="10337"/>
                  </a:lnTo>
                  <a:lnTo>
                    <a:pt x="82500" y="51301"/>
                  </a:lnTo>
                  <a:lnTo>
                    <a:pt x="59261" y="84999"/>
                  </a:lnTo>
                  <a:lnTo>
                    <a:pt x="33883" y="111798"/>
                  </a:lnTo>
                  <a:lnTo>
                    <a:pt x="7505" y="132067"/>
                  </a:lnTo>
                  <a:lnTo>
                    <a:pt x="2146" y="135280"/>
                  </a:lnTo>
                  <a:lnTo>
                    <a:pt x="0" y="140627"/>
                  </a:lnTo>
                  <a:lnTo>
                    <a:pt x="0" y="148843"/>
                  </a:lnTo>
                  <a:lnTo>
                    <a:pt x="1079" y="152057"/>
                  </a:lnTo>
                  <a:lnTo>
                    <a:pt x="6083" y="158483"/>
                  </a:lnTo>
                  <a:lnTo>
                    <a:pt x="10363" y="160985"/>
                  </a:lnTo>
                  <a:lnTo>
                    <a:pt x="18211" y="160985"/>
                  </a:lnTo>
                  <a:lnTo>
                    <a:pt x="68632" y="121178"/>
                  </a:lnTo>
                  <a:lnTo>
                    <a:pt x="104952" y="75666"/>
                  </a:lnTo>
                  <a:lnTo>
                    <a:pt x="219900" y="73875"/>
                  </a:lnTo>
                  <a:lnTo>
                    <a:pt x="231317" y="73875"/>
                  </a:lnTo>
                  <a:lnTo>
                    <a:pt x="234873" y="77088"/>
                  </a:lnTo>
                  <a:lnTo>
                    <a:pt x="234873" y="86017"/>
                  </a:lnTo>
                  <a:lnTo>
                    <a:pt x="234175" y="90296"/>
                  </a:lnTo>
                  <a:lnTo>
                    <a:pt x="219933" y="135890"/>
                  </a:lnTo>
                  <a:lnTo>
                    <a:pt x="198673" y="175870"/>
                  </a:lnTo>
                  <a:lnTo>
                    <a:pt x="170453" y="210156"/>
                  </a:lnTo>
                  <a:lnTo>
                    <a:pt x="135332" y="238670"/>
                  </a:lnTo>
                  <a:lnTo>
                    <a:pt x="93371" y="261333"/>
                  </a:lnTo>
                  <a:lnTo>
                    <a:pt x="44627" y="278066"/>
                  </a:lnTo>
                  <a:lnTo>
                    <a:pt x="36779" y="279844"/>
                  </a:lnTo>
                  <a:lnTo>
                    <a:pt x="32842" y="285203"/>
                  </a:lnTo>
                  <a:lnTo>
                    <a:pt x="32842" y="293420"/>
                  </a:lnTo>
                  <a:lnTo>
                    <a:pt x="33566" y="296989"/>
                  </a:lnTo>
                  <a:lnTo>
                    <a:pt x="35699" y="303758"/>
                  </a:lnTo>
                  <a:lnTo>
                    <a:pt x="41059" y="307327"/>
                  </a:lnTo>
                  <a:lnTo>
                    <a:pt x="51054" y="307327"/>
                  </a:lnTo>
                  <a:lnTo>
                    <a:pt x="101545" y="291311"/>
                  </a:lnTo>
                  <a:lnTo>
                    <a:pt x="144425" y="269808"/>
                  </a:lnTo>
                  <a:lnTo>
                    <a:pt x="181134" y="243042"/>
                  </a:lnTo>
                  <a:lnTo>
                    <a:pt x="211693" y="211592"/>
                  </a:lnTo>
                  <a:lnTo>
                    <a:pt x="236119" y="176040"/>
                  </a:lnTo>
                  <a:lnTo>
                    <a:pt x="254431" y="136964"/>
                  </a:lnTo>
                  <a:lnTo>
                    <a:pt x="266649" y="94945"/>
                  </a:lnTo>
                  <a:lnTo>
                    <a:pt x="268084" y="85661"/>
                  </a:lnTo>
                  <a:lnTo>
                    <a:pt x="268084" y="81381"/>
                  </a:lnTo>
                  <a:lnTo>
                    <a:pt x="265496" y="65964"/>
                  </a:lnTo>
                  <a:lnTo>
                    <a:pt x="258090" y="54698"/>
                  </a:lnTo>
                  <a:lnTo>
                    <a:pt x="246401" y="47852"/>
                  </a:lnTo>
                  <a:lnTo>
                    <a:pt x="230962" y="45694"/>
                  </a:lnTo>
                  <a:lnTo>
                    <a:pt x="119227" y="47828"/>
                  </a:lnTo>
                  <a:lnTo>
                    <a:pt x="123963" y="39343"/>
                  </a:lnTo>
                  <a:lnTo>
                    <a:pt x="127931" y="31591"/>
                  </a:lnTo>
                  <a:lnTo>
                    <a:pt x="131030" y="24639"/>
                  </a:lnTo>
                  <a:lnTo>
                    <a:pt x="133159" y="18554"/>
                  </a:lnTo>
                  <a:lnTo>
                    <a:pt x="133858" y="15341"/>
                  </a:lnTo>
                  <a:lnTo>
                    <a:pt x="133858" y="8216"/>
                  </a:lnTo>
                  <a:lnTo>
                    <a:pt x="130302" y="2857"/>
                  </a:lnTo>
                  <a:lnTo>
                    <a:pt x="120307" y="342"/>
                  </a:lnTo>
                  <a:lnTo>
                    <a:pt x="118160" y="0"/>
                  </a:lnTo>
                  <a:close/>
                </a:path>
              </a:pathLst>
            </a:custGeom>
            <a:solidFill>
              <a:srgbClr val="4123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5476694" y="8075825"/>
              <a:ext cx="268605" cy="307340"/>
            </a:xfrm>
            <a:custGeom>
              <a:avLst/>
              <a:gdLst/>
              <a:ahLst/>
              <a:cxnLst/>
              <a:rect l="l" t="t" r="r" b="b"/>
              <a:pathLst>
                <a:path w="268604" h="307340">
                  <a:moveTo>
                    <a:pt x="104952" y="75666"/>
                  </a:moveTo>
                  <a:lnTo>
                    <a:pt x="68632" y="121178"/>
                  </a:lnTo>
                  <a:lnTo>
                    <a:pt x="24282" y="158127"/>
                  </a:lnTo>
                  <a:lnTo>
                    <a:pt x="18211" y="160985"/>
                  </a:lnTo>
                  <a:lnTo>
                    <a:pt x="14998" y="160985"/>
                  </a:lnTo>
                  <a:lnTo>
                    <a:pt x="10363" y="160985"/>
                  </a:lnTo>
                  <a:lnTo>
                    <a:pt x="6083" y="158483"/>
                  </a:lnTo>
                  <a:lnTo>
                    <a:pt x="2870" y="154558"/>
                  </a:lnTo>
                  <a:lnTo>
                    <a:pt x="1079" y="152057"/>
                  </a:lnTo>
                  <a:lnTo>
                    <a:pt x="0" y="148843"/>
                  </a:lnTo>
                  <a:lnTo>
                    <a:pt x="0" y="145275"/>
                  </a:lnTo>
                  <a:lnTo>
                    <a:pt x="0" y="140627"/>
                  </a:lnTo>
                  <a:lnTo>
                    <a:pt x="2146" y="135280"/>
                  </a:lnTo>
                  <a:lnTo>
                    <a:pt x="7505" y="132067"/>
                  </a:lnTo>
                  <a:lnTo>
                    <a:pt x="33883" y="111798"/>
                  </a:lnTo>
                  <a:lnTo>
                    <a:pt x="59261" y="84999"/>
                  </a:lnTo>
                  <a:lnTo>
                    <a:pt x="82500" y="51301"/>
                  </a:lnTo>
                  <a:lnTo>
                    <a:pt x="102463" y="10337"/>
                  </a:lnTo>
                  <a:lnTo>
                    <a:pt x="104952" y="3924"/>
                  </a:lnTo>
                  <a:lnTo>
                    <a:pt x="109232" y="0"/>
                  </a:lnTo>
                  <a:lnTo>
                    <a:pt x="116370" y="0"/>
                  </a:lnTo>
                  <a:lnTo>
                    <a:pt x="118160" y="0"/>
                  </a:lnTo>
                  <a:lnTo>
                    <a:pt x="120307" y="342"/>
                  </a:lnTo>
                  <a:lnTo>
                    <a:pt x="122796" y="1066"/>
                  </a:lnTo>
                  <a:lnTo>
                    <a:pt x="130302" y="2857"/>
                  </a:lnTo>
                  <a:lnTo>
                    <a:pt x="133858" y="8216"/>
                  </a:lnTo>
                  <a:lnTo>
                    <a:pt x="133858" y="13919"/>
                  </a:lnTo>
                  <a:lnTo>
                    <a:pt x="133858" y="15341"/>
                  </a:lnTo>
                  <a:lnTo>
                    <a:pt x="133515" y="17132"/>
                  </a:lnTo>
                  <a:lnTo>
                    <a:pt x="119227" y="47828"/>
                  </a:lnTo>
                  <a:lnTo>
                    <a:pt x="230962" y="45694"/>
                  </a:lnTo>
                  <a:lnTo>
                    <a:pt x="246401" y="47852"/>
                  </a:lnTo>
                  <a:lnTo>
                    <a:pt x="258090" y="54698"/>
                  </a:lnTo>
                  <a:lnTo>
                    <a:pt x="265496" y="65964"/>
                  </a:lnTo>
                  <a:lnTo>
                    <a:pt x="268084" y="81381"/>
                  </a:lnTo>
                  <a:lnTo>
                    <a:pt x="268084" y="85661"/>
                  </a:lnTo>
                  <a:lnTo>
                    <a:pt x="254431" y="136964"/>
                  </a:lnTo>
                  <a:lnTo>
                    <a:pt x="236119" y="176040"/>
                  </a:lnTo>
                  <a:lnTo>
                    <a:pt x="211693" y="211592"/>
                  </a:lnTo>
                  <a:lnTo>
                    <a:pt x="181134" y="243042"/>
                  </a:lnTo>
                  <a:lnTo>
                    <a:pt x="144425" y="269808"/>
                  </a:lnTo>
                  <a:lnTo>
                    <a:pt x="101545" y="291311"/>
                  </a:lnTo>
                  <a:lnTo>
                    <a:pt x="52476" y="306971"/>
                  </a:lnTo>
                  <a:lnTo>
                    <a:pt x="51054" y="307327"/>
                  </a:lnTo>
                  <a:lnTo>
                    <a:pt x="49631" y="307327"/>
                  </a:lnTo>
                  <a:lnTo>
                    <a:pt x="48196" y="307327"/>
                  </a:lnTo>
                  <a:lnTo>
                    <a:pt x="41059" y="307327"/>
                  </a:lnTo>
                  <a:lnTo>
                    <a:pt x="35699" y="303758"/>
                  </a:lnTo>
                  <a:lnTo>
                    <a:pt x="33566" y="296989"/>
                  </a:lnTo>
                  <a:lnTo>
                    <a:pt x="33210" y="295198"/>
                  </a:lnTo>
                  <a:lnTo>
                    <a:pt x="32842" y="293420"/>
                  </a:lnTo>
                  <a:lnTo>
                    <a:pt x="32842" y="291630"/>
                  </a:lnTo>
                  <a:lnTo>
                    <a:pt x="32842" y="285203"/>
                  </a:lnTo>
                  <a:lnTo>
                    <a:pt x="36779" y="279844"/>
                  </a:lnTo>
                  <a:lnTo>
                    <a:pt x="93371" y="261333"/>
                  </a:lnTo>
                  <a:lnTo>
                    <a:pt x="135332" y="238670"/>
                  </a:lnTo>
                  <a:lnTo>
                    <a:pt x="170453" y="210156"/>
                  </a:lnTo>
                  <a:lnTo>
                    <a:pt x="198673" y="175870"/>
                  </a:lnTo>
                  <a:lnTo>
                    <a:pt x="219933" y="135890"/>
                  </a:lnTo>
                  <a:lnTo>
                    <a:pt x="234175" y="90296"/>
                  </a:lnTo>
                  <a:lnTo>
                    <a:pt x="234530" y="87807"/>
                  </a:lnTo>
                  <a:lnTo>
                    <a:pt x="234873" y="86017"/>
                  </a:lnTo>
                  <a:lnTo>
                    <a:pt x="234873" y="83870"/>
                  </a:lnTo>
                  <a:lnTo>
                    <a:pt x="234873" y="77088"/>
                  </a:lnTo>
                  <a:lnTo>
                    <a:pt x="231317" y="73875"/>
                  </a:lnTo>
                  <a:lnTo>
                    <a:pt x="221322" y="73875"/>
                  </a:lnTo>
                  <a:lnTo>
                    <a:pt x="219900" y="73875"/>
                  </a:lnTo>
                  <a:lnTo>
                    <a:pt x="104952" y="75666"/>
                  </a:lnTo>
                  <a:close/>
                </a:path>
              </a:pathLst>
            </a:custGeom>
            <a:ln w="16992">
              <a:solidFill>
                <a:srgbClr val="41231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824724" y="8101521"/>
              <a:ext cx="298450" cy="269240"/>
            </a:xfrm>
            <a:custGeom>
              <a:avLst/>
              <a:gdLst/>
              <a:ahLst/>
              <a:cxnLst/>
              <a:rect l="l" t="t" r="r" b="b"/>
              <a:pathLst>
                <a:path w="298450" h="269240">
                  <a:moveTo>
                    <a:pt x="218097" y="0"/>
                  </a:moveTo>
                  <a:lnTo>
                    <a:pt x="28194" y="1790"/>
                  </a:lnTo>
                  <a:lnTo>
                    <a:pt x="23202" y="7492"/>
                  </a:lnTo>
                  <a:lnTo>
                    <a:pt x="23202" y="25704"/>
                  </a:lnTo>
                  <a:lnTo>
                    <a:pt x="27838" y="31762"/>
                  </a:lnTo>
                  <a:lnTo>
                    <a:pt x="36410" y="31762"/>
                  </a:lnTo>
                  <a:lnTo>
                    <a:pt x="215963" y="29629"/>
                  </a:lnTo>
                  <a:lnTo>
                    <a:pt x="219875" y="32118"/>
                  </a:lnTo>
                  <a:lnTo>
                    <a:pt x="219875" y="39623"/>
                  </a:lnTo>
                  <a:lnTo>
                    <a:pt x="218097" y="45326"/>
                  </a:lnTo>
                  <a:lnTo>
                    <a:pt x="186462" y="105481"/>
                  </a:lnTo>
                  <a:lnTo>
                    <a:pt x="137426" y="161340"/>
                  </a:lnTo>
                  <a:lnTo>
                    <a:pt x="107584" y="185841"/>
                  </a:lnTo>
                  <a:lnTo>
                    <a:pt x="43356" y="224393"/>
                  </a:lnTo>
                  <a:lnTo>
                    <a:pt x="3911" y="240944"/>
                  </a:lnTo>
                  <a:lnTo>
                    <a:pt x="0" y="247370"/>
                  </a:lnTo>
                  <a:lnTo>
                    <a:pt x="0" y="255930"/>
                  </a:lnTo>
                  <a:lnTo>
                    <a:pt x="355" y="258076"/>
                  </a:lnTo>
                  <a:lnTo>
                    <a:pt x="3213" y="265937"/>
                  </a:lnTo>
                  <a:lnTo>
                    <a:pt x="8204" y="268782"/>
                  </a:lnTo>
                  <a:lnTo>
                    <a:pt x="17119" y="268782"/>
                  </a:lnTo>
                  <a:lnTo>
                    <a:pt x="64205" y="248945"/>
                  </a:lnTo>
                  <a:lnTo>
                    <a:pt x="104227" y="226131"/>
                  </a:lnTo>
                  <a:lnTo>
                    <a:pt x="141303" y="199033"/>
                  </a:lnTo>
                  <a:lnTo>
                    <a:pt x="173824" y="168122"/>
                  </a:lnTo>
                  <a:lnTo>
                    <a:pt x="201502" y="190764"/>
                  </a:lnTo>
                  <a:lnTo>
                    <a:pt x="225767" y="212699"/>
                  </a:lnTo>
                  <a:lnTo>
                    <a:pt x="247623" y="234834"/>
                  </a:lnTo>
                  <a:lnTo>
                    <a:pt x="271627" y="262000"/>
                  </a:lnTo>
                  <a:lnTo>
                    <a:pt x="276288" y="263791"/>
                  </a:lnTo>
                  <a:lnTo>
                    <a:pt x="285559" y="263791"/>
                  </a:lnTo>
                  <a:lnTo>
                    <a:pt x="290195" y="262000"/>
                  </a:lnTo>
                  <a:lnTo>
                    <a:pt x="296265" y="255219"/>
                  </a:lnTo>
                  <a:lnTo>
                    <a:pt x="298056" y="251294"/>
                  </a:lnTo>
                  <a:lnTo>
                    <a:pt x="298056" y="242722"/>
                  </a:lnTo>
                  <a:lnTo>
                    <a:pt x="270526" y="210387"/>
                  </a:lnTo>
                  <a:lnTo>
                    <a:pt x="221982" y="167759"/>
                  </a:lnTo>
                  <a:lnTo>
                    <a:pt x="193827" y="145643"/>
                  </a:lnTo>
                  <a:lnTo>
                    <a:pt x="211578" y="122653"/>
                  </a:lnTo>
                  <a:lnTo>
                    <a:pt x="240256" y="76409"/>
                  </a:lnTo>
                  <a:lnTo>
                    <a:pt x="254508" y="38188"/>
                  </a:lnTo>
                  <a:lnTo>
                    <a:pt x="254508" y="24993"/>
                  </a:lnTo>
                  <a:lnTo>
                    <a:pt x="228635" y="926"/>
                  </a:lnTo>
                  <a:lnTo>
                    <a:pt x="218097" y="0"/>
                  </a:lnTo>
                  <a:close/>
                </a:path>
              </a:pathLst>
            </a:custGeom>
            <a:solidFill>
              <a:srgbClr val="4123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5824724" y="8101521"/>
              <a:ext cx="298450" cy="269240"/>
            </a:xfrm>
            <a:custGeom>
              <a:avLst/>
              <a:gdLst/>
              <a:ahLst/>
              <a:cxnLst/>
              <a:rect l="l" t="t" r="r" b="b"/>
              <a:pathLst>
                <a:path w="298450" h="269240">
                  <a:moveTo>
                    <a:pt x="36410" y="31762"/>
                  </a:moveTo>
                  <a:lnTo>
                    <a:pt x="27838" y="31762"/>
                  </a:lnTo>
                  <a:lnTo>
                    <a:pt x="23202" y="25704"/>
                  </a:lnTo>
                  <a:lnTo>
                    <a:pt x="23202" y="16065"/>
                  </a:lnTo>
                  <a:lnTo>
                    <a:pt x="23202" y="7492"/>
                  </a:lnTo>
                  <a:lnTo>
                    <a:pt x="28194" y="1790"/>
                  </a:lnTo>
                  <a:lnTo>
                    <a:pt x="36410" y="1790"/>
                  </a:lnTo>
                  <a:lnTo>
                    <a:pt x="218097" y="0"/>
                  </a:lnTo>
                  <a:lnTo>
                    <a:pt x="252717" y="19278"/>
                  </a:lnTo>
                  <a:lnTo>
                    <a:pt x="254508" y="24993"/>
                  </a:lnTo>
                  <a:lnTo>
                    <a:pt x="254508" y="32118"/>
                  </a:lnTo>
                  <a:lnTo>
                    <a:pt x="254508" y="38188"/>
                  </a:lnTo>
                  <a:lnTo>
                    <a:pt x="240256" y="76409"/>
                  </a:lnTo>
                  <a:lnTo>
                    <a:pt x="211578" y="122653"/>
                  </a:lnTo>
                  <a:lnTo>
                    <a:pt x="193827" y="145643"/>
                  </a:lnTo>
                  <a:lnTo>
                    <a:pt x="221982" y="167759"/>
                  </a:lnTo>
                  <a:lnTo>
                    <a:pt x="270526" y="210387"/>
                  </a:lnTo>
                  <a:lnTo>
                    <a:pt x="298056" y="242722"/>
                  </a:lnTo>
                  <a:lnTo>
                    <a:pt x="298056" y="247014"/>
                  </a:lnTo>
                  <a:lnTo>
                    <a:pt x="298056" y="251294"/>
                  </a:lnTo>
                  <a:lnTo>
                    <a:pt x="296265" y="255219"/>
                  </a:lnTo>
                  <a:lnTo>
                    <a:pt x="293408" y="258432"/>
                  </a:lnTo>
                  <a:lnTo>
                    <a:pt x="290195" y="262000"/>
                  </a:lnTo>
                  <a:lnTo>
                    <a:pt x="285559" y="263791"/>
                  </a:lnTo>
                  <a:lnTo>
                    <a:pt x="280924" y="263791"/>
                  </a:lnTo>
                  <a:lnTo>
                    <a:pt x="276288" y="263791"/>
                  </a:lnTo>
                  <a:lnTo>
                    <a:pt x="271627" y="262000"/>
                  </a:lnTo>
                  <a:lnTo>
                    <a:pt x="268071" y="258076"/>
                  </a:lnTo>
                  <a:lnTo>
                    <a:pt x="247623" y="234834"/>
                  </a:lnTo>
                  <a:lnTo>
                    <a:pt x="225767" y="212699"/>
                  </a:lnTo>
                  <a:lnTo>
                    <a:pt x="201502" y="190764"/>
                  </a:lnTo>
                  <a:lnTo>
                    <a:pt x="173824" y="168122"/>
                  </a:lnTo>
                  <a:lnTo>
                    <a:pt x="141303" y="199033"/>
                  </a:lnTo>
                  <a:lnTo>
                    <a:pt x="104227" y="226131"/>
                  </a:lnTo>
                  <a:lnTo>
                    <a:pt x="64205" y="248945"/>
                  </a:lnTo>
                  <a:lnTo>
                    <a:pt x="22847" y="267004"/>
                  </a:lnTo>
                  <a:lnTo>
                    <a:pt x="19989" y="268071"/>
                  </a:lnTo>
                  <a:lnTo>
                    <a:pt x="17119" y="268782"/>
                  </a:lnTo>
                  <a:lnTo>
                    <a:pt x="14274" y="268782"/>
                  </a:lnTo>
                  <a:lnTo>
                    <a:pt x="8204" y="268782"/>
                  </a:lnTo>
                  <a:lnTo>
                    <a:pt x="3213" y="265937"/>
                  </a:lnTo>
                  <a:lnTo>
                    <a:pt x="1066" y="259867"/>
                  </a:lnTo>
                  <a:lnTo>
                    <a:pt x="355" y="258076"/>
                  </a:lnTo>
                  <a:lnTo>
                    <a:pt x="0" y="255930"/>
                  </a:lnTo>
                  <a:lnTo>
                    <a:pt x="0" y="253784"/>
                  </a:lnTo>
                  <a:lnTo>
                    <a:pt x="0" y="247370"/>
                  </a:lnTo>
                  <a:lnTo>
                    <a:pt x="3911" y="240944"/>
                  </a:lnTo>
                  <a:lnTo>
                    <a:pt x="10706" y="238442"/>
                  </a:lnTo>
                  <a:lnTo>
                    <a:pt x="43356" y="224393"/>
                  </a:lnTo>
                  <a:lnTo>
                    <a:pt x="107584" y="185841"/>
                  </a:lnTo>
                  <a:lnTo>
                    <a:pt x="137426" y="161340"/>
                  </a:lnTo>
                  <a:lnTo>
                    <a:pt x="186462" y="105481"/>
                  </a:lnTo>
                  <a:lnTo>
                    <a:pt x="218097" y="45326"/>
                  </a:lnTo>
                  <a:lnTo>
                    <a:pt x="219875" y="39623"/>
                  </a:lnTo>
                  <a:lnTo>
                    <a:pt x="219875" y="37477"/>
                  </a:lnTo>
                  <a:lnTo>
                    <a:pt x="219875" y="32118"/>
                  </a:lnTo>
                  <a:lnTo>
                    <a:pt x="215963" y="29629"/>
                  </a:lnTo>
                  <a:lnTo>
                    <a:pt x="207035" y="29629"/>
                  </a:lnTo>
                  <a:lnTo>
                    <a:pt x="36410" y="31762"/>
                  </a:lnTo>
                  <a:close/>
                </a:path>
              </a:pathLst>
            </a:custGeom>
            <a:ln w="16992">
              <a:solidFill>
                <a:srgbClr val="41231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57084" y="8051896"/>
              <a:ext cx="1732219" cy="854740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4852767" y="8481521"/>
              <a:ext cx="354965" cy="356235"/>
            </a:xfrm>
            <a:custGeom>
              <a:avLst/>
              <a:gdLst/>
              <a:ahLst/>
              <a:cxnLst/>
              <a:rect l="l" t="t" r="r" b="b"/>
              <a:pathLst>
                <a:path w="354964" h="356234">
                  <a:moveTo>
                    <a:pt x="241600" y="218236"/>
                  </a:moveTo>
                  <a:lnTo>
                    <a:pt x="212115" y="218236"/>
                  </a:lnTo>
                  <a:lnTo>
                    <a:pt x="212115" y="225996"/>
                  </a:lnTo>
                  <a:lnTo>
                    <a:pt x="205366" y="259387"/>
                  </a:lnTo>
                  <a:lnTo>
                    <a:pt x="185042" y="286926"/>
                  </a:lnTo>
                  <a:lnTo>
                    <a:pt x="151025" y="307962"/>
                  </a:lnTo>
                  <a:lnTo>
                    <a:pt x="103200" y="321843"/>
                  </a:lnTo>
                  <a:lnTo>
                    <a:pt x="95034" y="323481"/>
                  </a:lnTo>
                  <a:lnTo>
                    <a:pt x="90144" y="329603"/>
                  </a:lnTo>
                  <a:lnTo>
                    <a:pt x="90144" y="341020"/>
                  </a:lnTo>
                  <a:lnTo>
                    <a:pt x="90551" y="342645"/>
                  </a:lnTo>
                  <a:lnTo>
                    <a:pt x="92176" y="351624"/>
                  </a:lnTo>
                  <a:lnTo>
                    <a:pt x="98704" y="356120"/>
                  </a:lnTo>
                  <a:lnTo>
                    <a:pt x="109715" y="356120"/>
                  </a:lnTo>
                  <a:lnTo>
                    <a:pt x="110947" y="355701"/>
                  </a:lnTo>
                  <a:lnTo>
                    <a:pt x="128830" y="351809"/>
                  </a:lnTo>
                  <a:lnTo>
                    <a:pt x="175806" y="334086"/>
                  </a:lnTo>
                  <a:lnTo>
                    <a:pt x="225061" y="290337"/>
                  </a:lnTo>
                  <a:lnTo>
                    <a:pt x="241884" y="223939"/>
                  </a:lnTo>
                  <a:lnTo>
                    <a:pt x="241600" y="218236"/>
                  </a:lnTo>
                  <a:close/>
                </a:path>
                <a:path w="354964" h="356234">
                  <a:moveTo>
                    <a:pt x="150114" y="122783"/>
                  </a:moveTo>
                  <a:lnTo>
                    <a:pt x="117936" y="128169"/>
                  </a:lnTo>
                  <a:lnTo>
                    <a:pt x="92490" y="143232"/>
                  </a:lnTo>
                  <a:lnTo>
                    <a:pt x="75765" y="166326"/>
                  </a:lnTo>
                  <a:lnTo>
                    <a:pt x="69748" y="195808"/>
                  </a:lnTo>
                  <a:lnTo>
                    <a:pt x="75143" y="223939"/>
                  </a:lnTo>
                  <a:lnTo>
                    <a:pt x="90144" y="245979"/>
                  </a:lnTo>
                  <a:lnTo>
                    <a:pt x="113114" y="260395"/>
                  </a:lnTo>
                  <a:lnTo>
                    <a:pt x="142354" y="265556"/>
                  </a:lnTo>
                  <a:lnTo>
                    <a:pt x="165041" y="263153"/>
                  </a:lnTo>
                  <a:lnTo>
                    <a:pt x="184323" y="255203"/>
                  </a:lnTo>
                  <a:lnTo>
                    <a:pt x="199548" y="240600"/>
                  </a:lnTo>
                  <a:lnTo>
                    <a:pt x="201818" y="235775"/>
                  </a:lnTo>
                  <a:lnTo>
                    <a:pt x="147662" y="235775"/>
                  </a:lnTo>
                  <a:lnTo>
                    <a:pt x="129871" y="233118"/>
                  </a:lnTo>
                  <a:lnTo>
                    <a:pt x="115792" y="225221"/>
                  </a:lnTo>
                  <a:lnTo>
                    <a:pt x="106532" y="212201"/>
                  </a:lnTo>
                  <a:lnTo>
                    <a:pt x="103200" y="194170"/>
                  </a:lnTo>
                  <a:lnTo>
                    <a:pt x="106947" y="176442"/>
                  </a:lnTo>
                  <a:lnTo>
                    <a:pt x="117271" y="162502"/>
                  </a:lnTo>
                  <a:lnTo>
                    <a:pt x="132796" y="153383"/>
                  </a:lnTo>
                  <a:lnTo>
                    <a:pt x="152146" y="150113"/>
                  </a:lnTo>
                  <a:lnTo>
                    <a:pt x="230060" y="150113"/>
                  </a:lnTo>
                  <a:lnTo>
                    <a:pt x="230060" y="141541"/>
                  </a:lnTo>
                  <a:lnTo>
                    <a:pt x="198653" y="141541"/>
                  </a:lnTo>
                  <a:lnTo>
                    <a:pt x="188884" y="133451"/>
                  </a:lnTo>
                  <a:lnTo>
                    <a:pt x="177436" y="127576"/>
                  </a:lnTo>
                  <a:lnTo>
                    <a:pt x="164461" y="123994"/>
                  </a:lnTo>
                  <a:lnTo>
                    <a:pt x="150114" y="122783"/>
                  </a:lnTo>
                  <a:close/>
                </a:path>
                <a:path w="354964" h="356234">
                  <a:moveTo>
                    <a:pt x="230060" y="150113"/>
                  </a:moveTo>
                  <a:lnTo>
                    <a:pt x="152146" y="150113"/>
                  </a:lnTo>
                  <a:lnTo>
                    <a:pt x="169979" y="152752"/>
                  </a:lnTo>
                  <a:lnTo>
                    <a:pt x="183756" y="160208"/>
                  </a:lnTo>
                  <a:lnTo>
                    <a:pt x="192636" y="171797"/>
                  </a:lnTo>
                  <a:lnTo>
                    <a:pt x="195783" y="186829"/>
                  </a:lnTo>
                  <a:lnTo>
                    <a:pt x="192280" y="206693"/>
                  </a:lnTo>
                  <a:lnTo>
                    <a:pt x="182433" y="222161"/>
                  </a:lnTo>
                  <a:lnTo>
                    <a:pt x="167231" y="232199"/>
                  </a:lnTo>
                  <a:lnTo>
                    <a:pt x="147662" y="235775"/>
                  </a:lnTo>
                  <a:lnTo>
                    <a:pt x="201818" y="235775"/>
                  </a:lnTo>
                  <a:lnTo>
                    <a:pt x="210070" y="218236"/>
                  </a:lnTo>
                  <a:lnTo>
                    <a:pt x="241600" y="218236"/>
                  </a:lnTo>
                  <a:lnTo>
                    <a:pt x="241183" y="209857"/>
                  </a:lnTo>
                  <a:lnTo>
                    <a:pt x="239029" y="196310"/>
                  </a:lnTo>
                  <a:lnTo>
                    <a:pt x="235347" y="183219"/>
                  </a:lnTo>
                  <a:lnTo>
                    <a:pt x="230060" y="170510"/>
                  </a:lnTo>
                  <a:lnTo>
                    <a:pt x="230060" y="150113"/>
                  </a:lnTo>
                  <a:close/>
                </a:path>
                <a:path w="354964" h="356234">
                  <a:moveTo>
                    <a:pt x="230060" y="86880"/>
                  </a:moveTo>
                  <a:lnTo>
                    <a:pt x="198247" y="86880"/>
                  </a:lnTo>
                  <a:lnTo>
                    <a:pt x="198369" y="123994"/>
                  </a:lnTo>
                  <a:lnTo>
                    <a:pt x="198495" y="133451"/>
                  </a:lnTo>
                  <a:lnTo>
                    <a:pt x="198653" y="141541"/>
                  </a:lnTo>
                  <a:lnTo>
                    <a:pt x="230060" y="141541"/>
                  </a:lnTo>
                  <a:lnTo>
                    <a:pt x="230060" y="86880"/>
                  </a:lnTo>
                  <a:close/>
                </a:path>
                <a:path w="354964" h="356234">
                  <a:moveTo>
                    <a:pt x="224764" y="0"/>
                  </a:moveTo>
                  <a:lnTo>
                    <a:pt x="202730" y="0"/>
                  </a:lnTo>
                  <a:lnTo>
                    <a:pt x="197421" y="5714"/>
                  </a:lnTo>
                  <a:lnTo>
                    <a:pt x="197486" y="24212"/>
                  </a:lnTo>
                  <a:lnTo>
                    <a:pt x="197775" y="44799"/>
                  </a:lnTo>
                  <a:lnTo>
                    <a:pt x="197840" y="55473"/>
                  </a:lnTo>
                  <a:lnTo>
                    <a:pt x="104574" y="57981"/>
                  </a:lnTo>
                  <a:lnTo>
                    <a:pt x="5283" y="62420"/>
                  </a:lnTo>
                  <a:lnTo>
                    <a:pt x="0" y="68935"/>
                  </a:lnTo>
                  <a:lnTo>
                    <a:pt x="0" y="78320"/>
                  </a:lnTo>
                  <a:lnTo>
                    <a:pt x="406" y="87706"/>
                  </a:lnTo>
                  <a:lnTo>
                    <a:pt x="5702" y="94233"/>
                  </a:lnTo>
                  <a:lnTo>
                    <a:pt x="16713" y="94233"/>
                  </a:lnTo>
                  <a:lnTo>
                    <a:pt x="61601" y="91709"/>
                  </a:lnTo>
                  <a:lnTo>
                    <a:pt x="107175" y="89642"/>
                  </a:lnTo>
                  <a:lnTo>
                    <a:pt x="198247" y="86880"/>
                  </a:lnTo>
                  <a:lnTo>
                    <a:pt x="230060" y="86880"/>
                  </a:lnTo>
                  <a:lnTo>
                    <a:pt x="230060" y="86067"/>
                  </a:lnTo>
                  <a:lnTo>
                    <a:pt x="238553" y="85832"/>
                  </a:lnTo>
                  <a:lnTo>
                    <a:pt x="349793" y="85661"/>
                  </a:lnTo>
                  <a:lnTo>
                    <a:pt x="354482" y="81991"/>
                  </a:lnTo>
                  <a:lnTo>
                    <a:pt x="354482" y="59956"/>
                  </a:lnTo>
                  <a:lnTo>
                    <a:pt x="349207" y="55079"/>
                  </a:lnTo>
                  <a:lnTo>
                    <a:pt x="230060" y="55079"/>
                  </a:lnTo>
                  <a:lnTo>
                    <a:pt x="230060" y="4889"/>
                  </a:lnTo>
                  <a:lnTo>
                    <a:pt x="224764" y="0"/>
                  </a:lnTo>
                  <a:close/>
                </a:path>
                <a:path w="354964" h="356234">
                  <a:moveTo>
                    <a:pt x="349793" y="85661"/>
                  </a:moveTo>
                  <a:lnTo>
                    <a:pt x="263499" y="85661"/>
                  </a:lnTo>
                  <a:lnTo>
                    <a:pt x="339382" y="86474"/>
                  </a:lnTo>
                  <a:lnTo>
                    <a:pt x="348754" y="86474"/>
                  </a:lnTo>
                  <a:lnTo>
                    <a:pt x="349793" y="85661"/>
                  </a:lnTo>
                  <a:close/>
                </a:path>
                <a:path w="354964" h="356234">
                  <a:moveTo>
                    <a:pt x="294513" y="54254"/>
                  </a:moveTo>
                  <a:lnTo>
                    <a:pt x="278763" y="54324"/>
                  </a:lnTo>
                  <a:lnTo>
                    <a:pt x="230060" y="55079"/>
                  </a:lnTo>
                  <a:lnTo>
                    <a:pt x="349207" y="55079"/>
                  </a:lnTo>
                  <a:lnTo>
                    <a:pt x="348754" y="54660"/>
                  </a:lnTo>
                  <a:lnTo>
                    <a:pt x="337743" y="54660"/>
                  </a:lnTo>
                  <a:lnTo>
                    <a:pt x="327202" y="54425"/>
                  </a:lnTo>
                  <a:lnTo>
                    <a:pt x="294513" y="54254"/>
                  </a:lnTo>
                  <a:close/>
                </a:path>
              </a:pathLst>
            </a:custGeom>
            <a:solidFill>
              <a:srgbClr val="41231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47471" y="8623138"/>
              <a:ext cx="109575" cy="102654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4852767" y="8481521"/>
              <a:ext cx="354965" cy="356235"/>
            </a:xfrm>
            <a:custGeom>
              <a:avLst/>
              <a:gdLst/>
              <a:ahLst/>
              <a:cxnLst/>
              <a:rect l="l" t="t" r="r" b="b"/>
              <a:pathLst>
                <a:path w="354964" h="356234">
                  <a:moveTo>
                    <a:pt x="210070" y="218236"/>
                  </a:moveTo>
                  <a:lnTo>
                    <a:pt x="199548" y="240600"/>
                  </a:lnTo>
                  <a:lnTo>
                    <a:pt x="184323" y="255203"/>
                  </a:lnTo>
                  <a:lnTo>
                    <a:pt x="165041" y="263153"/>
                  </a:lnTo>
                  <a:lnTo>
                    <a:pt x="142354" y="265556"/>
                  </a:lnTo>
                  <a:lnTo>
                    <a:pt x="113114" y="260395"/>
                  </a:lnTo>
                  <a:lnTo>
                    <a:pt x="90144" y="245979"/>
                  </a:lnTo>
                  <a:lnTo>
                    <a:pt x="75128" y="223916"/>
                  </a:lnTo>
                  <a:lnTo>
                    <a:pt x="69748" y="195808"/>
                  </a:lnTo>
                  <a:lnTo>
                    <a:pt x="75765" y="166326"/>
                  </a:lnTo>
                  <a:lnTo>
                    <a:pt x="92490" y="143232"/>
                  </a:lnTo>
                  <a:lnTo>
                    <a:pt x="117936" y="128169"/>
                  </a:lnTo>
                  <a:lnTo>
                    <a:pt x="150114" y="122783"/>
                  </a:lnTo>
                  <a:lnTo>
                    <a:pt x="164461" y="123994"/>
                  </a:lnTo>
                  <a:lnTo>
                    <a:pt x="177436" y="127576"/>
                  </a:lnTo>
                  <a:lnTo>
                    <a:pt x="188884" y="133451"/>
                  </a:lnTo>
                  <a:lnTo>
                    <a:pt x="198653" y="141541"/>
                  </a:lnTo>
                  <a:lnTo>
                    <a:pt x="198418" y="129503"/>
                  </a:lnTo>
                  <a:lnTo>
                    <a:pt x="198297" y="115897"/>
                  </a:lnTo>
                  <a:lnTo>
                    <a:pt x="198253" y="101447"/>
                  </a:lnTo>
                  <a:lnTo>
                    <a:pt x="198247" y="86880"/>
                  </a:lnTo>
                  <a:lnTo>
                    <a:pt x="152901" y="88033"/>
                  </a:lnTo>
                  <a:lnTo>
                    <a:pt x="107175" y="89642"/>
                  </a:lnTo>
                  <a:lnTo>
                    <a:pt x="61601" y="91709"/>
                  </a:lnTo>
                  <a:lnTo>
                    <a:pt x="16713" y="94233"/>
                  </a:lnTo>
                  <a:lnTo>
                    <a:pt x="15087" y="94233"/>
                  </a:lnTo>
                  <a:lnTo>
                    <a:pt x="5702" y="94233"/>
                  </a:lnTo>
                  <a:lnTo>
                    <a:pt x="406" y="87706"/>
                  </a:lnTo>
                  <a:lnTo>
                    <a:pt x="0" y="78320"/>
                  </a:lnTo>
                  <a:lnTo>
                    <a:pt x="0" y="77508"/>
                  </a:lnTo>
                  <a:lnTo>
                    <a:pt x="0" y="68935"/>
                  </a:lnTo>
                  <a:lnTo>
                    <a:pt x="5283" y="62420"/>
                  </a:lnTo>
                  <a:lnTo>
                    <a:pt x="14681" y="62014"/>
                  </a:lnTo>
                  <a:lnTo>
                    <a:pt x="58844" y="59788"/>
                  </a:lnTo>
                  <a:lnTo>
                    <a:pt x="104574" y="57981"/>
                  </a:lnTo>
                  <a:lnTo>
                    <a:pt x="151148" y="56556"/>
                  </a:lnTo>
                  <a:lnTo>
                    <a:pt x="197840" y="55473"/>
                  </a:lnTo>
                  <a:lnTo>
                    <a:pt x="197775" y="44799"/>
                  </a:lnTo>
                  <a:lnTo>
                    <a:pt x="197631" y="34315"/>
                  </a:lnTo>
                  <a:lnTo>
                    <a:pt x="197486" y="24212"/>
                  </a:lnTo>
                  <a:lnTo>
                    <a:pt x="197421" y="14681"/>
                  </a:lnTo>
                  <a:lnTo>
                    <a:pt x="197421" y="5714"/>
                  </a:lnTo>
                  <a:lnTo>
                    <a:pt x="202730" y="0"/>
                  </a:lnTo>
                  <a:lnTo>
                    <a:pt x="212928" y="0"/>
                  </a:lnTo>
                  <a:lnTo>
                    <a:pt x="224764" y="0"/>
                  </a:lnTo>
                  <a:lnTo>
                    <a:pt x="230060" y="4889"/>
                  </a:lnTo>
                  <a:lnTo>
                    <a:pt x="230060" y="15493"/>
                  </a:lnTo>
                  <a:lnTo>
                    <a:pt x="230060" y="55079"/>
                  </a:lnTo>
                  <a:lnTo>
                    <a:pt x="246496" y="54774"/>
                  </a:lnTo>
                  <a:lnTo>
                    <a:pt x="262743" y="54509"/>
                  </a:lnTo>
                  <a:lnTo>
                    <a:pt x="278763" y="54324"/>
                  </a:lnTo>
                  <a:lnTo>
                    <a:pt x="294513" y="54254"/>
                  </a:lnTo>
                  <a:lnTo>
                    <a:pt x="305511" y="54260"/>
                  </a:lnTo>
                  <a:lnTo>
                    <a:pt x="316433" y="54305"/>
                  </a:lnTo>
                  <a:lnTo>
                    <a:pt x="327202" y="54425"/>
                  </a:lnTo>
                  <a:lnTo>
                    <a:pt x="337743" y="54660"/>
                  </a:lnTo>
                  <a:lnTo>
                    <a:pt x="348754" y="54660"/>
                  </a:lnTo>
                  <a:lnTo>
                    <a:pt x="354482" y="59956"/>
                  </a:lnTo>
                  <a:lnTo>
                    <a:pt x="354482" y="70980"/>
                  </a:lnTo>
                  <a:lnTo>
                    <a:pt x="354482" y="72199"/>
                  </a:lnTo>
                  <a:lnTo>
                    <a:pt x="354482" y="81991"/>
                  </a:lnTo>
                  <a:lnTo>
                    <a:pt x="348754" y="86474"/>
                  </a:lnTo>
                  <a:lnTo>
                    <a:pt x="339382" y="86474"/>
                  </a:lnTo>
                  <a:lnTo>
                    <a:pt x="321101" y="86175"/>
                  </a:lnTo>
                  <a:lnTo>
                    <a:pt x="302360" y="85915"/>
                  </a:lnTo>
                  <a:lnTo>
                    <a:pt x="283159" y="85731"/>
                  </a:lnTo>
                  <a:lnTo>
                    <a:pt x="263499" y="85661"/>
                  </a:lnTo>
                  <a:lnTo>
                    <a:pt x="255235" y="85667"/>
                  </a:lnTo>
                  <a:lnTo>
                    <a:pt x="246932" y="85712"/>
                  </a:lnTo>
                  <a:lnTo>
                    <a:pt x="238553" y="85832"/>
                  </a:lnTo>
                  <a:lnTo>
                    <a:pt x="230060" y="86067"/>
                  </a:lnTo>
                  <a:lnTo>
                    <a:pt x="230060" y="170510"/>
                  </a:lnTo>
                  <a:lnTo>
                    <a:pt x="235347" y="183219"/>
                  </a:lnTo>
                  <a:lnTo>
                    <a:pt x="239029" y="196310"/>
                  </a:lnTo>
                  <a:lnTo>
                    <a:pt x="241183" y="209857"/>
                  </a:lnTo>
                  <a:lnTo>
                    <a:pt x="241884" y="223939"/>
                  </a:lnTo>
                  <a:lnTo>
                    <a:pt x="237640" y="260312"/>
                  </a:lnTo>
                  <a:lnTo>
                    <a:pt x="204374" y="314700"/>
                  </a:lnTo>
                  <a:lnTo>
                    <a:pt x="161373" y="340964"/>
                  </a:lnTo>
                  <a:lnTo>
                    <a:pt x="110947" y="355701"/>
                  </a:lnTo>
                  <a:lnTo>
                    <a:pt x="109715" y="356120"/>
                  </a:lnTo>
                  <a:lnTo>
                    <a:pt x="108508" y="356120"/>
                  </a:lnTo>
                  <a:lnTo>
                    <a:pt x="106870" y="356120"/>
                  </a:lnTo>
                  <a:lnTo>
                    <a:pt x="98704" y="356120"/>
                  </a:lnTo>
                  <a:lnTo>
                    <a:pt x="92176" y="351624"/>
                  </a:lnTo>
                  <a:lnTo>
                    <a:pt x="90551" y="342645"/>
                  </a:lnTo>
                  <a:lnTo>
                    <a:pt x="90144" y="341020"/>
                  </a:lnTo>
                  <a:lnTo>
                    <a:pt x="90144" y="339382"/>
                  </a:lnTo>
                  <a:lnTo>
                    <a:pt x="90144" y="338175"/>
                  </a:lnTo>
                  <a:lnTo>
                    <a:pt x="90144" y="329603"/>
                  </a:lnTo>
                  <a:lnTo>
                    <a:pt x="95034" y="323481"/>
                  </a:lnTo>
                  <a:lnTo>
                    <a:pt x="151025" y="307962"/>
                  </a:lnTo>
                  <a:lnTo>
                    <a:pt x="185042" y="286926"/>
                  </a:lnTo>
                  <a:lnTo>
                    <a:pt x="212115" y="225996"/>
                  </a:lnTo>
                  <a:lnTo>
                    <a:pt x="212115" y="218236"/>
                  </a:lnTo>
                  <a:lnTo>
                    <a:pt x="210070" y="218236"/>
                  </a:lnTo>
                  <a:close/>
                </a:path>
              </a:pathLst>
            </a:custGeom>
            <a:ln w="16992">
              <a:solidFill>
                <a:srgbClr val="41231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34935" y="8078744"/>
              <a:ext cx="772886" cy="767393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75671" y="8058709"/>
              <a:ext cx="428586" cy="770620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38535" y="8005139"/>
              <a:ext cx="2962465" cy="894957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0" y="9121406"/>
              <a:ext cx="7560309" cy="1570990"/>
            </a:xfrm>
            <a:custGeom>
              <a:avLst/>
              <a:gdLst/>
              <a:ahLst/>
              <a:cxnLst/>
              <a:rect l="l" t="t" r="r" b="b"/>
              <a:pathLst>
                <a:path w="7560309" h="1570990">
                  <a:moveTo>
                    <a:pt x="0" y="0"/>
                  </a:moveTo>
                  <a:lnTo>
                    <a:pt x="7560005" y="0"/>
                  </a:lnTo>
                  <a:lnTo>
                    <a:pt x="7560005" y="1570596"/>
                  </a:lnTo>
                  <a:lnTo>
                    <a:pt x="0" y="15705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7063" y="9217961"/>
              <a:ext cx="1153157" cy="94427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150787" y="10149588"/>
              <a:ext cx="1238230" cy="2805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もち黒米A4</dc:title>
  <dcterms:created xsi:type="dcterms:W3CDTF">2022-12-01T07:34:55Z</dcterms:created>
  <dcterms:modified xsi:type="dcterms:W3CDTF">2022-12-01T07:34:55Z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2022-12-01T00:00:00Z</vt:filetime>
  </property>
  <property fmtid="{D5CDD505-2E9C-101B-9397-08002B2CF9AE}" pid="3" name="Creator">
    <vt:lpwstr>Adobe Illustrator 27.0 (Macintosh)</vt:lpwstr>
  </property>
  <property fmtid="{D5CDD505-2E9C-101B-9397-08002B2CF9AE}" pid="4" name="LastSaved">
    <vt:filetime>2022-12-01T00:00:00Z</vt:filetime>
  </property>
  <property fmtid="{D5CDD505-2E9C-101B-9397-08002B2CF9AE}" pid="5" name="Producer">
    <vt:lpwstr>Adobe PDF library 16.07</vt:lpwstr>
  </property>
</Properties>
</file>