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7995"/>
                  </a:moveTo>
                  <a:lnTo>
                    <a:pt x="10692003" y="1301799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7995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9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96" y="11974578"/>
              <a:ext cx="4664868" cy="1747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99" y="12222963"/>
              <a:ext cx="3926757" cy="172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703" y="12470406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720" y="12466528"/>
              <a:ext cx="149059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83" y="1247428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6045" y="12490705"/>
              <a:ext cx="148323" cy="1422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6684" y="12480555"/>
              <a:ext cx="121399" cy="15293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363" y="12485721"/>
              <a:ext cx="173450" cy="15625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358" y="12466528"/>
              <a:ext cx="149059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3121" y="1247428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6323" y="12480555"/>
              <a:ext cx="121399" cy="15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5684" y="12490705"/>
              <a:ext cx="148323" cy="1422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1225" y="12483688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1442" y="12479079"/>
              <a:ext cx="154689" cy="15570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335363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79"/>
                  </a:lnTo>
                  <a:lnTo>
                    <a:pt x="21382" y="29513"/>
                  </a:lnTo>
                  <a:lnTo>
                    <a:pt x="31941" y="40887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8049" y="12470228"/>
              <a:ext cx="2821426" cy="17248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696" y="12713057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7932" y="12716764"/>
              <a:ext cx="1236298" cy="1726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10502" y="12727089"/>
              <a:ext cx="145567" cy="156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85272" y="12730607"/>
              <a:ext cx="171386" cy="15826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7362" y="12718969"/>
              <a:ext cx="340975" cy="1689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37749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6593" y="3135277"/>
              <a:ext cx="924356" cy="2003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00740" y="393753"/>
              <a:ext cx="6300957" cy="294358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75079" y="3130256"/>
              <a:ext cx="1990390" cy="20467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8828" y="3604896"/>
              <a:ext cx="2264797" cy="300665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134715" y="3556419"/>
              <a:ext cx="6682740" cy="972819"/>
            </a:xfrm>
            <a:custGeom>
              <a:avLst/>
              <a:gdLst/>
              <a:ahLst/>
              <a:cxnLst/>
              <a:rect l="l" t="t" r="r" b="b"/>
              <a:pathLst>
                <a:path w="6682740" h="972820">
                  <a:moveTo>
                    <a:pt x="155168" y="365760"/>
                  </a:moveTo>
                  <a:lnTo>
                    <a:pt x="143230" y="316230"/>
                  </a:lnTo>
                  <a:lnTo>
                    <a:pt x="122580" y="252730"/>
                  </a:lnTo>
                  <a:lnTo>
                    <a:pt x="106324" y="212090"/>
                  </a:lnTo>
                  <a:lnTo>
                    <a:pt x="88125" y="203200"/>
                  </a:lnTo>
                  <a:lnTo>
                    <a:pt x="76250" y="205740"/>
                  </a:lnTo>
                  <a:lnTo>
                    <a:pt x="43421" y="215900"/>
                  </a:lnTo>
                  <a:lnTo>
                    <a:pt x="32118" y="220980"/>
                  </a:lnTo>
                  <a:lnTo>
                    <a:pt x="25273" y="228600"/>
                  </a:lnTo>
                  <a:lnTo>
                    <a:pt x="23012" y="238760"/>
                  </a:lnTo>
                  <a:lnTo>
                    <a:pt x="25412" y="251460"/>
                  </a:lnTo>
                  <a:lnTo>
                    <a:pt x="34328" y="280670"/>
                  </a:lnTo>
                  <a:lnTo>
                    <a:pt x="43548" y="311150"/>
                  </a:lnTo>
                  <a:lnTo>
                    <a:pt x="52959" y="342900"/>
                  </a:lnTo>
                  <a:lnTo>
                    <a:pt x="62484" y="377190"/>
                  </a:lnTo>
                  <a:lnTo>
                    <a:pt x="67640" y="388620"/>
                  </a:lnTo>
                  <a:lnTo>
                    <a:pt x="75184" y="396240"/>
                  </a:lnTo>
                  <a:lnTo>
                    <a:pt x="85115" y="398780"/>
                  </a:lnTo>
                  <a:lnTo>
                    <a:pt x="97434" y="397510"/>
                  </a:lnTo>
                  <a:lnTo>
                    <a:pt x="133438" y="388620"/>
                  </a:lnTo>
                  <a:lnTo>
                    <a:pt x="144919" y="383540"/>
                  </a:lnTo>
                  <a:lnTo>
                    <a:pt x="152234" y="375920"/>
                  </a:lnTo>
                  <a:lnTo>
                    <a:pt x="155168" y="365760"/>
                  </a:lnTo>
                  <a:close/>
                </a:path>
                <a:path w="6682740" h="972820">
                  <a:moveTo>
                    <a:pt x="287718" y="321310"/>
                  </a:moveTo>
                  <a:lnTo>
                    <a:pt x="277799" y="280670"/>
                  </a:lnTo>
                  <a:lnTo>
                    <a:pt x="260324" y="226060"/>
                  </a:lnTo>
                  <a:lnTo>
                    <a:pt x="245059" y="187960"/>
                  </a:lnTo>
                  <a:lnTo>
                    <a:pt x="226860" y="179070"/>
                  </a:lnTo>
                  <a:lnTo>
                    <a:pt x="214985" y="180340"/>
                  </a:lnTo>
                  <a:lnTo>
                    <a:pt x="182156" y="190500"/>
                  </a:lnTo>
                  <a:lnTo>
                    <a:pt x="170853" y="195580"/>
                  </a:lnTo>
                  <a:lnTo>
                    <a:pt x="164007" y="203200"/>
                  </a:lnTo>
                  <a:lnTo>
                    <a:pt x="161747" y="213360"/>
                  </a:lnTo>
                  <a:lnTo>
                    <a:pt x="164147" y="226060"/>
                  </a:lnTo>
                  <a:lnTo>
                    <a:pt x="179235" y="275590"/>
                  </a:lnTo>
                  <a:lnTo>
                    <a:pt x="187375" y="304800"/>
                  </a:lnTo>
                  <a:lnTo>
                    <a:pt x="195922" y="334010"/>
                  </a:lnTo>
                  <a:lnTo>
                    <a:pt x="201079" y="346710"/>
                  </a:lnTo>
                  <a:lnTo>
                    <a:pt x="208622" y="354330"/>
                  </a:lnTo>
                  <a:lnTo>
                    <a:pt x="218554" y="356870"/>
                  </a:lnTo>
                  <a:lnTo>
                    <a:pt x="230873" y="355600"/>
                  </a:lnTo>
                  <a:lnTo>
                    <a:pt x="266877" y="345440"/>
                  </a:lnTo>
                  <a:lnTo>
                    <a:pt x="278193" y="339090"/>
                  </a:lnTo>
                  <a:lnTo>
                    <a:pt x="285140" y="331470"/>
                  </a:lnTo>
                  <a:lnTo>
                    <a:pt x="287718" y="321310"/>
                  </a:lnTo>
                  <a:close/>
                </a:path>
                <a:path w="6682740" h="972820">
                  <a:moveTo>
                    <a:pt x="444792" y="651510"/>
                  </a:moveTo>
                  <a:lnTo>
                    <a:pt x="443001" y="640080"/>
                  </a:lnTo>
                  <a:lnTo>
                    <a:pt x="437642" y="631190"/>
                  </a:lnTo>
                  <a:lnTo>
                    <a:pt x="428713" y="624840"/>
                  </a:lnTo>
                  <a:lnTo>
                    <a:pt x="416204" y="623570"/>
                  </a:lnTo>
                  <a:lnTo>
                    <a:pt x="261581" y="623570"/>
                  </a:lnTo>
                  <a:lnTo>
                    <a:pt x="263410" y="604520"/>
                  </a:lnTo>
                  <a:lnTo>
                    <a:pt x="264350" y="586740"/>
                  </a:lnTo>
                  <a:lnTo>
                    <a:pt x="264655" y="571500"/>
                  </a:lnTo>
                  <a:lnTo>
                    <a:pt x="264756" y="510540"/>
                  </a:lnTo>
                  <a:lnTo>
                    <a:pt x="410908" y="510540"/>
                  </a:lnTo>
                  <a:lnTo>
                    <a:pt x="423418" y="508000"/>
                  </a:lnTo>
                  <a:lnTo>
                    <a:pt x="432346" y="504190"/>
                  </a:lnTo>
                  <a:lnTo>
                    <a:pt x="437705" y="496570"/>
                  </a:lnTo>
                  <a:lnTo>
                    <a:pt x="439496" y="486410"/>
                  </a:lnTo>
                  <a:lnTo>
                    <a:pt x="437705" y="474980"/>
                  </a:lnTo>
                  <a:lnTo>
                    <a:pt x="432346" y="464820"/>
                  </a:lnTo>
                  <a:lnTo>
                    <a:pt x="423418" y="459740"/>
                  </a:lnTo>
                  <a:lnTo>
                    <a:pt x="410908" y="458470"/>
                  </a:lnTo>
                  <a:lnTo>
                    <a:pt x="264756" y="458470"/>
                  </a:lnTo>
                  <a:lnTo>
                    <a:pt x="264756" y="429260"/>
                  </a:lnTo>
                  <a:lnTo>
                    <a:pt x="262966" y="416560"/>
                  </a:lnTo>
                  <a:lnTo>
                    <a:pt x="257606" y="407670"/>
                  </a:lnTo>
                  <a:lnTo>
                    <a:pt x="248678" y="401320"/>
                  </a:lnTo>
                  <a:lnTo>
                    <a:pt x="236169" y="400050"/>
                  </a:lnTo>
                  <a:lnTo>
                    <a:pt x="190627" y="400050"/>
                  </a:lnTo>
                  <a:lnTo>
                    <a:pt x="178104" y="401320"/>
                  </a:lnTo>
                  <a:lnTo>
                    <a:pt x="169176" y="407670"/>
                  </a:lnTo>
                  <a:lnTo>
                    <a:pt x="163804" y="416560"/>
                  </a:lnTo>
                  <a:lnTo>
                    <a:pt x="162026" y="429260"/>
                  </a:lnTo>
                  <a:lnTo>
                    <a:pt x="162026" y="458470"/>
                  </a:lnTo>
                  <a:lnTo>
                    <a:pt x="39179" y="458470"/>
                  </a:lnTo>
                  <a:lnTo>
                    <a:pt x="26670" y="459740"/>
                  </a:lnTo>
                  <a:lnTo>
                    <a:pt x="17741" y="464820"/>
                  </a:lnTo>
                  <a:lnTo>
                    <a:pt x="12369" y="471170"/>
                  </a:lnTo>
                  <a:lnTo>
                    <a:pt x="10591" y="481330"/>
                  </a:lnTo>
                  <a:lnTo>
                    <a:pt x="12369" y="494030"/>
                  </a:lnTo>
                  <a:lnTo>
                    <a:pt x="17741" y="502920"/>
                  </a:lnTo>
                  <a:lnTo>
                    <a:pt x="26670" y="508000"/>
                  </a:lnTo>
                  <a:lnTo>
                    <a:pt x="39179" y="510540"/>
                  </a:lnTo>
                  <a:lnTo>
                    <a:pt x="162026" y="510540"/>
                  </a:lnTo>
                  <a:lnTo>
                    <a:pt x="162026" y="552450"/>
                  </a:lnTo>
                  <a:lnTo>
                    <a:pt x="161810" y="571500"/>
                  </a:lnTo>
                  <a:lnTo>
                    <a:pt x="161099" y="590550"/>
                  </a:lnTo>
                  <a:lnTo>
                    <a:pt x="159791" y="607060"/>
                  </a:lnTo>
                  <a:lnTo>
                    <a:pt x="157797" y="623570"/>
                  </a:lnTo>
                  <a:lnTo>
                    <a:pt x="28587" y="623570"/>
                  </a:lnTo>
                  <a:lnTo>
                    <a:pt x="16078" y="624840"/>
                  </a:lnTo>
                  <a:lnTo>
                    <a:pt x="7150" y="629920"/>
                  </a:lnTo>
                  <a:lnTo>
                    <a:pt x="1778" y="637540"/>
                  </a:lnTo>
                  <a:lnTo>
                    <a:pt x="0" y="647700"/>
                  </a:lnTo>
                  <a:lnTo>
                    <a:pt x="1778" y="660400"/>
                  </a:lnTo>
                  <a:lnTo>
                    <a:pt x="7150" y="669290"/>
                  </a:lnTo>
                  <a:lnTo>
                    <a:pt x="16078" y="674370"/>
                  </a:lnTo>
                  <a:lnTo>
                    <a:pt x="28587" y="676910"/>
                  </a:lnTo>
                  <a:lnTo>
                    <a:pt x="150380" y="676910"/>
                  </a:lnTo>
                  <a:lnTo>
                    <a:pt x="136334" y="726440"/>
                  </a:lnTo>
                  <a:lnTo>
                    <a:pt x="116103" y="772160"/>
                  </a:lnTo>
                  <a:lnTo>
                    <a:pt x="90068" y="815340"/>
                  </a:lnTo>
                  <a:lnTo>
                    <a:pt x="58635" y="854710"/>
                  </a:lnTo>
                  <a:lnTo>
                    <a:pt x="22237" y="890270"/>
                  </a:lnTo>
                  <a:lnTo>
                    <a:pt x="14109" y="899160"/>
                  </a:lnTo>
                  <a:lnTo>
                    <a:pt x="10452" y="909320"/>
                  </a:lnTo>
                  <a:lnTo>
                    <a:pt x="11366" y="918210"/>
                  </a:lnTo>
                  <a:lnTo>
                    <a:pt x="16941" y="929640"/>
                  </a:lnTo>
                  <a:lnTo>
                    <a:pt x="27533" y="944880"/>
                  </a:lnTo>
                  <a:lnTo>
                    <a:pt x="36055" y="955040"/>
                  </a:lnTo>
                  <a:lnTo>
                    <a:pt x="45669" y="958850"/>
                  </a:lnTo>
                  <a:lnTo>
                    <a:pt x="56273" y="958850"/>
                  </a:lnTo>
                  <a:lnTo>
                    <a:pt x="112433" y="915670"/>
                  </a:lnTo>
                  <a:lnTo>
                    <a:pt x="150088" y="877570"/>
                  </a:lnTo>
                  <a:lnTo>
                    <a:pt x="181089" y="838200"/>
                  </a:lnTo>
                  <a:lnTo>
                    <a:pt x="205778" y="798830"/>
                  </a:lnTo>
                  <a:lnTo>
                    <a:pt x="224523" y="756920"/>
                  </a:lnTo>
                  <a:lnTo>
                    <a:pt x="247281" y="779780"/>
                  </a:lnTo>
                  <a:lnTo>
                    <a:pt x="269265" y="802640"/>
                  </a:lnTo>
                  <a:lnTo>
                    <a:pt x="290042" y="825500"/>
                  </a:lnTo>
                  <a:lnTo>
                    <a:pt x="309245" y="849630"/>
                  </a:lnTo>
                  <a:lnTo>
                    <a:pt x="318338" y="858520"/>
                  </a:lnTo>
                  <a:lnTo>
                    <a:pt x="328028" y="861060"/>
                  </a:lnTo>
                  <a:lnTo>
                    <a:pt x="338124" y="858520"/>
                  </a:lnTo>
                  <a:lnTo>
                    <a:pt x="348424" y="849630"/>
                  </a:lnTo>
                  <a:lnTo>
                    <a:pt x="366433" y="826770"/>
                  </a:lnTo>
                  <a:lnTo>
                    <a:pt x="372973" y="816610"/>
                  </a:lnTo>
                  <a:lnTo>
                    <a:pt x="375158" y="806450"/>
                  </a:lnTo>
                  <a:lnTo>
                    <a:pt x="372973" y="797560"/>
                  </a:lnTo>
                  <a:lnTo>
                    <a:pt x="342480" y="763270"/>
                  </a:lnTo>
                  <a:lnTo>
                    <a:pt x="313867" y="736600"/>
                  </a:lnTo>
                  <a:lnTo>
                    <a:pt x="281089" y="707390"/>
                  </a:lnTo>
                  <a:lnTo>
                    <a:pt x="244640" y="676910"/>
                  </a:lnTo>
                  <a:lnTo>
                    <a:pt x="416204" y="676910"/>
                  </a:lnTo>
                  <a:lnTo>
                    <a:pt x="428713" y="674370"/>
                  </a:lnTo>
                  <a:lnTo>
                    <a:pt x="437642" y="670560"/>
                  </a:lnTo>
                  <a:lnTo>
                    <a:pt x="443001" y="662940"/>
                  </a:lnTo>
                  <a:lnTo>
                    <a:pt x="444792" y="651510"/>
                  </a:lnTo>
                  <a:close/>
                </a:path>
                <a:path w="6682740" h="972820">
                  <a:moveTo>
                    <a:pt x="447916" y="190500"/>
                  </a:moveTo>
                  <a:lnTo>
                    <a:pt x="391845" y="160020"/>
                  </a:lnTo>
                  <a:lnTo>
                    <a:pt x="379552" y="158750"/>
                  </a:lnTo>
                  <a:lnTo>
                    <a:pt x="369735" y="161290"/>
                  </a:lnTo>
                  <a:lnTo>
                    <a:pt x="362508" y="168910"/>
                  </a:lnTo>
                  <a:lnTo>
                    <a:pt x="357962" y="180340"/>
                  </a:lnTo>
                  <a:lnTo>
                    <a:pt x="345313" y="226060"/>
                  </a:lnTo>
                  <a:lnTo>
                    <a:pt x="331470" y="270510"/>
                  </a:lnTo>
                  <a:lnTo>
                    <a:pt x="316852" y="312420"/>
                  </a:lnTo>
                  <a:lnTo>
                    <a:pt x="301828" y="351790"/>
                  </a:lnTo>
                  <a:lnTo>
                    <a:pt x="298640" y="364490"/>
                  </a:lnTo>
                  <a:lnTo>
                    <a:pt x="347370" y="400050"/>
                  </a:lnTo>
                  <a:lnTo>
                    <a:pt x="359702" y="402590"/>
                  </a:lnTo>
                  <a:lnTo>
                    <a:pt x="369862" y="400050"/>
                  </a:lnTo>
                  <a:lnTo>
                    <a:pt x="402831" y="336550"/>
                  </a:lnTo>
                  <a:lnTo>
                    <a:pt x="419646" y="292100"/>
                  </a:lnTo>
                  <a:lnTo>
                    <a:pt x="434467" y="247650"/>
                  </a:lnTo>
                  <a:lnTo>
                    <a:pt x="446913" y="203200"/>
                  </a:lnTo>
                  <a:lnTo>
                    <a:pt x="447916" y="190500"/>
                  </a:lnTo>
                  <a:close/>
                </a:path>
                <a:path w="6682740" h="972820">
                  <a:moveTo>
                    <a:pt x="447916" y="77470"/>
                  </a:moveTo>
                  <a:lnTo>
                    <a:pt x="433539" y="41910"/>
                  </a:lnTo>
                  <a:lnTo>
                    <a:pt x="423354" y="39370"/>
                  </a:lnTo>
                  <a:lnTo>
                    <a:pt x="410908" y="40640"/>
                  </a:lnTo>
                  <a:lnTo>
                    <a:pt x="360692" y="54610"/>
                  </a:lnTo>
                  <a:lnTo>
                    <a:pt x="309841" y="66040"/>
                  </a:lnTo>
                  <a:lnTo>
                    <a:pt x="258203" y="76200"/>
                  </a:lnTo>
                  <a:lnTo>
                    <a:pt x="205663" y="83820"/>
                  </a:lnTo>
                  <a:lnTo>
                    <a:pt x="152082" y="90170"/>
                  </a:lnTo>
                  <a:lnTo>
                    <a:pt x="97345" y="95250"/>
                  </a:lnTo>
                  <a:lnTo>
                    <a:pt x="41300" y="97790"/>
                  </a:lnTo>
                  <a:lnTo>
                    <a:pt x="28956" y="100330"/>
                  </a:lnTo>
                  <a:lnTo>
                    <a:pt x="20383" y="106680"/>
                  </a:lnTo>
                  <a:lnTo>
                    <a:pt x="15379" y="116840"/>
                  </a:lnTo>
                  <a:lnTo>
                    <a:pt x="13766" y="129540"/>
                  </a:lnTo>
                  <a:lnTo>
                    <a:pt x="15875" y="142240"/>
                  </a:lnTo>
                  <a:lnTo>
                    <a:pt x="21971" y="149860"/>
                  </a:lnTo>
                  <a:lnTo>
                    <a:pt x="31635" y="154940"/>
                  </a:lnTo>
                  <a:lnTo>
                    <a:pt x="44475" y="156210"/>
                  </a:lnTo>
                  <a:lnTo>
                    <a:pt x="96431" y="153670"/>
                  </a:lnTo>
                  <a:lnTo>
                    <a:pt x="147383" y="149860"/>
                  </a:lnTo>
                  <a:lnTo>
                    <a:pt x="197218" y="144780"/>
                  </a:lnTo>
                  <a:lnTo>
                    <a:pt x="293090" y="129540"/>
                  </a:lnTo>
                  <a:lnTo>
                    <a:pt x="338899" y="120650"/>
                  </a:lnTo>
                  <a:lnTo>
                    <a:pt x="383159" y="110490"/>
                  </a:lnTo>
                  <a:lnTo>
                    <a:pt x="425729" y="99060"/>
                  </a:lnTo>
                  <a:lnTo>
                    <a:pt x="444665" y="86360"/>
                  </a:lnTo>
                  <a:lnTo>
                    <a:pt x="447916" y="77470"/>
                  </a:lnTo>
                  <a:close/>
                </a:path>
                <a:path w="6682740" h="972820">
                  <a:moveTo>
                    <a:pt x="491807" y="756920"/>
                  </a:moveTo>
                  <a:lnTo>
                    <a:pt x="450088" y="728980"/>
                  </a:lnTo>
                  <a:lnTo>
                    <a:pt x="437629" y="727710"/>
                  </a:lnTo>
                  <a:lnTo>
                    <a:pt x="427456" y="730250"/>
                  </a:lnTo>
                  <a:lnTo>
                    <a:pt x="419862" y="737870"/>
                  </a:lnTo>
                  <a:lnTo>
                    <a:pt x="415150" y="749300"/>
                  </a:lnTo>
                  <a:lnTo>
                    <a:pt x="404837" y="793750"/>
                  </a:lnTo>
                  <a:lnTo>
                    <a:pt x="394627" y="836930"/>
                  </a:lnTo>
                  <a:lnTo>
                    <a:pt x="384619" y="875030"/>
                  </a:lnTo>
                  <a:lnTo>
                    <a:pt x="374904" y="911860"/>
                  </a:lnTo>
                  <a:lnTo>
                    <a:pt x="373075" y="923290"/>
                  </a:lnTo>
                  <a:lnTo>
                    <a:pt x="410908" y="956310"/>
                  </a:lnTo>
                  <a:lnTo>
                    <a:pt x="423392" y="958850"/>
                  </a:lnTo>
                  <a:lnTo>
                    <a:pt x="433793" y="957580"/>
                  </a:lnTo>
                  <a:lnTo>
                    <a:pt x="460705" y="896620"/>
                  </a:lnTo>
                  <a:lnTo>
                    <a:pt x="472059" y="853440"/>
                  </a:lnTo>
                  <a:lnTo>
                    <a:pt x="482219" y="811530"/>
                  </a:lnTo>
                  <a:lnTo>
                    <a:pt x="491388" y="768350"/>
                  </a:lnTo>
                  <a:lnTo>
                    <a:pt x="491807" y="756920"/>
                  </a:lnTo>
                  <a:close/>
                </a:path>
                <a:path w="6682740" h="972820">
                  <a:moveTo>
                    <a:pt x="606704" y="892810"/>
                  </a:moveTo>
                  <a:lnTo>
                    <a:pt x="599414" y="825500"/>
                  </a:lnTo>
                  <a:lnTo>
                    <a:pt x="588822" y="755650"/>
                  </a:lnTo>
                  <a:lnTo>
                    <a:pt x="567385" y="732790"/>
                  </a:lnTo>
                  <a:lnTo>
                    <a:pt x="554939" y="734060"/>
                  </a:lnTo>
                  <a:lnTo>
                    <a:pt x="532701" y="739140"/>
                  </a:lnTo>
                  <a:lnTo>
                    <a:pt x="521614" y="742950"/>
                  </a:lnTo>
                  <a:lnTo>
                    <a:pt x="514019" y="750570"/>
                  </a:lnTo>
                  <a:lnTo>
                    <a:pt x="510197" y="760730"/>
                  </a:lnTo>
                  <a:lnTo>
                    <a:pt x="510451" y="773430"/>
                  </a:lnTo>
                  <a:lnTo>
                    <a:pt x="515188" y="806450"/>
                  </a:lnTo>
                  <a:lnTo>
                    <a:pt x="519722" y="839470"/>
                  </a:lnTo>
                  <a:lnTo>
                    <a:pt x="523862" y="873760"/>
                  </a:lnTo>
                  <a:lnTo>
                    <a:pt x="527405" y="906780"/>
                  </a:lnTo>
                  <a:lnTo>
                    <a:pt x="530745" y="919480"/>
                  </a:lnTo>
                  <a:lnTo>
                    <a:pt x="537464" y="927100"/>
                  </a:lnTo>
                  <a:lnTo>
                    <a:pt x="547357" y="930910"/>
                  </a:lnTo>
                  <a:lnTo>
                    <a:pt x="560235" y="930910"/>
                  </a:lnTo>
                  <a:lnTo>
                    <a:pt x="601789" y="915670"/>
                  </a:lnTo>
                  <a:lnTo>
                    <a:pt x="606666" y="896620"/>
                  </a:lnTo>
                  <a:lnTo>
                    <a:pt x="606704" y="892810"/>
                  </a:lnTo>
                  <a:close/>
                </a:path>
                <a:path w="6682740" h="972820">
                  <a:moveTo>
                    <a:pt x="730707" y="866140"/>
                  </a:moveTo>
                  <a:lnTo>
                    <a:pt x="729678" y="853440"/>
                  </a:lnTo>
                  <a:lnTo>
                    <a:pt x="722261" y="822960"/>
                  </a:lnTo>
                  <a:lnTo>
                    <a:pt x="715645" y="796290"/>
                  </a:lnTo>
                  <a:lnTo>
                    <a:pt x="703211" y="742950"/>
                  </a:lnTo>
                  <a:lnTo>
                    <a:pt x="698487" y="731520"/>
                  </a:lnTo>
                  <a:lnTo>
                    <a:pt x="690892" y="725170"/>
                  </a:lnTo>
                  <a:lnTo>
                    <a:pt x="680707" y="722630"/>
                  </a:lnTo>
                  <a:lnTo>
                    <a:pt x="668261" y="723900"/>
                  </a:lnTo>
                  <a:lnTo>
                    <a:pt x="648131" y="728980"/>
                  </a:lnTo>
                  <a:lnTo>
                    <a:pt x="637235" y="734060"/>
                  </a:lnTo>
                  <a:lnTo>
                    <a:pt x="630123" y="741680"/>
                  </a:lnTo>
                  <a:lnTo>
                    <a:pt x="626986" y="751840"/>
                  </a:lnTo>
                  <a:lnTo>
                    <a:pt x="628015" y="764540"/>
                  </a:lnTo>
                  <a:lnTo>
                    <a:pt x="633603" y="789940"/>
                  </a:lnTo>
                  <a:lnTo>
                    <a:pt x="639394" y="816610"/>
                  </a:lnTo>
                  <a:lnTo>
                    <a:pt x="652373" y="875030"/>
                  </a:lnTo>
                  <a:lnTo>
                    <a:pt x="674408" y="896620"/>
                  </a:lnTo>
                  <a:lnTo>
                    <a:pt x="687324" y="894080"/>
                  </a:lnTo>
                  <a:lnTo>
                    <a:pt x="709561" y="887730"/>
                  </a:lnTo>
                  <a:lnTo>
                    <a:pt x="720445" y="882650"/>
                  </a:lnTo>
                  <a:lnTo>
                    <a:pt x="727557" y="875030"/>
                  </a:lnTo>
                  <a:lnTo>
                    <a:pt x="730707" y="866140"/>
                  </a:lnTo>
                  <a:close/>
                </a:path>
                <a:path w="6682740" h="972820">
                  <a:moveTo>
                    <a:pt x="839343" y="812800"/>
                  </a:moveTo>
                  <a:lnTo>
                    <a:pt x="825919" y="763270"/>
                  </a:lnTo>
                  <a:lnTo>
                    <a:pt x="813346" y="725170"/>
                  </a:lnTo>
                  <a:lnTo>
                    <a:pt x="788771" y="704850"/>
                  </a:lnTo>
                  <a:lnTo>
                    <a:pt x="776287" y="707390"/>
                  </a:lnTo>
                  <a:lnTo>
                    <a:pt x="760399" y="712470"/>
                  </a:lnTo>
                  <a:lnTo>
                    <a:pt x="749681" y="717550"/>
                  </a:lnTo>
                  <a:lnTo>
                    <a:pt x="743051" y="726440"/>
                  </a:lnTo>
                  <a:lnTo>
                    <a:pt x="740587" y="736600"/>
                  </a:lnTo>
                  <a:lnTo>
                    <a:pt x="742391" y="748030"/>
                  </a:lnTo>
                  <a:lnTo>
                    <a:pt x="747953" y="765810"/>
                  </a:lnTo>
                  <a:lnTo>
                    <a:pt x="759066" y="803910"/>
                  </a:lnTo>
                  <a:lnTo>
                    <a:pt x="764628" y="824230"/>
                  </a:lnTo>
                  <a:lnTo>
                    <a:pt x="769950" y="835660"/>
                  </a:lnTo>
                  <a:lnTo>
                    <a:pt x="777862" y="842010"/>
                  </a:lnTo>
                  <a:lnTo>
                    <a:pt x="788162" y="844550"/>
                  </a:lnTo>
                  <a:lnTo>
                    <a:pt x="800646" y="843280"/>
                  </a:lnTo>
                  <a:lnTo>
                    <a:pt x="818642" y="836930"/>
                  </a:lnTo>
                  <a:lnTo>
                    <a:pt x="829513" y="830580"/>
                  </a:lnTo>
                  <a:lnTo>
                    <a:pt x="836510" y="822960"/>
                  </a:lnTo>
                  <a:lnTo>
                    <a:pt x="839343" y="812800"/>
                  </a:lnTo>
                  <a:close/>
                </a:path>
                <a:path w="6682740" h="972820">
                  <a:moveTo>
                    <a:pt x="975372" y="524510"/>
                  </a:moveTo>
                  <a:lnTo>
                    <a:pt x="973582" y="513080"/>
                  </a:lnTo>
                  <a:lnTo>
                    <a:pt x="968222" y="504190"/>
                  </a:lnTo>
                  <a:lnTo>
                    <a:pt x="959294" y="497840"/>
                  </a:lnTo>
                  <a:lnTo>
                    <a:pt x="946785" y="496570"/>
                  </a:lnTo>
                  <a:lnTo>
                    <a:pt x="574001" y="496570"/>
                  </a:lnTo>
                  <a:lnTo>
                    <a:pt x="574001" y="421640"/>
                  </a:lnTo>
                  <a:lnTo>
                    <a:pt x="900188" y="421640"/>
                  </a:lnTo>
                  <a:lnTo>
                    <a:pt x="912698" y="420370"/>
                  </a:lnTo>
                  <a:lnTo>
                    <a:pt x="921626" y="415290"/>
                  </a:lnTo>
                  <a:lnTo>
                    <a:pt x="926985" y="406400"/>
                  </a:lnTo>
                  <a:lnTo>
                    <a:pt x="928776" y="393700"/>
                  </a:lnTo>
                  <a:lnTo>
                    <a:pt x="928776" y="377190"/>
                  </a:lnTo>
                  <a:lnTo>
                    <a:pt x="928776" y="284480"/>
                  </a:lnTo>
                  <a:lnTo>
                    <a:pt x="928776" y="241300"/>
                  </a:lnTo>
                  <a:lnTo>
                    <a:pt x="928776" y="149860"/>
                  </a:lnTo>
                  <a:lnTo>
                    <a:pt x="928776" y="128270"/>
                  </a:lnTo>
                  <a:lnTo>
                    <a:pt x="926985" y="115570"/>
                  </a:lnTo>
                  <a:lnTo>
                    <a:pt x="921626" y="106680"/>
                  </a:lnTo>
                  <a:lnTo>
                    <a:pt x="912698" y="101600"/>
                  </a:lnTo>
                  <a:lnTo>
                    <a:pt x="900188" y="99060"/>
                  </a:lnTo>
                  <a:lnTo>
                    <a:pt x="823937" y="99060"/>
                  </a:lnTo>
                  <a:lnTo>
                    <a:pt x="823937" y="149860"/>
                  </a:lnTo>
                  <a:lnTo>
                    <a:pt x="823937" y="241300"/>
                  </a:lnTo>
                  <a:lnTo>
                    <a:pt x="823937" y="284480"/>
                  </a:lnTo>
                  <a:lnTo>
                    <a:pt x="823937" y="377190"/>
                  </a:lnTo>
                  <a:lnTo>
                    <a:pt x="574001" y="377190"/>
                  </a:lnTo>
                  <a:lnTo>
                    <a:pt x="574001" y="284480"/>
                  </a:lnTo>
                  <a:lnTo>
                    <a:pt x="823937" y="284480"/>
                  </a:lnTo>
                  <a:lnTo>
                    <a:pt x="823937" y="241300"/>
                  </a:lnTo>
                  <a:lnTo>
                    <a:pt x="574001" y="241300"/>
                  </a:lnTo>
                  <a:lnTo>
                    <a:pt x="574001" y="149860"/>
                  </a:lnTo>
                  <a:lnTo>
                    <a:pt x="823937" y="149860"/>
                  </a:lnTo>
                  <a:lnTo>
                    <a:pt x="823937" y="99060"/>
                  </a:lnTo>
                  <a:lnTo>
                    <a:pt x="702144" y="99060"/>
                  </a:lnTo>
                  <a:lnTo>
                    <a:pt x="705929" y="83820"/>
                  </a:lnTo>
                  <a:lnTo>
                    <a:pt x="709422" y="67310"/>
                  </a:lnTo>
                  <a:lnTo>
                    <a:pt x="712711" y="52070"/>
                  </a:lnTo>
                  <a:lnTo>
                    <a:pt x="715911" y="35560"/>
                  </a:lnTo>
                  <a:lnTo>
                    <a:pt x="716102" y="22860"/>
                  </a:lnTo>
                  <a:lnTo>
                    <a:pt x="711936" y="13970"/>
                  </a:lnTo>
                  <a:lnTo>
                    <a:pt x="703402" y="7620"/>
                  </a:lnTo>
                  <a:lnTo>
                    <a:pt x="690499" y="3810"/>
                  </a:lnTo>
                  <a:lnTo>
                    <a:pt x="642835" y="0"/>
                  </a:lnTo>
                  <a:lnTo>
                    <a:pt x="630720" y="0"/>
                  </a:lnTo>
                  <a:lnTo>
                    <a:pt x="621385" y="5080"/>
                  </a:lnTo>
                  <a:lnTo>
                    <a:pt x="614845" y="12700"/>
                  </a:lnTo>
                  <a:lnTo>
                    <a:pt x="611073" y="25400"/>
                  </a:lnTo>
                  <a:lnTo>
                    <a:pt x="607529" y="45720"/>
                  </a:lnTo>
                  <a:lnTo>
                    <a:pt x="603389" y="64770"/>
                  </a:lnTo>
                  <a:lnTo>
                    <a:pt x="598855" y="82550"/>
                  </a:lnTo>
                  <a:lnTo>
                    <a:pt x="594118" y="99060"/>
                  </a:lnTo>
                  <a:lnTo>
                    <a:pt x="497751" y="99060"/>
                  </a:lnTo>
                  <a:lnTo>
                    <a:pt x="485228" y="101600"/>
                  </a:lnTo>
                  <a:lnTo>
                    <a:pt x="476300" y="106680"/>
                  </a:lnTo>
                  <a:lnTo>
                    <a:pt x="470928" y="115570"/>
                  </a:lnTo>
                  <a:lnTo>
                    <a:pt x="469150" y="128270"/>
                  </a:lnTo>
                  <a:lnTo>
                    <a:pt x="469150" y="647700"/>
                  </a:lnTo>
                  <a:lnTo>
                    <a:pt x="470928" y="660400"/>
                  </a:lnTo>
                  <a:lnTo>
                    <a:pt x="476300" y="669290"/>
                  </a:lnTo>
                  <a:lnTo>
                    <a:pt x="485228" y="674370"/>
                  </a:lnTo>
                  <a:lnTo>
                    <a:pt x="497751" y="676910"/>
                  </a:lnTo>
                  <a:lnTo>
                    <a:pt x="862063" y="676910"/>
                  </a:lnTo>
                  <a:lnTo>
                    <a:pt x="861199" y="722630"/>
                  </a:lnTo>
                  <a:lnTo>
                    <a:pt x="859980" y="760730"/>
                  </a:lnTo>
                  <a:lnTo>
                    <a:pt x="854646" y="822960"/>
                  </a:lnTo>
                  <a:lnTo>
                    <a:pt x="845235" y="875030"/>
                  </a:lnTo>
                  <a:lnTo>
                    <a:pt x="823937" y="900430"/>
                  </a:lnTo>
                  <a:lnTo>
                    <a:pt x="787793" y="900430"/>
                  </a:lnTo>
                  <a:lnTo>
                    <a:pt x="741337" y="897890"/>
                  </a:lnTo>
                  <a:lnTo>
                    <a:pt x="728510" y="899160"/>
                  </a:lnTo>
                  <a:lnTo>
                    <a:pt x="714057" y="934720"/>
                  </a:lnTo>
                  <a:lnTo>
                    <a:pt x="770826" y="953770"/>
                  </a:lnTo>
                  <a:lnTo>
                    <a:pt x="847229" y="957580"/>
                  </a:lnTo>
                  <a:lnTo>
                    <a:pt x="887996" y="949960"/>
                  </a:lnTo>
                  <a:lnTo>
                    <a:pt x="932586" y="900430"/>
                  </a:lnTo>
                  <a:lnTo>
                    <a:pt x="949960" y="831850"/>
                  </a:lnTo>
                  <a:lnTo>
                    <a:pt x="956703" y="755650"/>
                  </a:lnTo>
                  <a:lnTo>
                    <a:pt x="958443" y="708660"/>
                  </a:lnTo>
                  <a:lnTo>
                    <a:pt x="959497" y="657860"/>
                  </a:lnTo>
                  <a:lnTo>
                    <a:pt x="957707" y="645160"/>
                  </a:lnTo>
                  <a:lnTo>
                    <a:pt x="952334" y="635000"/>
                  </a:lnTo>
                  <a:lnTo>
                    <a:pt x="943406" y="629920"/>
                  </a:lnTo>
                  <a:lnTo>
                    <a:pt x="930897" y="627380"/>
                  </a:lnTo>
                  <a:lnTo>
                    <a:pt x="574001" y="627380"/>
                  </a:lnTo>
                  <a:lnTo>
                    <a:pt x="574001" y="547370"/>
                  </a:lnTo>
                  <a:lnTo>
                    <a:pt x="946785" y="547370"/>
                  </a:lnTo>
                  <a:lnTo>
                    <a:pt x="959294" y="546100"/>
                  </a:lnTo>
                  <a:lnTo>
                    <a:pt x="968222" y="542290"/>
                  </a:lnTo>
                  <a:lnTo>
                    <a:pt x="973582" y="534670"/>
                  </a:lnTo>
                  <a:lnTo>
                    <a:pt x="975372" y="524510"/>
                  </a:lnTo>
                  <a:close/>
                </a:path>
                <a:path w="6682740" h="972820">
                  <a:moveTo>
                    <a:pt x="1765147" y="878751"/>
                  </a:moveTo>
                  <a:lnTo>
                    <a:pt x="1755152" y="859116"/>
                  </a:lnTo>
                  <a:lnTo>
                    <a:pt x="1730463" y="852678"/>
                  </a:lnTo>
                  <a:lnTo>
                    <a:pt x="1673453" y="859155"/>
                  </a:lnTo>
                  <a:lnTo>
                    <a:pt x="1627073" y="863130"/>
                  </a:lnTo>
                  <a:lnTo>
                    <a:pt x="1580502" y="865339"/>
                  </a:lnTo>
                  <a:lnTo>
                    <a:pt x="1522895" y="866444"/>
                  </a:lnTo>
                  <a:lnTo>
                    <a:pt x="1449984" y="864146"/>
                  </a:lnTo>
                  <a:lnTo>
                    <a:pt x="1388224" y="854659"/>
                  </a:lnTo>
                  <a:lnTo>
                    <a:pt x="1337144" y="838822"/>
                  </a:lnTo>
                  <a:lnTo>
                    <a:pt x="1296250" y="817460"/>
                  </a:lnTo>
                  <a:lnTo>
                    <a:pt x="1265097" y="791451"/>
                  </a:lnTo>
                  <a:lnTo>
                    <a:pt x="1230096" y="728789"/>
                  </a:lnTo>
                  <a:lnTo>
                    <a:pt x="1225308" y="693826"/>
                  </a:lnTo>
                  <a:lnTo>
                    <a:pt x="1228813" y="655320"/>
                  </a:lnTo>
                  <a:lnTo>
                    <a:pt x="1258785" y="587692"/>
                  </a:lnTo>
                  <a:lnTo>
                    <a:pt x="1283792" y="558228"/>
                  </a:lnTo>
                  <a:lnTo>
                    <a:pt x="1314500" y="531418"/>
                  </a:lnTo>
                  <a:lnTo>
                    <a:pt x="1350175" y="507085"/>
                  </a:lnTo>
                  <a:lnTo>
                    <a:pt x="1390116" y="485063"/>
                  </a:lnTo>
                  <a:lnTo>
                    <a:pt x="1433563" y="465162"/>
                  </a:lnTo>
                  <a:lnTo>
                    <a:pt x="1479804" y="447205"/>
                  </a:lnTo>
                  <a:lnTo>
                    <a:pt x="1528102" y="431012"/>
                  </a:lnTo>
                  <a:lnTo>
                    <a:pt x="1577721" y="416407"/>
                  </a:lnTo>
                  <a:lnTo>
                    <a:pt x="1627949" y="403225"/>
                  </a:lnTo>
                  <a:lnTo>
                    <a:pt x="1678051" y="391261"/>
                  </a:lnTo>
                  <a:lnTo>
                    <a:pt x="1727288" y="380352"/>
                  </a:lnTo>
                  <a:lnTo>
                    <a:pt x="1747774" y="366979"/>
                  </a:lnTo>
                  <a:lnTo>
                    <a:pt x="1751380" y="346456"/>
                  </a:lnTo>
                  <a:lnTo>
                    <a:pt x="1739506" y="329107"/>
                  </a:lnTo>
                  <a:lnTo>
                    <a:pt x="1713522" y="325272"/>
                  </a:lnTo>
                  <a:lnTo>
                    <a:pt x="1643062" y="340283"/>
                  </a:lnTo>
                  <a:lnTo>
                    <a:pt x="1581454" y="355663"/>
                  </a:lnTo>
                  <a:lnTo>
                    <a:pt x="1528381" y="370725"/>
                  </a:lnTo>
                  <a:lnTo>
                    <a:pt x="1483550" y="384822"/>
                  </a:lnTo>
                  <a:lnTo>
                    <a:pt x="1446644" y="397294"/>
                  </a:lnTo>
                  <a:lnTo>
                    <a:pt x="1437906" y="369633"/>
                  </a:lnTo>
                  <a:lnTo>
                    <a:pt x="1430845" y="334886"/>
                  </a:lnTo>
                  <a:lnTo>
                    <a:pt x="1425549" y="293192"/>
                  </a:lnTo>
                  <a:lnTo>
                    <a:pt x="1422158" y="244754"/>
                  </a:lnTo>
                  <a:lnTo>
                    <a:pt x="1420761" y="189712"/>
                  </a:lnTo>
                  <a:lnTo>
                    <a:pt x="1421472" y="128244"/>
                  </a:lnTo>
                  <a:lnTo>
                    <a:pt x="1424406" y="60515"/>
                  </a:lnTo>
                  <a:lnTo>
                    <a:pt x="1423047" y="46431"/>
                  </a:lnTo>
                  <a:lnTo>
                    <a:pt x="1417523" y="36029"/>
                  </a:lnTo>
                  <a:lnTo>
                    <a:pt x="1408023" y="29387"/>
                  </a:lnTo>
                  <a:lnTo>
                    <a:pt x="1394752" y="26631"/>
                  </a:lnTo>
                  <a:lnTo>
                    <a:pt x="1350276" y="24511"/>
                  </a:lnTo>
                  <a:lnTo>
                    <a:pt x="1336192" y="25882"/>
                  </a:lnTo>
                  <a:lnTo>
                    <a:pt x="1313522" y="103441"/>
                  </a:lnTo>
                  <a:lnTo>
                    <a:pt x="1311046" y="152425"/>
                  </a:lnTo>
                  <a:lnTo>
                    <a:pt x="1309712" y="201650"/>
                  </a:lnTo>
                  <a:lnTo>
                    <a:pt x="1310284" y="250609"/>
                  </a:lnTo>
                  <a:lnTo>
                    <a:pt x="1313548" y="298780"/>
                  </a:lnTo>
                  <a:lnTo>
                    <a:pt x="1320253" y="345630"/>
                  </a:lnTo>
                  <a:lnTo>
                    <a:pt x="1331175" y="390639"/>
                  </a:lnTo>
                  <a:lnTo>
                    <a:pt x="1347101" y="433298"/>
                  </a:lnTo>
                  <a:lnTo>
                    <a:pt x="1289227" y="459232"/>
                  </a:lnTo>
                  <a:lnTo>
                    <a:pt x="1238821" y="487070"/>
                  </a:lnTo>
                  <a:lnTo>
                    <a:pt x="1195984" y="516953"/>
                  </a:lnTo>
                  <a:lnTo>
                    <a:pt x="1160830" y="548995"/>
                  </a:lnTo>
                  <a:lnTo>
                    <a:pt x="1133475" y="583323"/>
                  </a:lnTo>
                  <a:lnTo>
                    <a:pt x="1114018" y="620052"/>
                  </a:lnTo>
                  <a:lnTo>
                    <a:pt x="1102575" y="659320"/>
                  </a:lnTo>
                  <a:lnTo>
                    <a:pt x="1099273" y="701230"/>
                  </a:lnTo>
                  <a:lnTo>
                    <a:pt x="1105065" y="749033"/>
                  </a:lnTo>
                  <a:lnTo>
                    <a:pt x="1120076" y="789559"/>
                  </a:lnTo>
                  <a:lnTo>
                    <a:pt x="1143177" y="823391"/>
                  </a:lnTo>
                  <a:lnTo>
                    <a:pt x="1173213" y="851103"/>
                  </a:lnTo>
                  <a:lnTo>
                    <a:pt x="1209040" y="873302"/>
                  </a:lnTo>
                  <a:lnTo>
                    <a:pt x="1249527" y="890536"/>
                  </a:lnTo>
                  <a:lnTo>
                    <a:pt x="1293520" y="903414"/>
                  </a:lnTo>
                  <a:lnTo>
                    <a:pt x="1339875" y="912495"/>
                  </a:lnTo>
                  <a:lnTo>
                    <a:pt x="1387449" y="918375"/>
                  </a:lnTo>
                  <a:lnTo>
                    <a:pt x="1435100" y="921626"/>
                  </a:lnTo>
                  <a:lnTo>
                    <a:pt x="1481696" y="922832"/>
                  </a:lnTo>
                  <a:lnTo>
                    <a:pt x="1552308" y="922413"/>
                  </a:lnTo>
                  <a:lnTo>
                    <a:pt x="1600200" y="921258"/>
                  </a:lnTo>
                  <a:lnTo>
                    <a:pt x="1663979" y="918108"/>
                  </a:lnTo>
                  <a:lnTo>
                    <a:pt x="1737880" y="911987"/>
                  </a:lnTo>
                  <a:lnTo>
                    <a:pt x="1759661" y="900188"/>
                  </a:lnTo>
                  <a:lnTo>
                    <a:pt x="1765147" y="878751"/>
                  </a:lnTo>
                  <a:close/>
                </a:path>
                <a:path w="6682740" h="972820">
                  <a:moveTo>
                    <a:pt x="2839275" y="275501"/>
                  </a:moveTo>
                  <a:lnTo>
                    <a:pt x="2837484" y="262991"/>
                  </a:lnTo>
                  <a:lnTo>
                    <a:pt x="2832125" y="254050"/>
                  </a:lnTo>
                  <a:lnTo>
                    <a:pt x="2823197" y="248691"/>
                  </a:lnTo>
                  <a:lnTo>
                    <a:pt x="2810687" y="246913"/>
                  </a:lnTo>
                  <a:lnTo>
                    <a:pt x="2441079" y="246913"/>
                  </a:lnTo>
                  <a:lnTo>
                    <a:pt x="2441079" y="63690"/>
                  </a:lnTo>
                  <a:lnTo>
                    <a:pt x="2439289" y="51181"/>
                  </a:lnTo>
                  <a:lnTo>
                    <a:pt x="2433929" y="42240"/>
                  </a:lnTo>
                  <a:lnTo>
                    <a:pt x="2425001" y="36880"/>
                  </a:lnTo>
                  <a:lnTo>
                    <a:pt x="2412492" y="35102"/>
                  </a:lnTo>
                  <a:lnTo>
                    <a:pt x="2361654" y="35102"/>
                  </a:lnTo>
                  <a:lnTo>
                    <a:pt x="2349144" y="36880"/>
                  </a:lnTo>
                  <a:lnTo>
                    <a:pt x="2340203" y="42240"/>
                  </a:lnTo>
                  <a:lnTo>
                    <a:pt x="2334844" y="51181"/>
                  </a:lnTo>
                  <a:lnTo>
                    <a:pt x="2333053" y="63690"/>
                  </a:lnTo>
                  <a:lnTo>
                    <a:pt x="2333053" y="246913"/>
                  </a:lnTo>
                  <a:lnTo>
                    <a:pt x="1963445" y="246913"/>
                  </a:lnTo>
                  <a:lnTo>
                    <a:pt x="1950935" y="248691"/>
                  </a:lnTo>
                  <a:lnTo>
                    <a:pt x="1942007" y="254050"/>
                  </a:lnTo>
                  <a:lnTo>
                    <a:pt x="1936648" y="262991"/>
                  </a:lnTo>
                  <a:lnTo>
                    <a:pt x="1934857" y="275501"/>
                  </a:lnTo>
                  <a:lnTo>
                    <a:pt x="1934857" y="277622"/>
                  </a:lnTo>
                  <a:lnTo>
                    <a:pt x="1936648" y="290131"/>
                  </a:lnTo>
                  <a:lnTo>
                    <a:pt x="1942007" y="299059"/>
                  </a:lnTo>
                  <a:lnTo>
                    <a:pt x="1950935" y="304419"/>
                  </a:lnTo>
                  <a:lnTo>
                    <a:pt x="1963445" y="306209"/>
                  </a:lnTo>
                  <a:lnTo>
                    <a:pt x="2331999" y="306209"/>
                  </a:lnTo>
                  <a:lnTo>
                    <a:pt x="2326792" y="356349"/>
                  </a:lnTo>
                  <a:lnTo>
                    <a:pt x="2318397" y="405079"/>
                  </a:lnTo>
                  <a:lnTo>
                    <a:pt x="2306917" y="452335"/>
                  </a:lnTo>
                  <a:lnTo>
                    <a:pt x="2292413" y="498043"/>
                  </a:lnTo>
                  <a:lnTo>
                    <a:pt x="2274963" y="542150"/>
                  </a:lnTo>
                  <a:lnTo>
                    <a:pt x="2254643" y="584581"/>
                  </a:lnTo>
                  <a:lnTo>
                    <a:pt x="2231529" y="625284"/>
                  </a:lnTo>
                  <a:lnTo>
                    <a:pt x="2205685" y="664210"/>
                  </a:lnTo>
                  <a:lnTo>
                    <a:pt x="2177211" y="701268"/>
                  </a:lnTo>
                  <a:lnTo>
                    <a:pt x="2146160" y="736422"/>
                  </a:lnTo>
                  <a:lnTo>
                    <a:pt x="2112607" y="769594"/>
                  </a:lnTo>
                  <a:lnTo>
                    <a:pt x="2076640" y="800735"/>
                  </a:lnTo>
                  <a:lnTo>
                    <a:pt x="2038324" y="829767"/>
                  </a:lnTo>
                  <a:lnTo>
                    <a:pt x="1997748" y="856627"/>
                  </a:lnTo>
                  <a:lnTo>
                    <a:pt x="1954974" y="881278"/>
                  </a:lnTo>
                  <a:lnTo>
                    <a:pt x="1944243" y="889177"/>
                  </a:lnTo>
                  <a:lnTo>
                    <a:pt x="1938959" y="898474"/>
                  </a:lnTo>
                  <a:lnTo>
                    <a:pt x="1939036" y="908964"/>
                  </a:lnTo>
                  <a:lnTo>
                    <a:pt x="1944382" y="920457"/>
                  </a:lnTo>
                  <a:lnTo>
                    <a:pt x="1950745" y="929995"/>
                  </a:lnTo>
                  <a:lnTo>
                    <a:pt x="1958657" y="939114"/>
                  </a:lnTo>
                  <a:lnTo>
                    <a:pt x="1967953" y="944156"/>
                  </a:lnTo>
                  <a:lnTo>
                    <a:pt x="1978444" y="945032"/>
                  </a:lnTo>
                  <a:lnTo>
                    <a:pt x="1989924" y="941641"/>
                  </a:lnTo>
                  <a:lnTo>
                    <a:pt x="2036089" y="917816"/>
                  </a:lnTo>
                  <a:lnTo>
                    <a:pt x="2080247" y="891451"/>
                  </a:lnTo>
                  <a:lnTo>
                    <a:pt x="2122322" y="862685"/>
                  </a:lnTo>
                  <a:lnTo>
                    <a:pt x="2162200" y="831697"/>
                  </a:lnTo>
                  <a:lnTo>
                    <a:pt x="2199779" y="798614"/>
                  </a:lnTo>
                  <a:lnTo>
                    <a:pt x="2234958" y="763587"/>
                  </a:lnTo>
                  <a:lnTo>
                    <a:pt x="2267648" y="726782"/>
                  </a:lnTo>
                  <a:lnTo>
                    <a:pt x="2297760" y="688327"/>
                  </a:lnTo>
                  <a:lnTo>
                    <a:pt x="2325166" y="648398"/>
                  </a:lnTo>
                  <a:lnTo>
                    <a:pt x="2349779" y="607136"/>
                  </a:lnTo>
                  <a:lnTo>
                    <a:pt x="2371509" y="564692"/>
                  </a:lnTo>
                  <a:lnTo>
                    <a:pt x="2390241" y="521208"/>
                  </a:lnTo>
                  <a:lnTo>
                    <a:pt x="2408694" y="564667"/>
                  </a:lnTo>
                  <a:lnTo>
                    <a:pt x="2430081" y="607060"/>
                  </a:lnTo>
                  <a:lnTo>
                    <a:pt x="2454325" y="648233"/>
                  </a:lnTo>
                  <a:lnTo>
                    <a:pt x="2481313" y="688060"/>
                  </a:lnTo>
                  <a:lnTo>
                    <a:pt x="2510955" y="726376"/>
                  </a:lnTo>
                  <a:lnTo>
                    <a:pt x="2543137" y="763066"/>
                  </a:lnTo>
                  <a:lnTo>
                    <a:pt x="2577769" y="797953"/>
                  </a:lnTo>
                  <a:lnTo>
                    <a:pt x="2614752" y="830910"/>
                  </a:lnTo>
                  <a:lnTo>
                    <a:pt x="2653995" y="861796"/>
                  </a:lnTo>
                  <a:lnTo>
                    <a:pt x="2695371" y="890473"/>
                  </a:lnTo>
                  <a:lnTo>
                    <a:pt x="2738818" y="916774"/>
                  </a:lnTo>
                  <a:lnTo>
                    <a:pt x="2784208" y="940587"/>
                  </a:lnTo>
                  <a:lnTo>
                    <a:pt x="2795689" y="944143"/>
                  </a:lnTo>
                  <a:lnTo>
                    <a:pt x="2806179" y="943622"/>
                  </a:lnTo>
                  <a:lnTo>
                    <a:pt x="2835084" y="908964"/>
                  </a:lnTo>
                  <a:lnTo>
                    <a:pt x="2835173" y="898474"/>
                  </a:lnTo>
                  <a:lnTo>
                    <a:pt x="2829890" y="889177"/>
                  </a:lnTo>
                  <a:lnTo>
                    <a:pt x="2819158" y="881278"/>
                  </a:lnTo>
                  <a:lnTo>
                    <a:pt x="2776385" y="856627"/>
                  </a:lnTo>
                  <a:lnTo>
                    <a:pt x="2735808" y="829767"/>
                  </a:lnTo>
                  <a:lnTo>
                    <a:pt x="2697492" y="800735"/>
                  </a:lnTo>
                  <a:lnTo>
                    <a:pt x="2661526" y="769594"/>
                  </a:lnTo>
                  <a:lnTo>
                    <a:pt x="2627973" y="736422"/>
                  </a:lnTo>
                  <a:lnTo>
                    <a:pt x="2596921" y="701268"/>
                  </a:lnTo>
                  <a:lnTo>
                    <a:pt x="2568435" y="664210"/>
                  </a:lnTo>
                  <a:lnTo>
                    <a:pt x="2542603" y="625284"/>
                  </a:lnTo>
                  <a:lnTo>
                    <a:pt x="2519489" y="584581"/>
                  </a:lnTo>
                  <a:lnTo>
                    <a:pt x="2499169" y="542150"/>
                  </a:lnTo>
                  <a:lnTo>
                    <a:pt x="2481719" y="498043"/>
                  </a:lnTo>
                  <a:lnTo>
                    <a:pt x="2467216" y="452335"/>
                  </a:lnTo>
                  <a:lnTo>
                    <a:pt x="2455735" y="405079"/>
                  </a:lnTo>
                  <a:lnTo>
                    <a:pt x="2447340" y="356349"/>
                  </a:lnTo>
                  <a:lnTo>
                    <a:pt x="2442133" y="306209"/>
                  </a:lnTo>
                  <a:lnTo>
                    <a:pt x="2810687" y="306209"/>
                  </a:lnTo>
                  <a:lnTo>
                    <a:pt x="2823197" y="304419"/>
                  </a:lnTo>
                  <a:lnTo>
                    <a:pt x="2832125" y="299059"/>
                  </a:lnTo>
                  <a:lnTo>
                    <a:pt x="2837484" y="290131"/>
                  </a:lnTo>
                  <a:lnTo>
                    <a:pt x="2839275" y="277622"/>
                  </a:lnTo>
                  <a:lnTo>
                    <a:pt x="2839275" y="275501"/>
                  </a:lnTo>
                  <a:close/>
                </a:path>
                <a:path w="6682740" h="972820">
                  <a:moveTo>
                    <a:pt x="3249333" y="570636"/>
                  </a:moveTo>
                  <a:lnTo>
                    <a:pt x="3223831" y="508114"/>
                  </a:lnTo>
                  <a:lnTo>
                    <a:pt x="3202127" y="458558"/>
                  </a:lnTo>
                  <a:lnTo>
                    <a:pt x="3181070" y="411060"/>
                  </a:lnTo>
                  <a:lnTo>
                    <a:pt x="3160903" y="366026"/>
                  </a:lnTo>
                  <a:lnTo>
                    <a:pt x="3141853" y="323888"/>
                  </a:lnTo>
                  <a:lnTo>
                    <a:pt x="3124162" y="285026"/>
                  </a:lnTo>
                  <a:lnTo>
                    <a:pt x="3217354" y="285026"/>
                  </a:lnTo>
                  <a:lnTo>
                    <a:pt x="3229864" y="283248"/>
                  </a:lnTo>
                  <a:lnTo>
                    <a:pt x="3238792" y="277876"/>
                  </a:lnTo>
                  <a:lnTo>
                    <a:pt x="3244164" y="268947"/>
                  </a:lnTo>
                  <a:lnTo>
                    <a:pt x="3245955" y="256425"/>
                  </a:lnTo>
                  <a:lnTo>
                    <a:pt x="3244164" y="243928"/>
                  </a:lnTo>
                  <a:lnTo>
                    <a:pt x="3238792" y="234988"/>
                  </a:lnTo>
                  <a:lnTo>
                    <a:pt x="3229864" y="229628"/>
                  </a:lnTo>
                  <a:lnTo>
                    <a:pt x="3217354" y="227838"/>
                  </a:lnTo>
                  <a:lnTo>
                    <a:pt x="3119920" y="227838"/>
                  </a:lnTo>
                  <a:lnTo>
                    <a:pt x="3119920" y="63690"/>
                  </a:lnTo>
                  <a:lnTo>
                    <a:pt x="3118129" y="51181"/>
                  </a:lnTo>
                  <a:lnTo>
                    <a:pt x="3112770" y="42252"/>
                  </a:lnTo>
                  <a:lnTo>
                    <a:pt x="3103829" y="36880"/>
                  </a:lnTo>
                  <a:lnTo>
                    <a:pt x="3091332" y="35090"/>
                  </a:lnTo>
                  <a:lnTo>
                    <a:pt x="3051086" y="35090"/>
                  </a:lnTo>
                  <a:lnTo>
                    <a:pt x="3038564" y="36880"/>
                  </a:lnTo>
                  <a:lnTo>
                    <a:pt x="3029635" y="42252"/>
                  </a:lnTo>
                  <a:lnTo>
                    <a:pt x="3024263" y="51181"/>
                  </a:lnTo>
                  <a:lnTo>
                    <a:pt x="3022485" y="63690"/>
                  </a:lnTo>
                  <a:lnTo>
                    <a:pt x="3022485" y="227838"/>
                  </a:lnTo>
                  <a:lnTo>
                    <a:pt x="2907055" y="227838"/>
                  </a:lnTo>
                  <a:lnTo>
                    <a:pt x="2894507" y="229628"/>
                  </a:lnTo>
                  <a:lnTo>
                    <a:pt x="2885605" y="234861"/>
                  </a:lnTo>
                  <a:lnTo>
                    <a:pt x="2880245" y="243484"/>
                  </a:lnTo>
                  <a:lnTo>
                    <a:pt x="2878467" y="255371"/>
                  </a:lnTo>
                  <a:lnTo>
                    <a:pt x="2880245" y="267893"/>
                  </a:lnTo>
                  <a:lnTo>
                    <a:pt x="2885605" y="276821"/>
                  </a:lnTo>
                  <a:lnTo>
                    <a:pt x="2894546" y="282194"/>
                  </a:lnTo>
                  <a:lnTo>
                    <a:pt x="2907055" y="283972"/>
                  </a:lnTo>
                  <a:lnTo>
                    <a:pt x="3014014" y="283972"/>
                  </a:lnTo>
                  <a:lnTo>
                    <a:pt x="3002953" y="329819"/>
                  </a:lnTo>
                  <a:lnTo>
                    <a:pt x="2990278" y="375500"/>
                  </a:lnTo>
                  <a:lnTo>
                    <a:pt x="2976003" y="420941"/>
                  </a:lnTo>
                  <a:lnTo>
                    <a:pt x="2960154" y="466077"/>
                  </a:lnTo>
                  <a:lnTo>
                    <a:pt x="2942780" y="510819"/>
                  </a:lnTo>
                  <a:lnTo>
                    <a:pt x="2923870" y="555091"/>
                  </a:lnTo>
                  <a:lnTo>
                    <a:pt x="2903486" y="598805"/>
                  </a:lnTo>
                  <a:lnTo>
                    <a:pt x="2881630" y="641908"/>
                  </a:lnTo>
                  <a:lnTo>
                    <a:pt x="2858351" y="684288"/>
                  </a:lnTo>
                  <a:lnTo>
                    <a:pt x="2853804" y="695198"/>
                  </a:lnTo>
                  <a:lnTo>
                    <a:pt x="2883763" y="743597"/>
                  </a:lnTo>
                  <a:lnTo>
                    <a:pt x="2905455" y="752995"/>
                  </a:lnTo>
                  <a:lnTo>
                    <a:pt x="2915323" y="749109"/>
                  </a:lnTo>
                  <a:lnTo>
                    <a:pt x="2953448" y="689737"/>
                  </a:lnTo>
                  <a:lnTo>
                    <a:pt x="2980118" y="639419"/>
                  </a:lnTo>
                  <a:lnTo>
                    <a:pt x="3004413" y="588492"/>
                  </a:lnTo>
                  <a:lnTo>
                    <a:pt x="3026727" y="537070"/>
                  </a:lnTo>
                  <a:lnTo>
                    <a:pt x="3026727" y="938453"/>
                  </a:lnTo>
                  <a:lnTo>
                    <a:pt x="3028505" y="950976"/>
                  </a:lnTo>
                  <a:lnTo>
                    <a:pt x="3033865" y="959904"/>
                  </a:lnTo>
                  <a:lnTo>
                    <a:pt x="3042805" y="965276"/>
                  </a:lnTo>
                  <a:lnTo>
                    <a:pt x="3055315" y="967054"/>
                  </a:lnTo>
                  <a:lnTo>
                    <a:pt x="3088144" y="967054"/>
                  </a:lnTo>
                  <a:lnTo>
                    <a:pt x="3100654" y="965276"/>
                  </a:lnTo>
                  <a:lnTo>
                    <a:pt x="3109582" y="959904"/>
                  </a:lnTo>
                  <a:lnTo>
                    <a:pt x="3114954" y="950976"/>
                  </a:lnTo>
                  <a:lnTo>
                    <a:pt x="3116745" y="938453"/>
                  </a:lnTo>
                  <a:lnTo>
                    <a:pt x="3116745" y="537070"/>
                  </a:lnTo>
                  <a:lnTo>
                    <a:pt x="3116745" y="486244"/>
                  </a:lnTo>
                  <a:lnTo>
                    <a:pt x="3130766" y="516661"/>
                  </a:lnTo>
                  <a:lnTo>
                    <a:pt x="3144012" y="546874"/>
                  </a:lnTo>
                  <a:lnTo>
                    <a:pt x="3156051" y="575906"/>
                  </a:lnTo>
                  <a:lnTo>
                    <a:pt x="3166516" y="602742"/>
                  </a:lnTo>
                  <a:lnTo>
                    <a:pt x="3173209" y="614260"/>
                  </a:lnTo>
                  <a:lnTo>
                    <a:pt x="3181997" y="620217"/>
                  </a:lnTo>
                  <a:lnTo>
                    <a:pt x="3192576" y="620610"/>
                  </a:lnTo>
                  <a:lnTo>
                    <a:pt x="3204641" y="615442"/>
                  </a:lnTo>
                  <a:lnTo>
                    <a:pt x="3234296" y="597446"/>
                  </a:lnTo>
                  <a:lnTo>
                    <a:pt x="3243415" y="589699"/>
                  </a:lnTo>
                  <a:lnTo>
                    <a:pt x="3248456" y="580771"/>
                  </a:lnTo>
                  <a:lnTo>
                    <a:pt x="3249333" y="570636"/>
                  </a:lnTo>
                  <a:close/>
                </a:path>
                <a:path w="6682740" h="972820">
                  <a:moveTo>
                    <a:pt x="3823639" y="908405"/>
                  </a:moveTo>
                  <a:lnTo>
                    <a:pt x="3818877" y="899160"/>
                  </a:lnTo>
                  <a:lnTo>
                    <a:pt x="3809352" y="890803"/>
                  </a:lnTo>
                  <a:lnTo>
                    <a:pt x="3769576" y="863752"/>
                  </a:lnTo>
                  <a:lnTo>
                    <a:pt x="3731107" y="831634"/>
                  </a:lnTo>
                  <a:lnTo>
                    <a:pt x="3693630" y="794156"/>
                  </a:lnTo>
                  <a:lnTo>
                    <a:pt x="3656863" y="751001"/>
                  </a:lnTo>
                  <a:lnTo>
                    <a:pt x="3696271" y="718159"/>
                  </a:lnTo>
                  <a:lnTo>
                    <a:pt x="3725849" y="691692"/>
                  </a:lnTo>
                  <a:lnTo>
                    <a:pt x="3766756" y="652868"/>
                  </a:lnTo>
                  <a:lnTo>
                    <a:pt x="3796652" y="621804"/>
                  </a:lnTo>
                  <a:lnTo>
                    <a:pt x="3805110" y="601281"/>
                  </a:lnTo>
                  <a:lnTo>
                    <a:pt x="3802011" y="591273"/>
                  </a:lnTo>
                  <a:lnTo>
                    <a:pt x="3794531" y="581558"/>
                  </a:lnTo>
                  <a:lnTo>
                    <a:pt x="3779697" y="566724"/>
                  </a:lnTo>
                  <a:lnTo>
                    <a:pt x="3769385" y="559168"/>
                  </a:lnTo>
                  <a:lnTo>
                    <a:pt x="3759174" y="557072"/>
                  </a:lnTo>
                  <a:lnTo>
                    <a:pt x="3749167" y="560336"/>
                  </a:lnTo>
                  <a:lnTo>
                    <a:pt x="3739464" y="568845"/>
                  </a:lnTo>
                  <a:lnTo>
                    <a:pt x="3709378" y="602500"/>
                  </a:lnTo>
                  <a:lnTo>
                    <a:pt x="3678301" y="634644"/>
                  </a:lnTo>
                  <a:lnTo>
                    <a:pt x="3646830" y="664616"/>
                  </a:lnTo>
                  <a:lnTo>
                    <a:pt x="3615563" y="691692"/>
                  </a:lnTo>
                  <a:lnTo>
                    <a:pt x="3596424" y="656437"/>
                  </a:lnTo>
                  <a:lnTo>
                    <a:pt x="3577691" y="616115"/>
                  </a:lnTo>
                  <a:lnTo>
                    <a:pt x="3560153" y="571220"/>
                  </a:lnTo>
                  <a:lnTo>
                    <a:pt x="3544608" y="522249"/>
                  </a:lnTo>
                  <a:lnTo>
                    <a:pt x="3753231" y="522249"/>
                  </a:lnTo>
                  <a:lnTo>
                    <a:pt x="3765727" y="520471"/>
                  </a:lnTo>
                  <a:lnTo>
                    <a:pt x="3774668" y="515099"/>
                  </a:lnTo>
                  <a:lnTo>
                    <a:pt x="3780028" y="506171"/>
                  </a:lnTo>
                  <a:lnTo>
                    <a:pt x="3781818" y="493661"/>
                  </a:lnTo>
                  <a:lnTo>
                    <a:pt x="3781818" y="469303"/>
                  </a:lnTo>
                  <a:lnTo>
                    <a:pt x="3781818" y="318909"/>
                  </a:lnTo>
                  <a:lnTo>
                    <a:pt x="3781818" y="262775"/>
                  </a:lnTo>
                  <a:lnTo>
                    <a:pt x="3781818" y="120865"/>
                  </a:lnTo>
                  <a:lnTo>
                    <a:pt x="3781818" y="95465"/>
                  </a:lnTo>
                  <a:lnTo>
                    <a:pt x="3780028" y="82956"/>
                  </a:lnTo>
                  <a:lnTo>
                    <a:pt x="3774668" y="74015"/>
                  </a:lnTo>
                  <a:lnTo>
                    <a:pt x="3765727" y="68656"/>
                  </a:lnTo>
                  <a:lnTo>
                    <a:pt x="3753231" y="66865"/>
                  </a:lnTo>
                  <a:lnTo>
                    <a:pt x="3675926" y="66865"/>
                  </a:lnTo>
                  <a:lnTo>
                    <a:pt x="3675926" y="120865"/>
                  </a:lnTo>
                  <a:lnTo>
                    <a:pt x="3675926" y="262775"/>
                  </a:lnTo>
                  <a:lnTo>
                    <a:pt x="3675926" y="318909"/>
                  </a:lnTo>
                  <a:lnTo>
                    <a:pt x="3675926" y="469303"/>
                  </a:lnTo>
                  <a:lnTo>
                    <a:pt x="3366668" y="469303"/>
                  </a:lnTo>
                  <a:lnTo>
                    <a:pt x="3366668" y="318909"/>
                  </a:lnTo>
                  <a:lnTo>
                    <a:pt x="3675926" y="318909"/>
                  </a:lnTo>
                  <a:lnTo>
                    <a:pt x="3675926" y="262775"/>
                  </a:lnTo>
                  <a:lnTo>
                    <a:pt x="3366668" y="262775"/>
                  </a:lnTo>
                  <a:lnTo>
                    <a:pt x="3366668" y="120865"/>
                  </a:lnTo>
                  <a:lnTo>
                    <a:pt x="3675926" y="120865"/>
                  </a:lnTo>
                  <a:lnTo>
                    <a:pt x="3675926" y="66865"/>
                  </a:lnTo>
                  <a:lnTo>
                    <a:pt x="3295726" y="66865"/>
                  </a:lnTo>
                  <a:lnTo>
                    <a:pt x="3283204" y="68656"/>
                  </a:lnTo>
                  <a:lnTo>
                    <a:pt x="3274276" y="74015"/>
                  </a:lnTo>
                  <a:lnTo>
                    <a:pt x="3268903" y="82956"/>
                  </a:lnTo>
                  <a:lnTo>
                    <a:pt x="3267125" y="95465"/>
                  </a:lnTo>
                  <a:lnTo>
                    <a:pt x="3267125" y="885507"/>
                  </a:lnTo>
                  <a:lnTo>
                    <a:pt x="3247733" y="887272"/>
                  </a:lnTo>
                  <a:lnTo>
                    <a:pt x="3198291" y="892924"/>
                  </a:lnTo>
                  <a:lnTo>
                    <a:pt x="3172879" y="924687"/>
                  </a:lnTo>
                  <a:lnTo>
                    <a:pt x="3176041" y="937006"/>
                  </a:lnTo>
                  <a:lnTo>
                    <a:pt x="3182391" y="945337"/>
                  </a:lnTo>
                  <a:lnTo>
                    <a:pt x="3191929" y="949706"/>
                  </a:lnTo>
                  <a:lnTo>
                    <a:pt x="3204641" y="950099"/>
                  </a:lnTo>
                  <a:lnTo>
                    <a:pt x="3253092" y="943571"/>
                  </a:lnTo>
                  <a:lnTo>
                    <a:pt x="3302927" y="935786"/>
                  </a:lnTo>
                  <a:lnTo>
                    <a:pt x="3353866" y="926820"/>
                  </a:lnTo>
                  <a:lnTo>
                    <a:pt x="3405594" y="916724"/>
                  </a:lnTo>
                  <a:lnTo>
                    <a:pt x="3457816" y="905560"/>
                  </a:lnTo>
                  <a:lnTo>
                    <a:pt x="3510254" y="893368"/>
                  </a:lnTo>
                  <a:lnTo>
                    <a:pt x="3562604" y="880211"/>
                  </a:lnTo>
                  <a:lnTo>
                    <a:pt x="3581882" y="866444"/>
                  </a:lnTo>
                  <a:lnTo>
                    <a:pt x="3584791" y="857580"/>
                  </a:lnTo>
                  <a:lnTo>
                    <a:pt x="3583787" y="845261"/>
                  </a:lnTo>
                  <a:lnTo>
                    <a:pt x="3583787" y="844207"/>
                  </a:lnTo>
                  <a:lnTo>
                    <a:pt x="3579063" y="832713"/>
                  </a:lnTo>
                  <a:lnTo>
                    <a:pt x="3571468" y="825271"/>
                  </a:lnTo>
                  <a:lnTo>
                    <a:pt x="3561296" y="822020"/>
                  </a:lnTo>
                  <a:lnTo>
                    <a:pt x="3548837" y="823023"/>
                  </a:lnTo>
                  <a:lnTo>
                    <a:pt x="3497135" y="836371"/>
                  </a:lnTo>
                  <a:lnTo>
                    <a:pt x="3449815" y="847915"/>
                  </a:lnTo>
                  <a:lnTo>
                    <a:pt x="3406457" y="857885"/>
                  </a:lnTo>
                  <a:lnTo>
                    <a:pt x="3366681" y="866444"/>
                  </a:lnTo>
                  <a:lnTo>
                    <a:pt x="3366681" y="522249"/>
                  </a:lnTo>
                  <a:lnTo>
                    <a:pt x="3445052" y="522249"/>
                  </a:lnTo>
                  <a:lnTo>
                    <a:pt x="3460051" y="572846"/>
                  </a:lnTo>
                  <a:lnTo>
                    <a:pt x="3478441" y="621804"/>
                  </a:lnTo>
                  <a:lnTo>
                    <a:pt x="3499942" y="668566"/>
                  </a:lnTo>
                  <a:lnTo>
                    <a:pt x="3524593" y="713308"/>
                  </a:lnTo>
                  <a:lnTo>
                    <a:pt x="3552215" y="755738"/>
                  </a:lnTo>
                  <a:lnTo>
                    <a:pt x="3582682" y="795667"/>
                  </a:lnTo>
                  <a:lnTo>
                    <a:pt x="3615867" y="832891"/>
                  </a:lnTo>
                  <a:lnTo>
                    <a:pt x="3651656" y="867244"/>
                  </a:lnTo>
                  <a:lnTo>
                    <a:pt x="3689908" y="898537"/>
                  </a:lnTo>
                  <a:lnTo>
                    <a:pt x="3730510" y="926579"/>
                  </a:lnTo>
                  <a:lnTo>
                    <a:pt x="3773347" y="951166"/>
                  </a:lnTo>
                  <a:lnTo>
                    <a:pt x="3784828" y="955179"/>
                  </a:lnTo>
                  <a:lnTo>
                    <a:pt x="3795318" y="954608"/>
                  </a:lnTo>
                  <a:lnTo>
                    <a:pt x="3804615" y="949680"/>
                  </a:lnTo>
                  <a:lnTo>
                    <a:pt x="3812540" y="940574"/>
                  </a:lnTo>
                  <a:lnTo>
                    <a:pt x="3818890" y="929982"/>
                  </a:lnTo>
                  <a:lnTo>
                    <a:pt x="3823639" y="918654"/>
                  </a:lnTo>
                  <a:lnTo>
                    <a:pt x="3823639" y="908405"/>
                  </a:lnTo>
                  <a:close/>
                </a:path>
                <a:path w="6682740" h="972820">
                  <a:moveTo>
                    <a:pt x="4732121" y="516724"/>
                  </a:moveTo>
                  <a:lnTo>
                    <a:pt x="4731499" y="469582"/>
                  </a:lnTo>
                  <a:lnTo>
                    <a:pt x="4725428" y="423760"/>
                  </a:lnTo>
                  <a:lnTo>
                    <a:pt x="4712741" y="376135"/>
                  </a:lnTo>
                  <a:lnTo>
                    <a:pt x="4694098" y="331203"/>
                  </a:lnTo>
                  <a:lnTo>
                    <a:pt x="4669968" y="289394"/>
                  </a:lnTo>
                  <a:lnTo>
                    <a:pt x="4640834" y="251142"/>
                  </a:lnTo>
                  <a:lnTo>
                    <a:pt x="4607179" y="216865"/>
                  </a:lnTo>
                  <a:lnTo>
                    <a:pt x="4569498" y="186969"/>
                  </a:lnTo>
                  <a:lnTo>
                    <a:pt x="4528261" y="161899"/>
                  </a:lnTo>
                  <a:lnTo>
                    <a:pt x="4483963" y="142062"/>
                  </a:lnTo>
                  <a:lnTo>
                    <a:pt x="4438040" y="127635"/>
                  </a:lnTo>
                  <a:lnTo>
                    <a:pt x="4391457" y="118376"/>
                  </a:lnTo>
                  <a:lnTo>
                    <a:pt x="4344594" y="114071"/>
                  </a:lnTo>
                  <a:lnTo>
                    <a:pt x="4297781" y="114554"/>
                  </a:lnTo>
                  <a:lnTo>
                    <a:pt x="4251401" y="119621"/>
                  </a:lnTo>
                  <a:lnTo>
                    <a:pt x="4227677" y="124548"/>
                  </a:lnTo>
                  <a:lnTo>
                    <a:pt x="4227677" y="182308"/>
                  </a:lnTo>
                  <a:lnTo>
                    <a:pt x="4222902" y="234530"/>
                  </a:lnTo>
                  <a:lnTo>
                    <a:pt x="4215981" y="286283"/>
                  </a:lnTo>
                  <a:lnTo>
                    <a:pt x="4206887" y="337451"/>
                  </a:lnTo>
                  <a:lnTo>
                    <a:pt x="4195584" y="387921"/>
                  </a:lnTo>
                  <a:lnTo>
                    <a:pt x="4182046" y="437553"/>
                  </a:lnTo>
                  <a:lnTo>
                    <a:pt x="4166247" y="486244"/>
                  </a:lnTo>
                  <a:lnTo>
                    <a:pt x="4149788" y="528751"/>
                  </a:lnTo>
                  <a:lnTo>
                    <a:pt x="4126788" y="579132"/>
                  </a:lnTo>
                  <a:lnTo>
                    <a:pt x="4098594" y="629754"/>
                  </a:lnTo>
                  <a:lnTo>
                    <a:pt x="4066616" y="672947"/>
                  </a:lnTo>
                  <a:lnTo>
                    <a:pt x="4032224" y="701090"/>
                  </a:lnTo>
                  <a:lnTo>
                    <a:pt x="3996804" y="706526"/>
                  </a:lnTo>
                  <a:lnTo>
                    <a:pt x="3968432" y="686079"/>
                  </a:lnTo>
                  <a:lnTo>
                    <a:pt x="3953459" y="646671"/>
                  </a:lnTo>
                  <a:lnTo>
                    <a:pt x="3949001" y="595858"/>
                  </a:lnTo>
                  <a:lnTo>
                    <a:pt x="3952240" y="541159"/>
                  </a:lnTo>
                  <a:lnTo>
                    <a:pt x="3960291" y="490118"/>
                  </a:lnTo>
                  <a:lnTo>
                    <a:pt x="3970324" y="450240"/>
                  </a:lnTo>
                  <a:lnTo>
                    <a:pt x="3989070" y="400202"/>
                  </a:lnTo>
                  <a:lnTo>
                    <a:pt x="4013060" y="354317"/>
                  </a:lnTo>
                  <a:lnTo>
                    <a:pt x="4041610" y="312877"/>
                  </a:lnTo>
                  <a:lnTo>
                    <a:pt x="4073982" y="276161"/>
                  </a:lnTo>
                  <a:lnTo>
                    <a:pt x="4109478" y="244462"/>
                  </a:lnTo>
                  <a:lnTo>
                    <a:pt x="4147401" y="218071"/>
                  </a:lnTo>
                  <a:lnTo>
                    <a:pt x="4187037" y="197256"/>
                  </a:lnTo>
                  <a:lnTo>
                    <a:pt x="4227677" y="182308"/>
                  </a:lnTo>
                  <a:lnTo>
                    <a:pt x="4227677" y="124548"/>
                  </a:lnTo>
                  <a:lnTo>
                    <a:pt x="4161383" y="142697"/>
                  </a:lnTo>
                  <a:lnTo>
                    <a:pt x="4118457" y="160324"/>
                  </a:lnTo>
                  <a:lnTo>
                    <a:pt x="4077411" y="181749"/>
                  </a:lnTo>
                  <a:lnTo>
                    <a:pt x="4038587" y="206781"/>
                  </a:lnTo>
                  <a:lnTo>
                    <a:pt x="4002379" y="235216"/>
                  </a:lnTo>
                  <a:lnTo>
                    <a:pt x="3969118" y="266865"/>
                  </a:lnTo>
                  <a:lnTo>
                    <a:pt x="3939171" y="301523"/>
                  </a:lnTo>
                  <a:lnTo>
                    <a:pt x="3912908" y="339001"/>
                  </a:lnTo>
                  <a:lnTo>
                    <a:pt x="3890695" y="379107"/>
                  </a:lnTo>
                  <a:lnTo>
                    <a:pt x="3872890" y="421640"/>
                  </a:lnTo>
                  <a:lnTo>
                    <a:pt x="3861955" y="458584"/>
                  </a:lnTo>
                  <a:lnTo>
                    <a:pt x="3853827" y="500722"/>
                  </a:lnTo>
                  <a:lnTo>
                    <a:pt x="3849268" y="545871"/>
                  </a:lnTo>
                  <a:lnTo>
                    <a:pt x="3849103" y="593737"/>
                  </a:lnTo>
                  <a:lnTo>
                    <a:pt x="3853827" y="638619"/>
                  </a:lnTo>
                  <a:lnTo>
                    <a:pt x="3864495" y="681812"/>
                  </a:lnTo>
                  <a:lnTo>
                    <a:pt x="3881780" y="720344"/>
                  </a:lnTo>
                  <a:lnTo>
                    <a:pt x="3906443" y="752208"/>
                  </a:lnTo>
                  <a:lnTo>
                    <a:pt x="3939222" y="775449"/>
                  </a:lnTo>
                  <a:lnTo>
                    <a:pt x="3980916" y="788073"/>
                  </a:lnTo>
                  <a:lnTo>
                    <a:pt x="4029329" y="787450"/>
                  </a:lnTo>
                  <a:lnTo>
                    <a:pt x="4072991" y="772655"/>
                  </a:lnTo>
                  <a:lnTo>
                    <a:pt x="4111993" y="746531"/>
                  </a:lnTo>
                  <a:lnTo>
                    <a:pt x="4146448" y="711949"/>
                  </a:lnTo>
                  <a:lnTo>
                    <a:pt x="4176471" y="671728"/>
                  </a:lnTo>
                  <a:lnTo>
                    <a:pt x="4202138" y="628751"/>
                  </a:lnTo>
                  <a:lnTo>
                    <a:pt x="4223575" y="585851"/>
                  </a:lnTo>
                  <a:lnTo>
                    <a:pt x="4240873" y="545871"/>
                  </a:lnTo>
                  <a:lnTo>
                    <a:pt x="4270400" y="464223"/>
                  </a:lnTo>
                  <a:lnTo>
                    <a:pt x="4283862" y="416344"/>
                  </a:lnTo>
                  <a:lnTo>
                    <a:pt x="4294746" y="368134"/>
                  </a:lnTo>
                  <a:lnTo>
                    <a:pt x="4303268" y="319697"/>
                  </a:lnTo>
                  <a:lnTo>
                    <a:pt x="4309618" y="271094"/>
                  </a:lnTo>
                  <a:lnTo>
                    <a:pt x="4314012" y="222440"/>
                  </a:lnTo>
                  <a:lnTo>
                    <a:pt x="4316171" y="182308"/>
                  </a:lnTo>
                  <a:lnTo>
                    <a:pt x="4316641" y="173824"/>
                  </a:lnTo>
                  <a:lnTo>
                    <a:pt x="4356430" y="176326"/>
                  </a:lnTo>
                  <a:lnTo>
                    <a:pt x="4398302" y="184289"/>
                  </a:lnTo>
                  <a:lnTo>
                    <a:pt x="4452188" y="200304"/>
                  </a:lnTo>
                  <a:lnTo>
                    <a:pt x="4495304" y="225971"/>
                  </a:lnTo>
                  <a:lnTo>
                    <a:pt x="4532363" y="258787"/>
                  </a:lnTo>
                  <a:lnTo>
                    <a:pt x="4563122" y="297611"/>
                  </a:lnTo>
                  <a:lnTo>
                    <a:pt x="4587354" y="341274"/>
                  </a:lnTo>
                  <a:lnTo>
                    <a:pt x="4604817" y="388658"/>
                  </a:lnTo>
                  <a:lnTo>
                    <a:pt x="4615281" y="438594"/>
                  </a:lnTo>
                  <a:lnTo>
                    <a:pt x="4618596" y="491172"/>
                  </a:lnTo>
                  <a:lnTo>
                    <a:pt x="4614964" y="543280"/>
                  </a:lnTo>
                  <a:lnTo>
                    <a:pt x="4604690" y="593737"/>
                  </a:lnTo>
                  <a:lnTo>
                    <a:pt x="4588053" y="641375"/>
                  </a:lnTo>
                  <a:lnTo>
                    <a:pt x="4565358" y="685012"/>
                  </a:lnTo>
                  <a:lnTo>
                    <a:pt x="4536910" y="723468"/>
                  </a:lnTo>
                  <a:lnTo>
                    <a:pt x="4501185" y="758571"/>
                  </a:lnTo>
                  <a:lnTo>
                    <a:pt x="4461878" y="787171"/>
                  </a:lnTo>
                  <a:lnTo>
                    <a:pt x="4419092" y="810183"/>
                  </a:lnTo>
                  <a:lnTo>
                    <a:pt x="4372953" y="828522"/>
                  </a:lnTo>
                  <a:lnTo>
                    <a:pt x="4323588" y="843089"/>
                  </a:lnTo>
                  <a:lnTo>
                    <a:pt x="4271099" y="854798"/>
                  </a:lnTo>
                  <a:lnTo>
                    <a:pt x="4253128" y="865225"/>
                  </a:lnTo>
                  <a:lnTo>
                    <a:pt x="4248061" y="881799"/>
                  </a:lnTo>
                  <a:lnTo>
                    <a:pt x="4255300" y="896797"/>
                  </a:lnTo>
                  <a:lnTo>
                    <a:pt x="4274274" y="902449"/>
                  </a:lnTo>
                  <a:lnTo>
                    <a:pt x="4329493" y="897039"/>
                  </a:lnTo>
                  <a:lnTo>
                    <a:pt x="4382528" y="887895"/>
                  </a:lnTo>
                  <a:lnTo>
                    <a:pt x="4433265" y="874801"/>
                  </a:lnTo>
                  <a:lnTo>
                    <a:pt x="4481601" y="857542"/>
                  </a:lnTo>
                  <a:lnTo>
                    <a:pt x="4527410" y="835901"/>
                  </a:lnTo>
                  <a:lnTo>
                    <a:pt x="4570590" y="809637"/>
                  </a:lnTo>
                  <a:lnTo>
                    <a:pt x="4611040" y="778535"/>
                  </a:lnTo>
                  <a:lnTo>
                    <a:pt x="4647006" y="741756"/>
                  </a:lnTo>
                  <a:lnTo>
                    <a:pt x="4676419" y="701065"/>
                  </a:lnTo>
                  <a:lnTo>
                    <a:pt x="4699444" y="657352"/>
                  </a:lnTo>
                  <a:lnTo>
                    <a:pt x="4716284" y="611479"/>
                  </a:lnTo>
                  <a:lnTo>
                    <a:pt x="4727118" y="564311"/>
                  </a:lnTo>
                  <a:lnTo>
                    <a:pt x="4732121" y="516724"/>
                  </a:lnTo>
                  <a:close/>
                </a:path>
                <a:path w="6682740" h="972820">
                  <a:moveTo>
                    <a:pt x="5736806" y="555091"/>
                  </a:moveTo>
                  <a:lnTo>
                    <a:pt x="5735015" y="542582"/>
                  </a:lnTo>
                  <a:lnTo>
                    <a:pt x="5729656" y="533641"/>
                  </a:lnTo>
                  <a:lnTo>
                    <a:pt x="5720727" y="528281"/>
                  </a:lnTo>
                  <a:lnTo>
                    <a:pt x="5708218" y="526491"/>
                  </a:lnTo>
                  <a:lnTo>
                    <a:pt x="5670093" y="526491"/>
                  </a:lnTo>
                  <a:lnTo>
                    <a:pt x="5674017" y="481507"/>
                  </a:lnTo>
                  <a:lnTo>
                    <a:pt x="5682208" y="388708"/>
                  </a:lnTo>
                  <a:lnTo>
                    <a:pt x="5686285" y="340982"/>
                  </a:lnTo>
                  <a:lnTo>
                    <a:pt x="5688330" y="315747"/>
                  </a:lnTo>
                  <a:lnTo>
                    <a:pt x="5690209" y="292442"/>
                  </a:lnTo>
                  <a:lnTo>
                    <a:pt x="5689485" y="279768"/>
                  </a:lnTo>
                  <a:lnTo>
                    <a:pt x="5684380" y="270471"/>
                  </a:lnTo>
                  <a:lnTo>
                    <a:pt x="5675312" y="264744"/>
                  </a:lnTo>
                  <a:lnTo>
                    <a:pt x="5662676" y="262788"/>
                  </a:lnTo>
                  <a:lnTo>
                    <a:pt x="5585358" y="262788"/>
                  </a:lnTo>
                  <a:lnTo>
                    <a:pt x="5585358" y="315747"/>
                  </a:lnTo>
                  <a:lnTo>
                    <a:pt x="5579249" y="390817"/>
                  </a:lnTo>
                  <a:lnTo>
                    <a:pt x="5573839" y="450900"/>
                  </a:lnTo>
                  <a:lnTo>
                    <a:pt x="5569420" y="496100"/>
                  </a:lnTo>
                  <a:lnTo>
                    <a:pt x="5566295" y="526491"/>
                  </a:lnTo>
                  <a:lnTo>
                    <a:pt x="5562066" y="526491"/>
                  </a:lnTo>
                  <a:lnTo>
                    <a:pt x="5562066" y="580504"/>
                  </a:lnTo>
                  <a:lnTo>
                    <a:pt x="5554535" y="645477"/>
                  </a:lnTo>
                  <a:lnTo>
                    <a:pt x="5547893" y="702297"/>
                  </a:lnTo>
                  <a:lnTo>
                    <a:pt x="5542254" y="751179"/>
                  </a:lnTo>
                  <a:lnTo>
                    <a:pt x="5537708" y="792314"/>
                  </a:lnTo>
                  <a:lnTo>
                    <a:pt x="5397906" y="792314"/>
                  </a:lnTo>
                  <a:lnTo>
                    <a:pt x="5426507" y="580504"/>
                  </a:lnTo>
                  <a:lnTo>
                    <a:pt x="5562066" y="580504"/>
                  </a:lnTo>
                  <a:lnTo>
                    <a:pt x="5562066" y="526491"/>
                  </a:lnTo>
                  <a:lnTo>
                    <a:pt x="5431802" y="526491"/>
                  </a:lnTo>
                  <a:lnTo>
                    <a:pt x="5439943" y="449973"/>
                  </a:lnTo>
                  <a:lnTo>
                    <a:pt x="5445569" y="397687"/>
                  </a:lnTo>
                  <a:lnTo>
                    <a:pt x="5450268" y="350913"/>
                  </a:lnTo>
                  <a:lnTo>
                    <a:pt x="5452973" y="315747"/>
                  </a:lnTo>
                  <a:lnTo>
                    <a:pt x="5585358" y="315747"/>
                  </a:lnTo>
                  <a:lnTo>
                    <a:pt x="5585358" y="262788"/>
                  </a:lnTo>
                  <a:lnTo>
                    <a:pt x="5353431" y="262788"/>
                  </a:lnTo>
                  <a:lnTo>
                    <a:pt x="5353431" y="315747"/>
                  </a:lnTo>
                  <a:lnTo>
                    <a:pt x="5350040" y="354660"/>
                  </a:lnTo>
                  <a:lnTo>
                    <a:pt x="5345087" y="402056"/>
                  </a:lnTo>
                  <a:lnTo>
                    <a:pt x="5338686" y="459600"/>
                  </a:lnTo>
                  <a:lnTo>
                    <a:pt x="5331193" y="526491"/>
                  </a:lnTo>
                  <a:lnTo>
                    <a:pt x="5325897" y="526491"/>
                  </a:lnTo>
                  <a:lnTo>
                    <a:pt x="5325897" y="580504"/>
                  </a:lnTo>
                  <a:lnTo>
                    <a:pt x="5320081" y="630135"/>
                  </a:lnTo>
                  <a:lnTo>
                    <a:pt x="5313578" y="682040"/>
                  </a:lnTo>
                  <a:lnTo>
                    <a:pt x="5306085" y="736130"/>
                  </a:lnTo>
                  <a:lnTo>
                    <a:pt x="5297297" y="792314"/>
                  </a:lnTo>
                  <a:lnTo>
                    <a:pt x="5157508" y="792314"/>
                  </a:lnTo>
                  <a:lnTo>
                    <a:pt x="5165014" y="750582"/>
                  </a:lnTo>
                  <a:lnTo>
                    <a:pt x="5173116" y="701497"/>
                  </a:lnTo>
                  <a:lnTo>
                    <a:pt x="5181739" y="644055"/>
                  </a:lnTo>
                  <a:lnTo>
                    <a:pt x="5190337" y="580504"/>
                  </a:lnTo>
                  <a:lnTo>
                    <a:pt x="5325897" y="580504"/>
                  </a:lnTo>
                  <a:lnTo>
                    <a:pt x="5325897" y="526491"/>
                  </a:lnTo>
                  <a:lnTo>
                    <a:pt x="5197741" y="526491"/>
                  </a:lnTo>
                  <a:lnTo>
                    <a:pt x="5203926" y="475246"/>
                  </a:lnTo>
                  <a:lnTo>
                    <a:pt x="5209921" y="423100"/>
                  </a:lnTo>
                  <a:lnTo>
                    <a:pt x="5216779" y="362343"/>
                  </a:lnTo>
                  <a:lnTo>
                    <a:pt x="5222100" y="315747"/>
                  </a:lnTo>
                  <a:lnTo>
                    <a:pt x="5353431" y="315747"/>
                  </a:lnTo>
                  <a:lnTo>
                    <a:pt x="5353431" y="262788"/>
                  </a:lnTo>
                  <a:lnTo>
                    <a:pt x="5183975" y="262788"/>
                  </a:lnTo>
                  <a:lnTo>
                    <a:pt x="5197259" y="237540"/>
                  </a:lnTo>
                  <a:lnTo>
                    <a:pt x="5210060" y="212483"/>
                  </a:lnTo>
                  <a:lnTo>
                    <a:pt x="5222252" y="187439"/>
                  </a:lnTo>
                  <a:lnTo>
                    <a:pt x="5233759" y="162179"/>
                  </a:lnTo>
                  <a:lnTo>
                    <a:pt x="5688088" y="162179"/>
                  </a:lnTo>
                  <a:lnTo>
                    <a:pt x="5700598" y="160591"/>
                  </a:lnTo>
                  <a:lnTo>
                    <a:pt x="5709539" y="155829"/>
                  </a:lnTo>
                  <a:lnTo>
                    <a:pt x="5714898" y="147878"/>
                  </a:lnTo>
                  <a:lnTo>
                    <a:pt x="5716689" y="136766"/>
                  </a:lnTo>
                  <a:lnTo>
                    <a:pt x="5714898" y="124256"/>
                  </a:lnTo>
                  <a:lnTo>
                    <a:pt x="5709539" y="115328"/>
                  </a:lnTo>
                  <a:lnTo>
                    <a:pt x="5700598" y="109969"/>
                  </a:lnTo>
                  <a:lnTo>
                    <a:pt x="5688088" y="108178"/>
                  </a:lnTo>
                  <a:lnTo>
                    <a:pt x="5257050" y="108178"/>
                  </a:lnTo>
                  <a:lnTo>
                    <a:pt x="5261788" y="93700"/>
                  </a:lnTo>
                  <a:lnTo>
                    <a:pt x="5266321" y="80505"/>
                  </a:lnTo>
                  <a:lnTo>
                    <a:pt x="5270449" y="68707"/>
                  </a:lnTo>
                  <a:lnTo>
                    <a:pt x="5273992" y="58394"/>
                  </a:lnTo>
                  <a:lnTo>
                    <a:pt x="5253875" y="23444"/>
                  </a:lnTo>
                  <a:lnTo>
                    <a:pt x="5207063" y="15455"/>
                  </a:lnTo>
                  <a:lnTo>
                    <a:pt x="5197081" y="18554"/>
                  </a:lnTo>
                  <a:lnTo>
                    <a:pt x="5189283" y="25425"/>
                  </a:lnTo>
                  <a:lnTo>
                    <a:pt x="5183975" y="36156"/>
                  </a:lnTo>
                  <a:lnTo>
                    <a:pt x="5166601" y="86652"/>
                  </a:lnTo>
                  <a:lnTo>
                    <a:pt x="5148123" y="134607"/>
                  </a:lnTo>
                  <a:lnTo>
                    <a:pt x="5128590" y="179959"/>
                  </a:lnTo>
                  <a:lnTo>
                    <a:pt x="5108054" y="222618"/>
                  </a:lnTo>
                  <a:lnTo>
                    <a:pt x="5086578" y="262521"/>
                  </a:lnTo>
                  <a:lnTo>
                    <a:pt x="5064214" y="299580"/>
                  </a:lnTo>
                  <a:lnTo>
                    <a:pt x="5041011" y="333743"/>
                  </a:lnTo>
                  <a:lnTo>
                    <a:pt x="5035093" y="344500"/>
                  </a:lnTo>
                  <a:lnTo>
                    <a:pt x="5055832" y="386702"/>
                  </a:lnTo>
                  <a:lnTo>
                    <a:pt x="5076342" y="396367"/>
                  </a:lnTo>
                  <a:lnTo>
                    <a:pt x="5086362" y="393103"/>
                  </a:lnTo>
                  <a:lnTo>
                    <a:pt x="5096078" y="384581"/>
                  </a:lnTo>
                  <a:lnTo>
                    <a:pt x="5114074" y="362343"/>
                  </a:lnTo>
                  <a:lnTo>
                    <a:pt x="5109286" y="407949"/>
                  </a:lnTo>
                  <a:lnTo>
                    <a:pt x="5104295" y="450900"/>
                  </a:lnTo>
                  <a:lnTo>
                    <a:pt x="5099304" y="489432"/>
                  </a:lnTo>
                  <a:lnTo>
                    <a:pt x="5093957" y="526491"/>
                  </a:lnTo>
                  <a:lnTo>
                    <a:pt x="5075948" y="526491"/>
                  </a:lnTo>
                  <a:lnTo>
                    <a:pt x="5061928" y="489432"/>
                  </a:lnTo>
                  <a:lnTo>
                    <a:pt x="4980648" y="274447"/>
                  </a:lnTo>
                  <a:lnTo>
                    <a:pt x="5034661" y="274447"/>
                  </a:lnTo>
                  <a:lnTo>
                    <a:pt x="5047158" y="272694"/>
                  </a:lnTo>
                  <a:lnTo>
                    <a:pt x="5056098" y="267563"/>
                  </a:lnTo>
                  <a:lnTo>
                    <a:pt x="5061458" y="259257"/>
                  </a:lnTo>
                  <a:lnTo>
                    <a:pt x="5063248" y="247967"/>
                  </a:lnTo>
                  <a:lnTo>
                    <a:pt x="5061458" y="235458"/>
                  </a:lnTo>
                  <a:lnTo>
                    <a:pt x="5056098" y="226517"/>
                  </a:lnTo>
                  <a:lnTo>
                    <a:pt x="5047158" y="221157"/>
                  </a:lnTo>
                  <a:lnTo>
                    <a:pt x="5034661" y="219367"/>
                  </a:lnTo>
                  <a:lnTo>
                    <a:pt x="4979594" y="219367"/>
                  </a:lnTo>
                  <a:lnTo>
                    <a:pt x="4979594" y="63690"/>
                  </a:lnTo>
                  <a:lnTo>
                    <a:pt x="4977803" y="51181"/>
                  </a:lnTo>
                  <a:lnTo>
                    <a:pt x="4972443" y="42252"/>
                  </a:lnTo>
                  <a:lnTo>
                    <a:pt x="4963503" y="36893"/>
                  </a:lnTo>
                  <a:lnTo>
                    <a:pt x="4950993" y="35102"/>
                  </a:lnTo>
                  <a:lnTo>
                    <a:pt x="4905464" y="35102"/>
                  </a:lnTo>
                  <a:lnTo>
                    <a:pt x="4892954" y="36893"/>
                  </a:lnTo>
                  <a:lnTo>
                    <a:pt x="4884013" y="42252"/>
                  </a:lnTo>
                  <a:lnTo>
                    <a:pt x="4878654" y="51181"/>
                  </a:lnTo>
                  <a:lnTo>
                    <a:pt x="4876863" y="63690"/>
                  </a:lnTo>
                  <a:lnTo>
                    <a:pt x="4876863" y="219367"/>
                  </a:lnTo>
                  <a:lnTo>
                    <a:pt x="4788967" y="219367"/>
                  </a:lnTo>
                  <a:lnTo>
                    <a:pt x="4776457" y="221119"/>
                  </a:lnTo>
                  <a:lnTo>
                    <a:pt x="4767516" y="226250"/>
                  </a:lnTo>
                  <a:lnTo>
                    <a:pt x="4762157" y="234556"/>
                  </a:lnTo>
                  <a:lnTo>
                    <a:pt x="4760366" y="245846"/>
                  </a:lnTo>
                  <a:lnTo>
                    <a:pt x="4762157" y="258356"/>
                  </a:lnTo>
                  <a:lnTo>
                    <a:pt x="4767516" y="267296"/>
                  </a:lnTo>
                  <a:lnTo>
                    <a:pt x="4776457" y="272656"/>
                  </a:lnTo>
                  <a:lnTo>
                    <a:pt x="4788967" y="274447"/>
                  </a:lnTo>
                  <a:lnTo>
                    <a:pt x="4874742" y="274447"/>
                  </a:lnTo>
                  <a:lnTo>
                    <a:pt x="4864163" y="324878"/>
                  </a:lnTo>
                  <a:lnTo>
                    <a:pt x="4852289" y="374459"/>
                  </a:lnTo>
                  <a:lnTo>
                    <a:pt x="4839093" y="423151"/>
                  </a:lnTo>
                  <a:lnTo>
                    <a:pt x="4824565" y="470890"/>
                  </a:lnTo>
                  <a:lnTo>
                    <a:pt x="4808702" y="517652"/>
                  </a:lnTo>
                  <a:lnTo>
                    <a:pt x="4791494" y="563359"/>
                  </a:lnTo>
                  <a:lnTo>
                    <a:pt x="4772914" y="607987"/>
                  </a:lnTo>
                  <a:lnTo>
                    <a:pt x="4752949" y="651459"/>
                  </a:lnTo>
                  <a:lnTo>
                    <a:pt x="4749419" y="661606"/>
                  </a:lnTo>
                  <a:lnTo>
                    <a:pt x="4776254" y="718185"/>
                  </a:lnTo>
                  <a:lnTo>
                    <a:pt x="4797171" y="730885"/>
                  </a:lnTo>
                  <a:lnTo>
                    <a:pt x="4807534" y="726528"/>
                  </a:lnTo>
                  <a:lnTo>
                    <a:pt x="4833442" y="680224"/>
                  </a:lnTo>
                  <a:lnTo>
                    <a:pt x="4849596" y="644055"/>
                  </a:lnTo>
                  <a:lnTo>
                    <a:pt x="4865344" y="606285"/>
                  </a:lnTo>
                  <a:lnTo>
                    <a:pt x="4881105" y="566737"/>
                  </a:lnTo>
                  <a:lnTo>
                    <a:pt x="4881105" y="938453"/>
                  </a:lnTo>
                  <a:lnTo>
                    <a:pt x="4882883" y="950963"/>
                  </a:lnTo>
                  <a:lnTo>
                    <a:pt x="4888242" y="959904"/>
                  </a:lnTo>
                  <a:lnTo>
                    <a:pt x="4897183" y="965263"/>
                  </a:lnTo>
                  <a:lnTo>
                    <a:pt x="4909693" y="967054"/>
                  </a:lnTo>
                  <a:lnTo>
                    <a:pt x="4946764" y="967054"/>
                  </a:lnTo>
                  <a:lnTo>
                    <a:pt x="4959274" y="965263"/>
                  </a:lnTo>
                  <a:lnTo>
                    <a:pt x="4968202" y="959904"/>
                  </a:lnTo>
                  <a:lnTo>
                    <a:pt x="4973561" y="950963"/>
                  </a:lnTo>
                  <a:lnTo>
                    <a:pt x="4975352" y="938453"/>
                  </a:lnTo>
                  <a:lnTo>
                    <a:pt x="4975352" y="566737"/>
                  </a:lnTo>
                  <a:lnTo>
                    <a:pt x="4975352" y="489432"/>
                  </a:lnTo>
                  <a:lnTo>
                    <a:pt x="4987087" y="520611"/>
                  </a:lnTo>
                  <a:lnTo>
                    <a:pt x="4996929" y="547408"/>
                  </a:lnTo>
                  <a:lnTo>
                    <a:pt x="5004994" y="569849"/>
                  </a:lnTo>
                  <a:lnTo>
                    <a:pt x="5011369" y="587921"/>
                  </a:lnTo>
                  <a:lnTo>
                    <a:pt x="5018062" y="599173"/>
                  </a:lnTo>
                  <a:lnTo>
                    <a:pt x="5026850" y="605650"/>
                  </a:lnTo>
                  <a:lnTo>
                    <a:pt x="5037417" y="606983"/>
                  </a:lnTo>
                  <a:lnTo>
                    <a:pt x="5049482" y="602742"/>
                  </a:lnTo>
                  <a:lnTo>
                    <a:pt x="5088661" y="580504"/>
                  </a:lnTo>
                  <a:lnTo>
                    <a:pt x="5079822" y="637260"/>
                  </a:lnTo>
                  <a:lnTo>
                    <a:pt x="5071288" y="691083"/>
                  </a:lnTo>
                  <a:lnTo>
                    <a:pt x="5062982" y="742010"/>
                  </a:lnTo>
                  <a:lnTo>
                    <a:pt x="5054854" y="790117"/>
                  </a:lnTo>
                  <a:lnTo>
                    <a:pt x="5046853" y="835469"/>
                  </a:lnTo>
                  <a:lnTo>
                    <a:pt x="5038903" y="878103"/>
                  </a:lnTo>
                  <a:lnTo>
                    <a:pt x="5038090" y="890816"/>
                  </a:lnTo>
                  <a:lnTo>
                    <a:pt x="5041938" y="900341"/>
                  </a:lnTo>
                  <a:lnTo>
                    <a:pt x="5050358" y="906691"/>
                  </a:lnTo>
                  <a:lnTo>
                    <a:pt x="5063248" y="909866"/>
                  </a:lnTo>
                  <a:lnTo>
                    <a:pt x="5107724" y="914107"/>
                  </a:lnTo>
                  <a:lnTo>
                    <a:pt x="5119840" y="913561"/>
                  </a:lnTo>
                  <a:lnTo>
                    <a:pt x="5129174" y="908939"/>
                  </a:lnTo>
                  <a:lnTo>
                    <a:pt x="5135727" y="900557"/>
                  </a:lnTo>
                  <a:lnTo>
                    <a:pt x="5139499" y="888695"/>
                  </a:lnTo>
                  <a:lnTo>
                    <a:pt x="5146916" y="845273"/>
                  </a:lnTo>
                  <a:lnTo>
                    <a:pt x="5534533" y="845273"/>
                  </a:lnTo>
                  <a:lnTo>
                    <a:pt x="5527624" y="888568"/>
                  </a:lnTo>
                  <a:lnTo>
                    <a:pt x="5521414" y="910526"/>
                  </a:lnTo>
                  <a:lnTo>
                    <a:pt x="5511444" y="918387"/>
                  </a:lnTo>
                  <a:lnTo>
                    <a:pt x="5493220" y="919391"/>
                  </a:lnTo>
                  <a:lnTo>
                    <a:pt x="5476506" y="919213"/>
                  </a:lnTo>
                  <a:lnTo>
                    <a:pt x="5414848" y="917282"/>
                  </a:lnTo>
                  <a:lnTo>
                    <a:pt x="5401576" y="918235"/>
                  </a:lnTo>
                  <a:lnTo>
                    <a:pt x="5392077" y="922566"/>
                  </a:lnTo>
                  <a:lnTo>
                    <a:pt x="5386552" y="930084"/>
                  </a:lnTo>
                  <a:lnTo>
                    <a:pt x="5385193" y="940574"/>
                  </a:lnTo>
                  <a:lnTo>
                    <a:pt x="5387746" y="952042"/>
                  </a:lnTo>
                  <a:lnTo>
                    <a:pt x="5498109" y="972146"/>
                  </a:lnTo>
                  <a:lnTo>
                    <a:pt x="5510174" y="972350"/>
                  </a:lnTo>
                  <a:lnTo>
                    <a:pt x="5563946" y="968082"/>
                  </a:lnTo>
                  <a:lnTo>
                    <a:pt x="5599658" y="954074"/>
                  </a:lnTo>
                  <a:lnTo>
                    <a:pt x="5620931" y="919391"/>
                  </a:lnTo>
                  <a:lnTo>
                    <a:pt x="5625630" y="888568"/>
                  </a:lnTo>
                  <a:lnTo>
                    <a:pt x="5626925" y="883843"/>
                  </a:lnTo>
                  <a:lnTo>
                    <a:pt x="5628246" y="877709"/>
                  </a:lnTo>
                  <a:lnTo>
                    <a:pt x="5630367" y="866203"/>
                  </a:lnTo>
                  <a:lnTo>
                    <a:pt x="5634075" y="845273"/>
                  </a:lnTo>
                  <a:lnTo>
                    <a:pt x="5677497" y="845273"/>
                  </a:lnTo>
                  <a:lnTo>
                    <a:pt x="5690006" y="843699"/>
                  </a:lnTo>
                  <a:lnTo>
                    <a:pt x="5698947" y="839050"/>
                  </a:lnTo>
                  <a:lnTo>
                    <a:pt x="5704306" y="831418"/>
                  </a:lnTo>
                  <a:lnTo>
                    <a:pt x="5706097" y="820915"/>
                  </a:lnTo>
                  <a:lnTo>
                    <a:pt x="5704306" y="808405"/>
                  </a:lnTo>
                  <a:lnTo>
                    <a:pt x="5698947" y="799465"/>
                  </a:lnTo>
                  <a:lnTo>
                    <a:pt x="5690006" y="794105"/>
                  </a:lnTo>
                  <a:lnTo>
                    <a:pt x="5677497" y="792314"/>
                  </a:lnTo>
                  <a:lnTo>
                    <a:pt x="5641492" y="792314"/>
                  </a:lnTo>
                  <a:lnTo>
                    <a:pt x="5647677" y="739114"/>
                  </a:lnTo>
                  <a:lnTo>
                    <a:pt x="5659666" y="633107"/>
                  </a:lnTo>
                  <a:lnTo>
                    <a:pt x="5665851" y="580504"/>
                  </a:lnTo>
                  <a:lnTo>
                    <a:pt x="5708218" y="580504"/>
                  </a:lnTo>
                  <a:lnTo>
                    <a:pt x="5720727" y="578916"/>
                  </a:lnTo>
                  <a:lnTo>
                    <a:pt x="5729656" y="574154"/>
                  </a:lnTo>
                  <a:lnTo>
                    <a:pt x="5735015" y="566204"/>
                  </a:lnTo>
                  <a:lnTo>
                    <a:pt x="5736806" y="555091"/>
                  </a:lnTo>
                  <a:close/>
                </a:path>
                <a:path w="6682740" h="972820">
                  <a:moveTo>
                    <a:pt x="5947003" y="781888"/>
                  </a:moveTo>
                  <a:lnTo>
                    <a:pt x="5905182" y="738301"/>
                  </a:lnTo>
                  <a:lnTo>
                    <a:pt x="5893701" y="733704"/>
                  </a:lnTo>
                  <a:lnTo>
                    <a:pt x="5883211" y="734072"/>
                  </a:lnTo>
                  <a:lnTo>
                    <a:pt x="5873902" y="739203"/>
                  </a:lnTo>
                  <a:lnTo>
                    <a:pt x="5865990" y="748893"/>
                  </a:lnTo>
                  <a:lnTo>
                    <a:pt x="5839638" y="789762"/>
                  </a:lnTo>
                  <a:lnTo>
                    <a:pt x="5813171" y="828052"/>
                  </a:lnTo>
                  <a:lnTo>
                    <a:pt x="5786920" y="863574"/>
                  </a:lnTo>
                  <a:lnTo>
                    <a:pt x="5761152" y="896099"/>
                  </a:lnTo>
                  <a:lnTo>
                    <a:pt x="5754217" y="907008"/>
                  </a:lnTo>
                  <a:lnTo>
                    <a:pt x="5786564" y="951166"/>
                  </a:lnTo>
                  <a:lnTo>
                    <a:pt x="5807888" y="958189"/>
                  </a:lnTo>
                  <a:lnTo>
                    <a:pt x="5817692" y="954900"/>
                  </a:lnTo>
                  <a:lnTo>
                    <a:pt x="5859754" y="907008"/>
                  </a:lnTo>
                  <a:lnTo>
                    <a:pt x="5890095" y="868172"/>
                  </a:lnTo>
                  <a:lnTo>
                    <a:pt x="5917654" y="830326"/>
                  </a:lnTo>
                  <a:lnTo>
                    <a:pt x="5942241" y="793369"/>
                  </a:lnTo>
                  <a:lnTo>
                    <a:pt x="5947003" y="781888"/>
                  </a:lnTo>
                  <a:close/>
                </a:path>
                <a:path w="6682740" h="972820">
                  <a:moveTo>
                    <a:pt x="6156236" y="928039"/>
                  </a:moveTo>
                  <a:lnTo>
                    <a:pt x="6150813" y="882599"/>
                  </a:lnTo>
                  <a:lnTo>
                    <a:pt x="6136525" y="812698"/>
                  </a:lnTo>
                  <a:lnTo>
                    <a:pt x="6127585" y="775360"/>
                  </a:lnTo>
                  <a:lnTo>
                    <a:pt x="6105995" y="752881"/>
                  </a:lnTo>
                  <a:lnTo>
                    <a:pt x="6093688" y="753122"/>
                  </a:lnTo>
                  <a:lnTo>
                    <a:pt x="6052388" y="760539"/>
                  </a:lnTo>
                  <a:lnTo>
                    <a:pt x="6040729" y="764489"/>
                  </a:lnTo>
                  <a:lnTo>
                    <a:pt x="6032932" y="771525"/>
                  </a:lnTo>
                  <a:lnTo>
                    <a:pt x="6029312" y="781532"/>
                  </a:lnTo>
                  <a:lnTo>
                    <a:pt x="6030150" y="794423"/>
                  </a:lnTo>
                  <a:lnTo>
                    <a:pt x="6036919" y="829005"/>
                  </a:lnTo>
                  <a:lnTo>
                    <a:pt x="6042990" y="862876"/>
                  </a:lnTo>
                  <a:lnTo>
                    <a:pt x="6048464" y="896150"/>
                  </a:lnTo>
                  <a:lnTo>
                    <a:pt x="6053442" y="928928"/>
                  </a:lnTo>
                  <a:lnTo>
                    <a:pt x="6056795" y="941387"/>
                  </a:lnTo>
                  <a:lnTo>
                    <a:pt x="6063513" y="949972"/>
                  </a:lnTo>
                  <a:lnTo>
                    <a:pt x="6073406" y="954392"/>
                  </a:lnTo>
                  <a:lnTo>
                    <a:pt x="6086284" y="954341"/>
                  </a:lnTo>
                  <a:lnTo>
                    <a:pt x="6131814" y="947991"/>
                  </a:lnTo>
                  <a:lnTo>
                    <a:pt x="6143663" y="944651"/>
                  </a:lnTo>
                  <a:lnTo>
                    <a:pt x="6151931" y="937933"/>
                  </a:lnTo>
                  <a:lnTo>
                    <a:pt x="6156236" y="928039"/>
                  </a:lnTo>
                  <a:close/>
                </a:path>
                <a:path w="6682740" h="972820">
                  <a:moveTo>
                    <a:pt x="6401079" y="919314"/>
                  </a:moveTo>
                  <a:lnTo>
                    <a:pt x="6385357" y="873937"/>
                  </a:lnTo>
                  <a:lnTo>
                    <a:pt x="6354318" y="802881"/>
                  </a:lnTo>
                  <a:lnTo>
                    <a:pt x="6336208" y="764768"/>
                  </a:lnTo>
                  <a:lnTo>
                    <a:pt x="6311036" y="746912"/>
                  </a:lnTo>
                  <a:lnTo>
                    <a:pt x="6299136" y="748893"/>
                  </a:lnTo>
                  <a:lnTo>
                    <a:pt x="6264186" y="759472"/>
                  </a:lnTo>
                  <a:lnTo>
                    <a:pt x="6252921" y="764971"/>
                  </a:lnTo>
                  <a:lnTo>
                    <a:pt x="6246317" y="773239"/>
                  </a:lnTo>
                  <a:lnTo>
                    <a:pt x="6244679" y="783907"/>
                  </a:lnTo>
                  <a:lnTo>
                    <a:pt x="6248298" y="796544"/>
                  </a:lnTo>
                  <a:lnTo>
                    <a:pt x="6276505" y="862609"/>
                  </a:lnTo>
                  <a:lnTo>
                    <a:pt x="6291046" y="897674"/>
                  </a:lnTo>
                  <a:lnTo>
                    <a:pt x="6305486" y="934224"/>
                  </a:lnTo>
                  <a:lnTo>
                    <a:pt x="6311265" y="944778"/>
                  </a:lnTo>
                  <a:lnTo>
                    <a:pt x="6319139" y="951166"/>
                  </a:lnTo>
                  <a:lnTo>
                    <a:pt x="6329185" y="953592"/>
                  </a:lnTo>
                  <a:lnTo>
                    <a:pt x="6341504" y="952233"/>
                  </a:lnTo>
                  <a:lnTo>
                    <a:pt x="6379629" y="942695"/>
                  </a:lnTo>
                  <a:lnTo>
                    <a:pt x="6391542" y="937818"/>
                  </a:lnTo>
                  <a:lnTo>
                    <a:pt x="6398692" y="929855"/>
                  </a:lnTo>
                  <a:lnTo>
                    <a:pt x="6401079" y="919314"/>
                  </a:lnTo>
                  <a:close/>
                </a:path>
                <a:path w="6682740" h="972820">
                  <a:moveTo>
                    <a:pt x="6651142" y="915428"/>
                  </a:moveTo>
                  <a:lnTo>
                    <a:pt x="6619265" y="856602"/>
                  </a:lnTo>
                  <a:lnTo>
                    <a:pt x="6591579" y="819188"/>
                  </a:lnTo>
                  <a:lnTo>
                    <a:pt x="6562496" y="780783"/>
                  </a:lnTo>
                  <a:lnTo>
                    <a:pt x="6532131" y="741476"/>
                  </a:lnTo>
                  <a:lnTo>
                    <a:pt x="6513995" y="728776"/>
                  </a:lnTo>
                  <a:lnTo>
                    <a:pt x="6503390" y="729564"/>
                  </a:lnTo>
                  <a:lnTo>
                    <a:pt x="6491884" y="735126"/>
                  </a:lnTo>
                  <a:lnTo>
                    <a:pt x="6469647" y="749947"/>
                  </a:lnTo>
                  <a:lnTo>
                    <a:pt x="6460312" y="758621"/>
                  </a:lnTo>
                  <a:lnTo>
                    <a:pt x="6456146" y="768477"/>
                  </a:lnTo>
                  <a:lnTo>
                    <a:pt x="6457137" y="779145"/>
                  </a:lnTo>
                  <a:lnTo>
                    <a:pt x="6463297" y="790194"/>
                  </a:lnTo>
                  <a:lnTo>
                    <a:pt x="6490144" y="825754"/>
                  </a:lnTo>
                  <a:lnTo>
                    <a:pt x="6516776" y="862609"/>
                  </a:lnTo>
                  <a:lnTo>
                    <a:pt x="6543421" y="900849"/>
                  </a:lnTo>
                  <a:lnTo>
                    <a:pt x="6570256" y="940574"/>
                  </a:lnTo>
                  <a:lnTo>
                    <a:pt x="6578333" y="949502"/>
                  </a:lnTo>
                  <a:lnTo>
                    <a:pt x="6587998" y="953947"/>
                  </a:lnTo>
                  <a:lnTo>
                    <a:pt x="6598856" y="953833"/>
                  </a:lnTo>
                  <a:lnTo>
                    <a:pt x="6610502" y="949045"/>
                  </a:lnTo>
                  <a:lnTo>
                    <a:pt x="6636982" y="933157"/>
                  </a:lnTo>
                  <a:lnTo>
                    <a:pt x="6646494" y="925093"/>
                  </a:lnTo>
                  <a:lnTo>
                    <a:pt x="6651142" y="915428"/>
                  </a:lnTo>
                  <a:close/>
                </a:path>
                <a:path w="6682740" h="972820">
                  <a:moveTo>
                    <a:pt x="6682511" y="296684"/>
                  </a:moveTo>
                  <a:lnTo>
                    <a:pt x="6680733" y="284175"/>
                  </a:lnTo>
                  <a:lnTo>
                    <a:pt x="6675374" y="275234"/>
                  </a:lnTo>
                  <a:lnTo>
                    <a:pt x="6666433" y="269875"/>
                  </a:lnTo>
                  <a:lnTo>
                    <a:pt x="6653924" y="268084"/>
                  </a:lnTo>
                  <a:lnTo>
                    <a:pt x="6364795" y="268084"/>
                  </a:lnTo>
                  <a:lnTo>
                    <a:pt x="6411925" y="238620"/>
                  </a:lnTo>
                  <a:lnTo>
                    <a:pt x="6455880" y="209562"/>
                  </a:lnTo>
                  <a:lnTo>
                    <a:pt x="6496659" y="180975"/>
                  </a:lnTo>
                  <a:lnTo>
                    <a:pt x="6531788" y="154762"/>
                  </a:lnTo>
                  <a:lnTo>
                    <a:pt x="6568668" y="125463"/>
                  </a:lnTo>
                  <a:lnTo>
                    <a:pt x="6599910" y="98640"/>
                  </a:lnTo>
                  <a:lnTo>
                    <a:pt x="6610642" y="77724"/>
                  </a:lnTo>
                  <a:lnTo>
                    <a:pt x="6606616" y="67665"/>
                  </a:lnTo>
                  <a:lnTo>
                    <a:pt x="6596735" y="58394"/>
                  </a:lnTo>
                  <a:lnTo>
                    <a:pt x="6580848" y="47802"/>
                  </a:lnTo>
                  <a:lnTo>
                    <a:pt x="6570548" y="42659"/>
                  </a:lnTo>
                  <a:lnTo>
                    <a:pt x="6560337" y="41579"/>
                  </a:lnTo>
                  <a:lnTo>
                    <a:pt x="6550317" y="44678"/>
                  </a:lnTo>
                  <a:lnTo>
                    <a:pt x="6540601" y="52031"/>
                  </a:lnTo>
                  <a:lnTo>
                    <a:pt x="6523926" y="67741"/>
                  </a:lnTo>
                  <a:lnTo>
                    <a:pt x="6508826" y="81559"/>
                  </a:lnTo>
                  <a:lnTo>
                    <a:pt x="6495326" y="93599"/>
                  </a:lnTo>
                  <a:lnTo>
                    <a:pt x="6483413" y="103936"/>
                  </a:lnTo>
                  <a:lnTo>
                    <a:pt x="6420929" y="103936"/>
                  </a:lnTo>
                  <a:lnTo>
                    <a:pt x="6420929" y="154762"/>
                  </a:lnTo>
                  <a:lnTo>
                    <a:pt x="6372644" y="187363"/>
                  </a:lnTo>
                  <a:lnTo>
                    <a:pt x="6326149" y="216992"/>
                  </a:lnTo>
                  <a:lnTo>
                    <a:pt x="6281229" y="243827"/>
                  </a:lnTo>
                  <a:lnTo>
                    <a:pt x="6237706" y="268084"/>
                  </a:lnTo>
                  <a:lnTo>
                    <a:pt x="6216535" y="268084"/>
                  </a:lnTo>
                  <a:lnTo>
                    <a:pt x="6216535" y="154762"/>
                  </a:lnTo>
                  <a:lnTo>
                    <a:pt x="6420929" y="154762"/>
                  </a:lnTo>
                  <a:lnTo>
                    <a:pt x="6420929" y="103936"/>
                  </a:lnTo>
                  <a:lnTo>
                    <a:pt x="6216535" y="103936"/>
                  </a:lnTo>
                  <a:lnTo>
                    <a:pt x="6216535" y="46748"/>
                  </a:lnTo>
                  <a:lnTo>
                    <a:pt x="6214757" y="34239"/>
                  </a:lnTo>
                  <a:lnTo>
                    <a:pt x="6209385" y="25298"/>
                  </a:lnTo>
                  <a:lnTo>
                    <a:pt x="6200457" y="19939"/>
                  </a:lnTo>
                  <a:lnTo>
                    <a:pt x="6187935" y="18148"/>
                  </a:lnTo>
                  <a:lnTo>
                    <a:pt x="6134989" y="18148"/>
                  </a:lnTo>
                  <a:lnTo>
                    <a:pt x="6122479" y="19939"/>
                  </a:lnTo>
                  <a:lnTo>
                    <a:pt x="6113551" y="25298"/>
                  </a:lnTo>
                  <a:lnTo>
                    <a:pt x="6108192" y="34239"/>
                  </a:lnTo>
                  <a:lnTo>
                    <a:pt x="6106401" y="46748"/>
                  </a:lnTo>
                  <a:lnTo>
                    <a:pt x="6106401" y="103936"/>
                  </a:lnTo>
                  <a:lnTo>
                    <a:pt x="5833161" y="103936"/>
                  </a:lnTo>
                  <a:lnTo>
                    <a:pt x="5820651" y="105511"/>
                  </a:lnTo>
                  <a:lnTo>
                    <a:pt x="5811723" y="110159"/>
                  </a:lnTo>
                  <a:lnTo>
                    <a:pt x="5806364" y="117792"/>
                  </a:lnTo>
                  <a:lnTo>
                    <a:pt x="5804573" y="128295"/>
                  </a:lnTo>
                  <a:lnTo>
                    <a:pt x="5806364" y="140804"/>
                  </a:lnTo>
                  <a:lnTo>
                    <a:pt x="5811723" y="149745"/>
                  </a:lnTo>
                  <a:lnTo>
                    <a:pt x="5820651" y="155105"/>
                  </a:lnTo>
                  <a:lnTo>
                    <a:pt x="5833161" y="156883"/>
                  </a:lnTo>
                  <a:lnTo>
                    <a:pt x="6106401" y="156883"/>
                  </a:lnTo>
                  <a:lnTo>
                    <a:pt x="6106401" y="268084"/>
                  </a:lnTo>
                  <a:lnTo>
                    <a:pt x="5745264" y="268084"/>
                  </a:lnTo>
                  <a:lnTo>
                    <a:pt x="5732754" y="269671"/>
                  </a:lnTo>
                  <a:lnTo>
                    <a:pt x="5723826" y="274447"/>
                  </a:lnTo>
                  <a:lnTo>
                    <a:pt x="5718454" y="282384"/>
                  </a:lnTo>
                  <a:lnTo>
                    <a:pt x="5716663" y="293509"/>
                  </a:lnTo>
                  <a:lnTo>
                    <a:pt x="5718454" y="306019"/>
                  </a:lnTo>
                  <a:lnTo>
                    <a:pt x="5723826" y="314960"/>
                  </a:lnTo>
                  <a:lnTo>
                    <a:pt x="5732754" y="320319"/>
                  </a:lnTo>
                  <a:lnTo>
                    <a:pt x="5745264" y="322097"/>
                  </a:lnTo>
                  <a:lnTo>
                    <a:pt x="6128639" y="322097"/>
                  </a:lnTo>
                  <a:lnTo>
                    <a:pt x="6078994" y="344043"/>
                  </a:lnTo>
                  <a:lnTo>
                    <a:pt x="6030049" y="364642"/>
                  </a:lnTo>
                  <a:lnTo>
                    <a:pt x="5981763" y="383921"/>
                  </a:lnTo>
                  <a:lnTo>
                    <a:pt x="5934049" y="401929"/>
                  </a:lnTo>
                  <a:lnTo>
                    <a:pt x="5886818" y="418680"/>
                  </a:lnTo>
                  <a:lnTo>
                    <a:pt x="5840019" y="434238"/>
                  </a:lnTo>
                  <a:lnTo>
                    <a:pt x="5793575" y="448627"/>
                  </a:lnTo>
                  <a:lnTo>
                    <a:pt x="5747385" y="461886"/>
                  </a:lnTo>
                  <a:lnTo>
                    <a:pt x="5735472" y="467220"/>
                  </a:lnTo>
                  <a:lnTo>
                    <a:pt x="5728322" y="475132"/>
                  </a:lnTo>
                  <a:lnTo>
                    <a:pt x="5725934" y="485419"/>
                  </a:lnTo>
                  <a:lnTo>
                    <a:pt x="5728309" y="497890"/>
                  </a:lnTo>
                  <a:lnTo>
                    <a:pt x="5729376" y="498957"/>
                  </a:lnTo>
                  <a:lnTo>
                    <a:pt x="5735155" y="509663"/>
                  </a:lnTo>
                  <a:lnTo>
                    <a:pt x="5743016" y="516293"/>
                  </a:lnTo>
                  <a:lnTo>
                    <a:pt x="5753062" y="518756"/>
                  </a:lnTo>
                  <a:lnTo>
                    <a:pt x="5765381" y="516953"/>
                  </a:lnTo>
                  <a:lnTo>
                    <a:pt x="5798388" y="508215"/>
                  </a:lnTo>
                  <a:lnTo>
                    <a:pt x="5829198" y="499491"/>
                  </a:lnTo>
                  <a:lnTo>
                    <a:pt x="5858014" y="490753"/>
                  </a:lnTo>
                  <a:lnTo>
                    <a:pt x="5885053" y="482015"/>
                  </a:lnTo>
                  <a:lnTo>
                    <a:pt x="5885053" y="676871"/>
                  </a:lnTo>
                  <a:lnTo>
                    <a:pt x="5886843" y="689394"/>
                  </a:lnTo>
                  <a:lnTo>
                    <a:pt x="5892216" y="698322"/>
                  </a:lnTo>
                  <a:lnTo>
                    <a:pt x="5901144" y="703694"/>
                  </a:lnTo>
                  <a:lnTo>
                    <a:pt x="5913653" y="705472"/>
                  </a:lnTo>
                  <a:lnTo>
                    <a:pt x="6559664" y="705472"/>
                  </a:lnTo>
                  <a:lnTo>
                    <a:pt x="6572186" y="703694"/>
                  </a:lnTo>
                  <a:lnTo>
                    <a:pt x="6581114" y="698322"/>
                  </a:lnTo>
                  <a:lnTo>
                    <a:pt x="6586487" y="689394"/>
                  </a:lnTo>
                  <a:lnTo>
                    <a:pt x="6588265" y="676871"/>
                  </a:lnTo>
                  <a:lnTo>
                    <a:pt x="6588265" y="655688"/>
                  </a:lnTo>
                  <a:lnTo>
                    <a:pt x="6588265" y="569912"/>
                  </a:lnTo>
                  <a:lnTo>
                    <a:pt x="6588265" y="531774"/>
                  </a:lnTo>
                  <a:lnTo>
                    <a:pt x="6588265" y="451294"/>
                  </a:lnTo>
                  <a:lnTo>
                    <a:pt x="6588252" y="434238"/>
                  </a:lnTo>
                  <a:lnTo>
                    <a:pt x="6586487" y="421843"/>
                  </a:lnTo>
                  <a:lnTo>
                    <a:pt x="6581114" y="412902"/>
                  </a:lnTo>
                  <a:lnTo>
                    <a:pt x="6572186" y="407543"/>
                  </a:lnTo>
                  <a:lnTo>
                    <a:pt x="6559664" y="405752"/>
                  </a:lnTo>
                  <a:lnTo>
                    <a:pt x="6481292" y="405752"/>
                  </a:lnTo>
                  <a:lnTo>
                    <a:pt x="6481292" y="451294"/>
                  </a:lnTo>
                  <a:lnTo>
                    <a:pt x="6481292" y="531774"/>
                  </a:lnTo>
                  <a:lnTo>
                    <a:pt x="6481292" y="569912"/>
                  </a:lnTo>
                  <a:lnTo>
                    <a:pt x="6481292" y="655688"/>
                  </a:lnTo>
                  <a:lnTo>
                    <a:pt x="5987783" y="655688"/>
                  </a:lnTo>
                  <a:lnTo>
                    <a:pt x="5987783" y="569912"/>
                  </a:lnTo>
                  <a:lnTo>
                    <a:pt x="6481292" y="569912"/>
                  </a:lnTo>
                  <a:lnTo>
                    <a:pt x="6481292" y="531774"/>
                  </a:lnTo>
                  <a:lnTo>
                    <a:pt x="5987783" y="531774"/>
                  </a:lnTo>
                  <a:lnTo>
                    <a:pt x="5987783" y="482015"/>
                  </a:lnTo>
                  <a:lnTo>
                    <a:pt x="5987783" y="451294"/>
                  </a:lnTo>
                  <a:lnTo>
                    <a:pt x="6481292" y="451294"/>
                  </a:lnTo>
                  <a:lnTo>
                    <a:pt x="6481292" y="405752"/>
                  </a:lnTo>
                  <a:lnTo>
                    <a:pt x="6090513" y="405752"/>
                  </a:lnTo>
                  <a:lnTo>
                    <a:pt x="6151067" y="378828"/>
                  </a:lnTo>
                  <a:lnTo>
                    <a:pt x="6200787" y="355587"/>
                  </a:lnTo>
                  <a:lnTo>
                    <a:pt x="6239586" y="336511"/>
                  </a:lnTo>
                  <a:lnTo>
                    <a:pt x="6267361" y="322097"/>
                  </a:lnTo>
                  <a:lnTo>
                    <a:pt x="6653924" y="322097"/>
                  </a:lnTo>
                  <a:lnTo>
                    <a:pt x="6666433" y="320509"/>
                  </a:lnTo>
                  <a:lnTo>
                    <a:pt x="6675374" y="315747"/>
                  </a:lnTo>
                  <a:lnTo>
                    <a:pt x="6680733" y="307809"/>
                  </a:lnTo>
                  <a:lnTo>
                    <a:pt x="6682511" y="2966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0" y="13017995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1879" y="14394535"/>
              <a:ext cx="1907799" cy="43226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84288" y="14816995"/>
              <a:ext cx="384175" cy="86995"/>
            </a:xfrm>
            <a:custGeom>
              <a:avLst/>
              <a:gdLst/>
              <a:ahLst/>
              <a:cxnLst/>
              <a:rect l="l" t="t" r="r" b="b"/>
              <a:pathLst>
                <a:path w="384175" h="86994">
                  <a:moveTo>
                    <a:pt x="384022" y="1524"/>
                  </a:moveTo>
                  <a:lnTo>
                    <a:pt x="331216" y="1524"/>
                  </a:lnTo>
                  <a:lnTo>
                    <a:pt x="331216" y="7747"/>
                  </a:lnTo>
                  <a:lnTo>
                    <a:pt x="376910" y="7747"/>
                  </a:lnTo>
                  <a:lnTo>
                    <a:pt x="365942" y="24963"/>
                  </a:lnTo>
                  <a:lnTo>
                    <a:pt x="355973" y="45154"/>
                  </a:lnTo>
                  <a:lnTo>
                    <a:pt x="348001" y="65964"/>
                  </a:lnTo>
                  <a:lnTo>
                    <a:pt x="343027" y="85039"/>
                  </a:lnTo>
                  <a:lnTo>
                    <a:pt x="349745" y="85039"/>
                  </a:lnTo>
                  <a:lnTo>
                    <a:pt x="355031" y="65304"/>
                  </a:lnTo>
                  <a:lnTo>
                    <a:pt x="362983" y="44630"/>
                  </a:lnTo>
                  <a:lnTo>
                    <a:pt x="372885" y="24838"/>
                  </a:lnTo>
                  <a:lnTo>
                    <a:pt x="384022" y="7747"/>
                  </a:lnTo>
                  <a:lnTo>
                    <a:pt x="384022" y="1524"/>
                  </a:lnTo>
                  <a:close/>
                </a:path>
                <a:path w="384175" h="86994">
                  <a:moveTo>
                    <a:pt x="294500" y="0"/>
                  </a:moveTo>
                  <a:lnTo>
                    <a:pt x="268205" y="27898"/>
                  </a:lnTo>
                  <a:lnTo>
                    <a:pt x="266963" y="43408"/>
                  </a:lnTo>
                  <a:lnTo>
                    <a:pt x="268146" y="58718"/>
                  </a:lnTo>
                  <a:lnTo>
                    <a:pt x="272397" y="72632"/>
                  </a:lnTo>
                  <a:lnTo>
                    <a:pt x="280718" y="82691"/>
                  </a:lnTo>
                  <a:lnTo>
                    <a:pt x="294119" y="86563"/>
                  </a:lnTo>
                  <a:lnTo>
                    <a:pt x="307808" y="82396"/>
                  </a:lnTo>
                  <a:lnTo>
                    <a:pt x="309314" y="80479"/>
                  </a:lnTo>
                  <a:lnTo>
                    <a:pt x="294119" y="80479"/>
                  </a:lnTo>
                  <a:lnTo>
                    <a:pt x="283972" y="76971"/>
                  </a:lnTo>
                  <a:lnTo>
                    <a:pt x="277858" y="68035"/>
                  </a:lnTo>
                  <a:lnTo>
                    <a:pt x="274861" y="56053"/>
                  </a:lnTo>
                  <a:lnTo>
                    <a:pt x="274066" y="43408"/>
                  </a:lnTo>
                  <a:lnTo>
                    <a:pt x="274851" y="29761"/>
                  </a:lnTo>
                  <a:lnTo>
                    <a:pt x="277874" y="17803"/>
                  </a:lnTo>
                  <a:lnTo>
                    <a:pt x="284133" y="9320"/>
                  </a:lnTo>
                  <a:lnTo>
                    <a:pt x="294627" y="6096"/>
                  </a:lnTo>
                  <a:lnTo>
                    <a:pt x="309735" y="6096"/>
                  </a:lnTo>
                  <a:lnTo>
                    <a:pt x="307915" y="3879"/>
                  </a:lnTo>
                  <a:lnTo>
                    <a:pt x="294500" y="0"/>
                  </a:lnTo>
                  <a:close/>
                </a:path>
                <a:path w="384175" h="86994">
                  <a:moveTo>
                    <a:pt x="309735" y="6096"/>
                  </a:moveTo>
                  <a:lnTo>
                    <a:pt x="294627" y="6096"/>
                  </a:lnTo>
                  <a:lnTo>
                    <a:pt x="304680" y="9558"/>
                  </a:lnTo>
                  <a:lnTo>
                    <a:pt x="310713" y="18375"/>
                  </a:lnTo>
                  <a:lnTo>
                    <a:pt x="313652" y="30190"/>
                  </a:lnTo>
                  <a:lnTo>
                    <a:pt x="314426" y="42646"/>
                  </a:lnTo>
                  <a:lnTo>
                    <a:pt x="313644" y="56107"/>
                  </a:lnTo>
                  <a:lnTo>
                    <a:pt x="310649" y="68273"/>
                  </a:lnTo>
                  <a:lnTo>
                    <a:pt x="304466" y="77084"/>
                  </a:lnTo>
                  <a:lnTo>
                    <a:pt x="294119" y="80479"/>
                  </a:lnTo>
                  <a:lnTo>
                    <a:pt x="309314" y="80479"/>
                  </a:lnTo>
                  <a:lnTo>
                    <a:pt x="316142" y="71791"/>
                  </a:lnTo>
                  <a:lnTo>
                    <a:pt x="320288" y="57593"/>
                  </a:lnTo>
                  <a:lnTo>
                    <a:pt x="321411" y="42646"/>
                  </a:lnTo>
                  <a:lnTo>
                    <a:pt x="320276" y="27630"/>
                  </a:lnTo>
                  <a:lnTo>
                    <a:pt x="316142" y="13898"/>
                  </a:lnTo>
                  <a:lnTo>
                    <a:pt x="309735" y="6096"/>
                  </a:lnTo>
                  <a:close/>
                </a:path>
                <a:path w="384175" h="86994">
                  <a:moveTo>
                    <a:pt x="204597" y="64350"/>
                  </a:moveTo>
                  <a:lnTo>
                    <a:pt x="197993" y="64350"/>
                  </a:lnTo>
                  <a:lnTo>
                    <a:pt x="200469" y="72536"/>
                  </a:lnTo>
                  <a:lnTo>
                    <a:pt x="205706" y="79648"/>
                  </a:lnTo>
                  <a:lnTo>
                    <a:pt x="213846" y="84664"/>
                  </a:lnTo>
                  <a:lnTo>
                    <a:pt x="225031" y="86563"/>
                  </a:lnTo>
                  <a:lnTo>
                    <a:pt x="237132" y="84459"/>
                  </a:lnTo>
                  <a:lnTo>
                    <a:pt x="243123" y="80479"/>
                  </a:lnTo>
                  <a:lnTo>
                    <a:pt x="225539" y="80479"/>
                  </a:lnTo>
                  <a:lnTo>
                    <a:pt x="217414" y="79156"/>
                  </a:lnTo>
                  <a:lnTo>
                    <a:pt x="211262" y="75606"/>
                  </a:lnTo>
                  <a:lnTo>
                    <a:pt x="207008" y="70446"/>
                  </a:lnTo>
                  <a:lnTo>
                    <a:pt x="204597" y="64350"/>
                  </a:lnTo>
                  <a:close/>
                </a:path>
                <a:path w="384175" h="86994">
                  <a:moveTo>
                    <a:pt x="242371" y="6096"/>
                  </a:moveTo>
                  <a:lnTo>
                    <a:pt x="235699" y="6096"/>
                  </a:lnTo>
                  <a:lnTo>
                    <a:pt x="241782" y="12192"/>
                  </a:lnTo>
                  <a:lnTo>
                    <a:pt x="241782" y="30848"/>
                  </a:lnTo>
                  <a:lnTo>
                    <a:pt x="236080" y="36182"/>
                  </a:lnTo>
                  <a:lnTo>
                    <a:pt x="219443" y="36182"/>
                  </a:lnTo>
                  <a:lnTo>
                    <a:pt x="219443" y="42011"/>
                  </a:lnTo>
                  <a:lnTo>
                    <a:pt x="224396" y="42011"/>
                  </a:lnTo>
                  <a:lnTo>
                    <a:pt x="232880" y="43053"/>
                  </a:lnTo>
                  <a:lnTo>
                    <a:pt x="239545" y="46343"/>
                  </a:lnTo>
                  <a:lnTo>
                    <a:pt x="243904" y="52132"/>
                  </a:lnTo>
                  <a:lnTo>
                    <a:pt x="245465" y="60667"/>
                  </a:lnTo>
                  <a:lnTo>
                    <a:pt x="244368" y="68049"/>
                  </a:lnTo>
                  <a:lnTo>
                    <a:pt x="240879" y="74383"/>
                  </a:lnTo>
                  <a:lnTo>
                    <a:pt x="234701" y="78813"/>
                  </a:lnTo>
                  <a:lnTo>
                    <a:pt x="225539" y="80479"/>
                  </a:lnTo>
                  <a:lnTo>
                    <a:pt x="243123" y="80479"/>
                  </a:lnTo>
                  <a:lnTo>
                    <a:pt x="245689" y="78774"/>
                  </a:lnTo>
                  <a:lnTo>
                    <a:pt x="250772" y="70446"/>
                  </a:lnTo>
                  <a:lnTo>
                    <a:pt x="252450" y="60413"/>
                  </a:lnTo>
                  <a:lnTo>
                    <a:pt x="251279" y="52259"/>
                  </a:lnTo>
                  <a:lnTo>
                    <a:pt x="248037" y="45994"/>
                  </a:lnTo>
                  <a:lnTo>
                    <a:pt x="243128" y="41513"/>
                  </a:lnTo>
                  <a:lnTo>
                    <a:pt x="236956" y="38709"/>
                  </a:lnTo>
                  <a:lnTo>
                    <a:pt x="236956" y="38455"/>
                  </a:lnTo>
                  <a:lnTo>
                    <a:pt x="242417" y="36677"/>
                  </a:lnTo>
                  <a:lnTo>
                    <a:pt x="248640" y="31229"/>
                  </a:lnTo>
                  <a:lnTo>
                    <a:pt x="248526" y="20307"/>
                  </a:lnTo>
                  <a:lnTo>
                    <a:pt x="247239" y="13174"/>
                  </a:lnTo>
                  <a:lnTo>
                    <a:pt x="242958" y="6475"/>
                  </a:lnTo>
                  <a:lnTo>
                    <a:pt x="242371" y="6096"/>
                  </a:lnTo>
                  <a:close/>
                </a:path>
                <a:path w="384175" h="86994">
                  <a:moveTo>
                    <a:pt x="225285" y="0"/>
                  </a:moveTo>
                  <a:lnTo>
                    <a:pt x="215015" y="1728"/>
                  </a:lnTo>
                  <a:lnTo>
                    <a:pt x="207659" y="6300"/>
                  </a:lnTo>
                  <a:lnTo>
                    <a:pt x="202991" y="12799"/>
                  </a:lnTo>
                  <a:lnTo>
                    <a:pt x="200786" y="20307"/>
                  </a:lnTo>
                  <a:lnTo>
                    <a:pt x="207136" y="20307"/>
                  </a:lnTo>
                  <a:lnTo>
                    <a:pt x="209169" y="11938"/>
                  </a:lnTo>
                  <a:lnTo>
                    <a:pt x="213982" y="6096"/>
                  </a:lnTo>
                  <a:lnTo>
                    <a:pt x="242371" y="6096"/>
                  </a:lnTo>
                  <a:lnTo>
                    <a:pt x="235680" y="1773"/>
                  </a:lnTo>
                  <a:lnTo>
                    <a:pt x="225285" y="0"/>
                  </a:lnTo>
                  <a:close/>
                </a:path>
                <a:path w="384175" h="86994">
                  <a:moveTo>
                    <a:pt x="175949" y="6096"/>
                  </a:moveTo>
                  <a:lnTo>
                    <a:pt x="171183" y="6096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50" y="29905"/>
                  </a:lnTo>
                  <a:lnTo>
                    <a:pt x="172605" y="35445"/>
                  </a:lnTo>
                  <a:lnTo>
                    <a:pt x="167045" y="41128"/>
                  </a:lnTo>
                  <a:lnTo>
                    <a:pt x="158102" y="48361"/>
                  </a:lnTo>
                  <a:lnTo>
                    <a:pt x="147102" y="58029"/>
                  </a:lnTo>
                  <a:lnTo>
                    <a:pt x="139111" y="67462"/>
                  </a:lnTo>
                  <a:lnTo>
                    <a:pt x="134236" y="76418"/>
                  </a:lnTo>
                  <a:lnTo>
                    <a:pt x="132587" y="84658"/>
                  </a:lnTo>
                  <a:lnTo>
                    <a:pt x="132587" y="85039"/>
                  </a:lnTo>
                  <a:lnTo>
                    <a:pt x="185521" y="85039"/>
                  </a:lnTo>
                  <a:lnTo>
                    <a:pt x="186664" y="78828"/>
                  </a:lnTo>
                  <a:lnTo>
                    <a:pt x="139954" y="78828"/>
                  </a:lnTo>
                  <a:lnTo>
                    <a:pt x="142785" y="72723"/>
                  </a:lnTo>
                  <a:lnTo>
                    <a:pt x="147461" y="66463"/>
                  </a:lnTo>
                  <a:lnTo>
                    <a:pt x="153968" y="59849"/>
                  </a:lnTo>
                  <a:lnTo>
                    <a:pt x="162293" y="52679"/>
                  </a:lnTo>
                  <a:lnTo>
                    <a:pt x="172096" y="44462"/>
                  </a:lnTo>
                  <a:lnTo>
                    <a:pt x="178569" y="37795"/>
                  </a:lnTo>
                  <a:lnTo>
                    <a:pt x="182140" y="31080"/>
                  </a:lnTo>
                  <a:lnTo>
                    <a:pt x="183235" y="22720"/>
                  </a:lnTo>
                  <a:lnTo>
                    <a:pt x="181840" y="14460"/>
                  </a:lnTo>
                  <a:lnTo>
                    <a:pt x="177506" y="7173"/>
                  </a:lnTo>
                  <a:lnTo>
                    <a:pt x="175949" y="6096"/>
                  </a:lnTo>
                  <a:close/>
                </a:path>
                <a:path w="384175" h="86994">
                  <a:moveTo>
                    <a:pt x="159118" y="0"/>
                  </a:moveTo>
                  <a:lnTo>
                    <a:pt x="148699" y="1746"/>
                  </a:lnTo>
                  <a:lnTo>
                    <a:pt x="140873" y="6634"/>
                  </a:lnTo>
                  <a:lnTo>
                    <a:pt x="135663" y="14139"/>
                  </a:lnTo>
                  <a:lnTo>
                    <a:pt x="133096" y="23736"/>
                  </a:lnTo>
                  <a:lnTo>
                    <a:pt x="139572" y="23736"/>
                  </a:lnTo>
                  <a:lnTo>
                    <a:pt x="141932" y="15841"/>
                  </a:lnTo>
                  <a:lnTo>
                    <a:pt x="145873" y="10348"/>
                  </a:lnTo>
                  <a:lnTo>
                    <a:pt x="151551" y="7139"/>
                  </a:lnTo>
                  <a:lnTo>
                    <a:pt x="159118" y="6096"/>
                  </a:lnTo>
                  <a:lnTo>
                    <a:pt x="175949" y="6096"/>
                  </a:lnTo>
                  <a:lnTo>
                    <a:pt x="170007" y="1980"/>
                  </a:lnTo>
                  <a:lnTo>
                    <a:pt x="159118" y="0"/>
                  </a:lnTo>
                  <a:close/>
                </a:path>
                <a:path w="384175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11" y="80479"/>
                  </a:lnTo>
                  <a:lnTo>
                    <a:pt x="92316" y="80479"/>
                  </a:lnTo>
                  <a:lnTo>
                    <a:pt x="82169" y="76971"/>
                  </a:lnTo>
                  <a:lnTo>
                    <a:pt x="76055" y="68035"/>
                  </a:lnTo>
                  <a:lnTo>
                    <a:pt x="73058" y="56053"/>
                  </a:lnTo>
                  <a:lnTo>
                    <a:pt x="72262" y="43408"/>
                  </a:lnTo>
                  <a:lnTo>
                    <a:pt x="73048" y="29761"/>
                  </a:lnTo>
                  <a:lnTo>
                    <a:pt x="76071" y="17803"/>
                  </a:lnTo>
                  <a:lnTo>
                    <a:pt x="82330" y="9320"/>
                  </a:lnTo>
                  <a:lnTo>
                    <a:pt x="92824" y="6096"/>
                  </a:lnTo>
                  <a:lnTo>
                    <a:pt x="107932" y="6096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84175" h="86994">
                  <a:moveTo>
                    <a:pt x="107932" y="6096"/>
                  </a:moveTo>
                  <a:lnTo>
                    <a:pt x="92824" y="6096"/>
                  </a:lnTo>
                  <a:lnTo>
                    <a:pt x="102877" y="9558"/>
                  </a:lnTo>
                  <a:lnTo>
                    <a:pt x="108910" y="18375"/>
                  </a:lnTo>
                  <a:lnTo>
                    <a:pt x="111849" y="30190"/>
                  </a:lnTo>
                  <a:lnTo>
                    <a:pt x="112623" y="42646"/>
                  </a:lnTo>
                  <a:lnTo>
                    <a:pt x="111841" y="56107"/>
                  </a:lnTo>
                  <a:lnTo>
                    <a:pt x="108846" y="68273"/>
                  </a:lnTo>
                  <a:lnTo>
                    <a:pt x="102663" y="77084"/>
                  </a:lnTo>
                  <a:lnTo>
                    <a:pt x="92316" y="80479"/>
                  </a:lnTo>
                  <a:lnTo>
                    <a:pt x="107511" y="80479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32" y="6096"/>
                  </a:lnTo>
                  <a:close/>
                </a:path>
                <a:path w="384175" h="86994">
                  <a:moveTo>
                    <a:pt x="43361" y="6096"/>
                  </a:moveTo>
                  <a:lnTo>
                    <a:pt x="38595" y="6096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2" y="29905"/>
                  </a:lnTo>
                  <a:lnTo>
                    <a:pt x="40017" y="35445"/>
                  </a:lnTo>
                  <a:lnTo>
                    <a:pt x="34457" y="41128"/>
                  </a:lnTo>
                  <a:lnTo>
                    <a:pt x="25514" y="48361"/>
                  </a:lnTo>
                  <a:lnTo>
                    <a:pt x="14514" y="58029"/>
                  </a:lnTo>
                  <a:lnTo>
                    <a:pt x="6523" y="67462"/>
                  </a:lnTo>
                  <a:lnTo>
                    <a:pt x="1648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28"/>
                  </a:lnTo>
                  <a:lnTo>
                    <a:pt x="7365" y="78828"/>
                  </a:lnTo>
                  <a:lnTo>
                    <a:pt x="10197" y="72723"/>
                  </a:lnTo>
                  <a:lnTo>
                    <a:pt x="14873" y="66463"/>
                  </a:lnTo>
                  <a:lnTo>
                    <a:pt x="21380" y="59849"/>
                  </a:lnTo>
                  <a:lnTo>
                    <a:pt x="29705" y="52679"/>
                  </a:lnTo>
                  <a:lnTo>
                    <a:pt x="39508" y="44462"/>
                  </a:lnTo>
                  <a:lnTo>
                    <a:pt x="45981" y="37795"/>
                  </a:lnTo>
                  <a:lnTo>
                    <a:pt x="49552" y="31080"/>
                  </a:lnTo>
                  <a:lnTo>
                    <a:pt x="50647" y="22720"/>
                  </a:lnTo>
                  <a:lnTo>
                    <a:pt x="49252" y="14460"/>
                  </a:lnTo>
                  <a:lnTo>
                    <a:pt x="44918" y="7173"/>
                  </a:lnTo>
                  <a:lnTo>
                    <a:pt x="43361" y="6096"/>
                  </a:lnTo>
                  <a:close/>
                </a:path>
                <a:path w="384175" h="86994">
                  <a:moveTo>
                    <a:pt x="26530" y="0"/>
                  </a:moveTo>
                  <a:lnTo>
                    <a:pt x="16111" y="1746"/>
                  </a:lnTo>
                  <a:lnTo>
                    <a:pt x="8285" y="6634"/>
                  </a:lnTo>
                  <a:lnTo>
                    <a:pt x="3075" y="14139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4" y="15841"/>
                  </a:lnTo>
                  <a:lnTo>
                    <a:pt x="13285" y="10348"/>
                  </a:lnTo>
                  <a:lnTo>
                    <a:pt x="18963" y="7139"/>
                  </a:lnTo>
                  <a:lnTo>
                    <a:pt x="26530" y="6096"/>
                  </a:lnTo>
                  <a:lnTo>
                    <a:pt x="43361" y="6096"/>
                  </a:lnTo>
                  <a:lnTo>
                    <a:pt x="37419" y="1980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202307免疫力</dc:title>
  <dcterms:created xsi:type="dcterms:W3CDTF">2023-06-02T02:31:34Z</dcterms:created>
  <dcterms:modified xsi:type="dcterms:W3CDTF">2023-06-02T02:31:34Z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2023-06-02T00:00:00Z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2023-06-02T00:00:00Z</vt:filetime>
  </property>
  <property fmtid="{D5CDD505-2E9C-101B-9397-08002B2CF9AE}" pid="5" name="Producer">
    <vt:lpwstr>Adobe PDF library 17.00</vt:lpwstr>
  </property>
</Properties>
</file>