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40" y="12222963"/>
              <a:ext cx="3926739" cy="1728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018" y="12730620"/>
              <a:ext cx="171564" cy="1582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540" y="2089"/>
                  </a:lnTo>
                  <a:lnTo>
                    <a:pt x="15718" y="2089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13" y="43341"/>
                  </a:lnTo>
                  <a:lnTo>
                    <a:pt x="33231" y="43341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437839" y="3468839"/>
              <a:ext cx="4638040" cy="1124585"/>
            </a:xfrm>
            <a:custGeom>
              <a:avLst/>
              <a:gdLst/>
              <a:ahLst/>
              <a:cxnLst/>
              <a:rect l="l" t="t" r="r" b="b"/>
              <a:pathLst>
                <a:path w="4638040" h="1124585">
                  <a:moveTo>
                    <a:pt x="422706" y="632726"/>
                  </a:moveTo>
                  <a:lnTo>
                    <a:pt x="415874" y="626516"/>
                  </a:lnTo>
                  <a:lnTo>
                    <a:pt x="101219" y="626516"/>
                  </a:lnTo>
                  <a:lnTo>
                    <a:pt x="94373" y="632726"/>
                  </a:lnTo>
                  <a:lnTo>
                    <a:pt x="94373" y="643293"/>
                  </a:lnTo>
                  <a:lnTo>
                    <a:pt x="95631" y="650735"/>
                  </a:lnTo>
                  <a:lnTo>
                    <a:pt x="99275" y="656196"/>
                  </a:lnTo>
                  <a:lnTo>
                    <a:pt x="105130" y="659561"/>
                  </a:lnTo>
                  <a:lnTo>
                    <a:pt x="113017" y="660704"/>
                  </a:lnTo>
                  <a:lnTo>
                    <a:pt x="404050" y="660704"/>
                  </a:lnTo>
                  <a:lnTo>
                    <a:pt x="412216" y="659561"/>
                  </a:lnTo>
                  <a:lnTo>
                    <a:pt x="418045" y="656196"/>
                  </a:lnTo>
                  <a:lnTo>
                    <a:pt x="421538" y="650735"/>
                  </a:lnTo>
                  <a:lnTo>
                    <a:pt x="422706" y="643293"/>
                  </a:lnTo>
                  <a:lnTo>
                    <a:pt x="422706" y="632726"/>
                  </a:lnTo>
                  <a:close/>
                </a:path>
                <a:path w="4638040" h="1124585">
                  <a:moveTo>
                    <a:pt x="482409" y="583603"/>
                  </a:moveTo>
                  <a:lnTo>
                    <a:pt x="476186" y="578624"/>
                  </a:lnTo>
                  <a:lnTo>
                    <a:pt x="450697" y="578624"/>
                  </a:lnTo>
                  <a:lnTo>
                    <a:pt x="445719" y="583603"/>
                  </a:lnTo>
                  <a:lnTo>
                    <a:pt x="445719" y="673760"/>
                  </a:lnTo>
                  <a:lnTo>
                    <a:pt x="450697" y="678738"/>
                  </a:lnTo>
                  <a:lnTo>
                    <a:pt x="476186" y="678738"/>
                  </a:lnTo>
                  <a:lnTo>
                    <a:pt x="482409" y="673760"/>
                  </a:lnTo>
                  <a:lnTo>
                    <a:pt x="482409" y="583603"/>
                  </a:lnTo>
                  <a:close/>
                </a:path>
                <a:path w="4638040" h="1124585">
                  <a:moveTo>
                    <a:pt x="510387" y="788187"/>
                  </a:moveTo>
                  <a:lnTo>
                    <a:pt x="509219" y="780745"/>
                  </a:lnTo>
                  <a:lnTo>
                    <a:pt x="505726" y="775284"/>
                  </a:lnTo>
                  <a:lnTo>
                    <a:pt x="499910" y="771918"/>
                  </a:lnTo>
                  <a:lnTo>
                    <a:pt x="491744" y="770775"/>
                  </a:lnTo>
                  <a:lnTo>
                    <a:pt x="27203" y="770775"/>
                  </a:lnTo>
                  <a:lnTo>
                    <a:pt x="19392" y="771918"/>
                  </a:lnTo>
                  <a:lnTo>
                    <a:pt x="13690" y="775284"/>
                  </a:lnTo>
                  <a:lnTo>
                    <a:pt x="10071" y="780745"/>
                  </a:lnTo>
                  <a:lnTo>
                    <a:pt x="8559" y="788187"/>
                  </a:lnTo>
                  <a:lnTo>
                    <a:pt x="9461" y="795629"/>
                  </a:lnTo>
                  <a:lnTo>
                    <a:pt x="12992" y="801090"/>
                  </a:lnTo>
                  <a:lnTo>
                    <a:pt x="18961" y="804456"/>
                  </a:lnTo>
                  <a:lnTo>
                    <a:pt x="27203" y="805599"/>
                  </a:lnTo>
                  <a:lnTo>
                    <a:pt x="241744" y="805599"/>
                  </a:lnTo>
                  <a:lnTo>
                    <a:pt x="238861" y="852766"/>
                  </a:lnTo>
                  <a:lnTo>
                    <a:pt x="231000" y="901915"/>
                  </a:lnTo>
                  <a:lnTo>
                    <a:pt x="218059" y="946556"/>
                  </a:lnTo>
                  <a:lnTo>
                    <a:pt x="199453" y="988326"/>
                  </a:lnTo>
                  <a:lnTo>
                    <a:pt x="174713" y="1026795"/>
                  </a:lnTo>
                  <a:lnTo>
                    <a:pt x="143357" y="1061593"/>
                  </a:lnTo>
                  <a:lnTo>
                    <a:pt x="104940" y="1092288"/>
                  </a:lnTo>
                  <a:lnTo>
                    <a:pt x="98539" y="1097635"/>
                  </a:lnTo>
                  <a:lnTo>
                    <a:pt x="95224" y="1103401"/>
                  </a:lnTo>
                  <a:lnTo>
                    <a:pt x="95059" y="1109510"/>
                  </a:lnTo>
                  <a:lnTo>
                    <a:pt x="98094" y="1115910"/>
                  </a:lnTo>
                  <a:lnTo>
                    <a:pt x="102844" y="1121143"/>
                  </a:lnTo>
                  <a:lnTo>
                    <a:pt x="108597" y="1123759"/>
                  </a:lnTo>
                  <a:lnTo>
                    <a:pt x="114973" y="1123759"/>
                  </a:lnTo>
                  <a:lnTo>
                    <a:pt x="165658" y="1092898"/>
                  </a:lnTo>
                  <a:lnTo>
                    <a:pt x="203606" y="1060602"/>
                  </a:lnTo>
                  <a:lnTo>
                    <a:pt x="236105" y="1024521"/>
                  </a:lnTo>
                  <a:lnTo>
                    <a:pt x="263042" y="985164"/>
                  </a:lnTo>
                  <a:lnTo>
                    <a:pt x="284340" y="943076"/>
                  </a:lnTo>
                  <a:lnTo>
                    <a:pt x="299872" y="898766"/>
                  </a:lnTo>
                  <a:lnTo>
                    <a:pt x="309549" y="852766"/>
                  </a:lnTo>
                  <a:lnTo>
                    <a:pt x="313270" y="805599"/>
                  </a:lnTo>
                  <a:lnTo>
                    <a:pt x="491744" y="805599"/>
                  </a:lnTo>
                  <a:lnTo>
                    <a:pt x="499910" y="804456"/>
                  </a:lnTo>
                  <a:lnTo>
                    <a:pt x="505726" y="801090"/>
                  </a:lnTo>
                  <a:lnTo>
                    <a:pt x="509219" y="795629"/>
                  </a:lnTo>
                  <a:lnTo>
                    <a:pt x="510387" y="788187"/>
                  </a:lnTo>
                  <a:close/>
                </a:path>
                <a:path w="4638040" h="1124585">
                  <a:moveTo>
                    <a:pt x="515835" y="265544"/>
                  </a:moveTo>
                  <a:lnTo>
                    <a:pt x="511517" y="254000"/>
                  </a:lnTo>
                  <a:lnTo>
                    <a:pt x="498563" y="248754"/>
                  </a:lnTo>
                  <a:lnTo>
                    <a:pt x="309537" y="248754"/>
                  </a:lnTo>
                  <a:lnTo>
                    <a:pt x="311391" y="117551"/>
                  </a:lnTo>
                  <a:lnTo>
                    <a:pt x="352056" y="104724"/>
                  </a:lnTo>
                  <a:lnTo>
                    <a:pt x="416496" y="82105"/>
                  </a:lnTo>
                  <a:lnTo>
                    <a:pt x="429171" y="65138"/>
                  </a:lnTo>
                  <a:lnTo>
                    <a:pt x="427062" y="57226"/>
                  </a:lnTo>
                  <a:lnTo>
                    <a:pt x="419608" y="41046"/>
                  </a:lnTo>
                  <a:lnTo>
                    <a:pt x="415201" y="34429"/>
                  </a:lnTo>
                  <a:lnTo>
                    <a:pt x="409498" y="30556"/>
                  </a:lnTo>
                  <a:lnTo>
                    <a:pt x="402640" y="29591"/>
                  </a:lnTo>
                  <a:lnTo>
                    <a:pt x="394728" y="31724"/>
                  </a:lnTo>
                  <a:lnTo>
                    <a:pt x="337058" y="55333"/>
                  </a:lnTo>
                  <a:lnTo>
                    <a:pt x="282841" y="75463"/>
                  </a:lnTo>
                  <a:lnTo>
                    <a:pt x="231178" y="92595"/>
                  </a:lnTo>
                  <a:lnTo>
                    <a:pt x="181178" y="107175"/>
                  </a:lnTo>
                  <a:lnTo>
                    <a:pt x="131940" y="119697"/>
                  </a:lnTo>
                  <a:lnTo>
                    <a:pt x="70739" y="133083"/>
                  </a:lnTo>
                  <a:lnTo>
                    <a:pt x="65138" y="138696"/>
                  </a:lnTo>
                  <a:lnTo>
                    <a:pt x="68872" y="155473"/>
                  </a:lnTo>
                  <a:lnTo>
                    <a:pt x="75717" y="159207"/>
                  </a:lnTo>
                  <a:lnTo>
                    <a:pt x="128562" y="153276"/>
                  </a:lnTo>
                  <a:lnTo>
                    <a:pt x="166662" y="147472"/>
                  </a:lnTo>
                  <a:lnTo>
                    <a:pt x="204533" y="140385"/>
                  </a:lnTo>
                  <a:lnTo>
                    <a:pt x="244856" y="131851"/>
                  </a:lnTo>
                  <a:lnTo>
                    <a:pt x="244856" y="248754"/>
                  </a:lnTo>
                  <a:lnTo>
                    <a:pt x="17259" y="248754"/>
                  </a:lnTo>
                  <a:lnTo>
                    <a:pt x="4318" y="254000"/>
                  </a:lnTo>
                  <a:lnTo>
                    <a:pt x="0" y="265544"/>
                  </a:lnTo>
                  <a:lnTo>
                    <a:pt x="4318" y="277088"/>
                  </a:lnTo>
                  <a:lnTo>
                    <a:pt x="17259" y="282333"/>
                  </a:lnTo>
                  <a:lnTo>
                    <a:pt x="244856" y="282333"/>
                  </a:lnTo>
                  <a:lnTo>
                    <a:pt x="242874" y="304126"/>
                  </a:lnTo>
                  <a:lnTo>
                    <a:pt x="235419" y="346786"/>
                  </a:lnTo>
                  <a:lnTo>
                    <a:pt x="214172" y="411187"/>
                  </a:lnTo>
                  <a:lnTo>
                    <a:pt x="193548" y="447560"/>
                  </a:lnTo>
                  <a:lnTo>
                    <a:pt x="166624" y="478028"/>
                  </a:lnTo>
                  <a:lnTo>
                    <a:pt x="131965" y="503961"/>
                  </a:lnTo>
                  <a:lnTo>
                    <a:pt x="88150" y="526719"/>
                  </a:lnTo>
                  <a:lnTo>
                    <a:pt x="81051" y="530809"/>
                  </a:lnTo>
                  <a:lnTo>
                    <a:pt x="76644" y="535584"/>
                  </a:lnTo>
                  <a:lnTo>
                    <a:pt x="75031" y="541070"/>
                  </a:lnTo>
                  <a:lnTo>
                    <a:pt x="76327" y="547255"/>
                  </a:lnTo>
                  <a:lnTo>
                    <a:pt x="79489" y="552716"/>
                  </a:lnTo>
                  <a:lnTo>
                    <a:pt x="84264" y="555955"/>
                  </a:lnTo>
                  <a:lnTo>
                    <a:pt x="90678" y="556869"/>
                  </a:lnTo>
                  <a:lnTo>
                    <a:pt x="98717" y="555332"/>
                  </a:lnTo>
                  <a:lnTo>
                    <a:pt x="154406" y="533831"/>
                  </a:lnTo>
                  <a:lnTo>
                    <a:pt x="200926" y="505409"/>
                  </a:lnTo>
                  <a:lnTo>
                    <a:pt x="238823" y="470446"/>
                  </a:lnTo>
                  <a:lnTo>
                    <a:pt x="268617" y="429336"/>
                  </a:lnTo>
                  <a:lnTo>
                    <a:pt x="290868" y="382460"/>
                  </a:lnTo>
                  <a:lnTo>
                    <a:pt x="302691" y="332397"/>
                  </a:lnTo>
                  <a:lnTo>
                    <a:pt x="308914" y="282333"/>
                  </a:lnTo>
                  <a:lnTo>
                    <a:pt x="498563" y="282333"/>
                  </a:lnTo>
                  <a:lnTo>
                    <a:pt x="511517" y="277088"/>
                  </a:lnTo>
                  <a:lnTo>
                    <a:pt x="515835" y="265544"/>
                  </a:lnTo>
                  <a:close/>
                </a:path>
                <a:path w="4638040" h="1124585">
                  <a:moveTo>
                    <a:pt x="538365" y="583603"/>
                  </a:moveTo>
                  <a:lnTo>
                    <a:pt x="533400" y="578624"/>
                  </a:lnTo>
                  <a:lnTo>
                    <a:pt x="507911" y="578624"/>
                  </a:lnTo>
                  <a:lnTo>
                    <a:pt x="501688" y="583603"/>
                  </a:lnTo>
                  <a:lnTo>
                    <a:pt x="501688" y="673760"/>
                  </a:lnTo>
                  <a:lnTo>
                    <a:pt x="507911" y="678738"/>
                  </a:lnTo>
                  <a:lnTo>
                    <a:pt x="533400" y="678738"/>
                  </a:lnTo>
                  <a:lnTo>
                    <a:pt x="538365" y="673760"/>
                  </a:lnTo>
                  <a:lnTo>
                    <a:pt x="538365" y="583603"/>
                  </a:lnTo>
                  <a:close/>
                </a:path>
                <a:path w="4638040" h="1124585">
                  <a:moveTo>
                    <a:pt x="987488" y="858012"/>
                  </a:moveTo>
                  <a:lnTo>
                    <a:pt x="922845" y="820000"/>
                  </a:lnTo>
                  <a:lnTo>
                    <a:pt x="870419" y="802386"/>
                  </a:lnTo>
                  <a:lnTo>
                    <a:pt x="818057" y="788212"/>
                  </a:lnTo>
                  <a:lnTo>
                    <a:pt x="764895" y="777468"/>
                  </a:lnTo>
                  <a:lnTo>
                    <a:pt x="710920" y="770280"/>
                  </a:lnTo>
                  <a:lnTo>
                    <a:pt x="702119" y="770280"/>
                  </a:lnTo>
                  <a:lnTo>
                    <a:pt x="696048" y="772490"/>
                  </a:lnTo>
                  <a:lnTo>
                    <a:pt x="691857" y="776808"/>
                  </a:lnTo>
                  <a:lnTo>
                    <a:pt x="689521" y="783221"/>
                  </a:lnTo>
                  <a:lnTo>
                    <a:pt x="689508" y="789978"/>
                  </a:lnTo>
                  <a:lnTo>
                    <a:pt x="692162" y="795337"/>
                  </a:lnTo>
                  <a:lnTo>
                    <a:pt x="697395" y="799312"/>
                  </a:lnTo>
                  <a:lnTo>
                    <a:pt x="705065" y="801878"/>
                  </a:lnTo>
                  <a:lnTo>
                    <a:pt x="755586" y="815225"/>
                  </a:lnTo>
                  <a:lnTo>
                    <a:pt x="803948" y="832129"/>
                  </a:lnTo>
                  <a:lnTo>
                    <a:pt x="850988" y="852563"/>
                  </a:lnTo>
                  <a:lnTo>
                    <a:pt x="897559" y="876477"/>
                  </a:lnTo>
                  <a:lnTo>
                    <a:pt x="944486" y="903859"/>
                  </a:lnTo>
                  <a:lnTo>
                    <a:pt x="952144" y="906894"/>
                  </a:lnTo>
                  <a:lnTo>
                    <a:pt x="959104" y="906653"/>
                  </a:lnTo>
                  <a:lnTo>
                    <a:pt x="965123" y="903160"/>
                  </a:lnTo>
                  <a:lnTo>
                    <a:pt x="969987" y="896404"/>
                  </a:lnTo>
                  <a:lnTo>
                    <a:pt x="984910" y="865936"/>
                  </a:lnTo>
                  <a:lnTo>
                    <a:pt x="987488" y="858012"/>
                  </a:lnTo>
                  <a:close/>
                </a:path>
                <a:path w="4638040" h="1124585">
                  <a:moveTo>
                    <a:pt x="994117" y="683552"/>
                  </a:moveTo>
                  <a:lnTo>
                    <a:pt x="932611" y="652576"/>
                  </a:lnTo>
                  <a:lnTo>
                    <a:pt x="885901" y="639940"/>
                  </a:lnTo>
                  <a:lnTo>
                    <a:pt x="840333" y="629615"/>
                  </a:lnTo>
                  <a:lnTo>
                    <a:pt x="795172" y="621576"/>
                  </a:lnTo>
                  <a:lnTo>
                    <a:pt x="749706" y="615784"/>
                  </a:lnTo>
                  <a:lnTo>
                    <a:pt x="703211" y="612203"/>
                  </a:lnTo>
                  <a:lnTo>
                    <a:pt x="695642" y="612787"/>
                  </a:lnTo>
                  <a:lnTo>
                    <a:pt x="689762" y="615467"/>
                  </a:lnTo>
                  <a:lnTo>
                    <a:pt x="685634" y="620255"/>
                  </a:lnTo>
                  <a:lnTo>
                    <a:pt x="683310" y="627138"/>
                  </a:lnTo>
                  <a:lnTo>
                    <a:pt x="683387" y="633882"/>
                  </a:lnTo>
                  <a:lnTo>
                    <a:pt x="686257" y="639178"/>
                  </a:lnTo>
                  <a:lnTo>
                    <a:pt x="691705" y="642950"/>
                  </a:lnTo>
                  <a:lnTo>
                    <a:pt x="699477" y="645172"/>
                  </a:lnTo>
                  <a:lnTo>
                    <a:pt x="754316" y="655764"/>
                  </a:lnTo>
                  <a:lnTo>
                    <a:pt x="806221" y="669645"/>
                  </a:lnTo>
                  <a:lnTo>
                    <a:pt x="856462" y="686816"/>
                  </a:lnTo>
                  <a:lnTo>
                    <a:pt x="906272" y="707250"/>
                  </a:lnTo>
                  <a:lnTo>
                    <a:pt x="956919" y="730986"/>
                  </a:lnTo>
                  <a:lnTo>
                    <a:pt x="964819" y="733450"/>
                  </a:lnTo>
                  <a:lnTo>
                    <a:pt x="971613" y="732536"/>
                  </a:lnTo>
                  <a:lnTo>
                    <a:pt x="977125" y="728357"/>
                  </a:lnTo>
                  <a:lnTo>
                    <a:pt x="981176" y="721029"/>
                  </a:lnTo>
                  <a:lnTo>
                    <a:pt x="992378" y="691807"/>
                  </a:lnTo>
                  <a:lnTo>
                    <a:pt x="994117" y="683552"/>
                  </a:lnTo>
                  <a:close/>
                </a:path>
                <a:path w="4638040" h="1124585">
                  <a:moveTo>
                    <a:pt x="1035469" y="1073785"/>
                  </a:moveTo>
                  <a:lnTo>
                    <a:pt x="974534" y="1032002"/>
                  </a:lnTo>
                  <a:lnTo>
                    <a:pt x="925042" y="1010589"/>
                  </a:lnTo>
                  <a:lnTo>
                    <a:pt x="875842" y="991984"/>
                  </a:lnTo>
                  <a:lnTo>
                    <a:pt x="826516" y="976261"/>
                  </a:lnTo>
                  <a:lnTo>
                    <a:pt x="776693" y="963460"/>
                  </a:lnTo>
                  <a:lnTo>
                    <a:pt x="725982" y="953617"/>
                  </a:lnTo>
                  <a:lnTo>
                    <a:pt x="673976" y="946772"/>
                  </a:lnTo>
                  <a:lnTo>
                    <a:pt x="666051" y="946988"/>
                  </a:lnTo>
                  <a:lnTo>
                    <a:pt x="659993" y="949413"/>
                  </a:lnTo>
                  <a:lnTo>
                    <a:pt x="655789" y="953935"/>
                  </a:lnTo>
                  <a:lnTo>
                    <a:pt x="653453" y="960450"/>
                  </a:lnTo>
                  <a:lnTo>
                    <a:pt x="653440" y="967308"/>
                  </a:lnTo>
                  <a:lnTo>
                    <a:pt x="656107" y="972883"/>
                  </a:lnTo>
                  <a:lnTo>
                    <a:pt x="661327" y="977061"/>
                  </a:lnTo>
                  <a:lnTo>
                    <a:pt x="669010" y="979728"/>
                  </a:lnTo>
                  <a:lnTo>
                    <a:pt x="718667" y="991717"/>
                  </a:lnTo>
                  <a:lnTo>
                    <a:pt x="766203" y="1006411"/>
                  </a:lnTo>
                  <a:lnTo>
                    <a:pt x="812126" y="1023797"/>
                  </a:lnTo>
                  <a:lnTo>
                    <a:pt x="856983" y="1043914"/>
                  </a:lnTo>
                  <a:lnTo>
                    <a:pt x="901446" y="1066863"/>
                  </a:lnTo>
                  <a:lnTo>
                    <a:pt x="945642" y="1092441"/>
                  </a:lnTo>
                  <a:lnTo>
                    <a:pt x="990498" y="1120889"/>
                  </a:lnTo>
                  <a:lnTo>
                    <a:pt x="998156" y="1124369"/>
                  </a:lnTo>
                  <a:lnTo>
                    <a:pt x="1005116" y="1124534"/>
                  </a:lnTo>
                  <a:lnTo>
                    <a:pt x="1011148" y="1121321"/>
                  </a:lnTo>
                  <a:lnTo>
                    <a:pt x="1016000" y="1114679"/>
                  </a:lnTo>
                  <a:lnTo>
                    <a:pt x="1032789" y="1081709"/>
                  </a:lnTo>
                  <a:lnTo>
                    <a:pt x="1035469" y="1073785"/>
                  </a:lnTo>
                  <a:close/>
                </a:path>
                <a:path w="4638040" h="1124585">
                  <a:moveTo>
                    <a:pt x="1097470" y="285445"/>
                  </a:moveTo>
                  <a:lnTo>
                    <a:pt x="1091869" y="279844"/>
                  </a:lnTo>
                  <a:lnTo>
                    <a:pt x="595630" y="279844"/>
                  </a:lnTo>
                  <a:lnTo>
                    <a:pt x="590029" y="285445"/>
                  </a:lnTo>
                  <a:lnTo>
                    <a:pt x="590029" y="315290"/>
                  </a:lnTo>
                  <a:lnTo>
                    <a:pt x="595630" y="320890"/>
                  </a:lnTo>
                  <a:lnTo>
                    <a:pt x="1080681" y="320890"/>
                  </a:lnTo>
                  <a:lnTo>
                    <a:pt x="1091869" y="320890"/>
                  </a:lnTo>
                  <a:lnTo>
                    <a:pt x="1097470" y="315290"/>
                  </a:lnTo>
                  <a:lnTo>
                    <a:pt x="1097470" y="285445"/>
                  </a:lnTo>
                  <a:close/>
                </a:path>
                <a:path w="4638040" h="1124585">
                  <a:moveTo>
                    <a:pt x="1656016" y="702081"/>
                  </a:moveTo>
                  <a:lnTo>
                    <a:pt x="1651749" y="691108"/>
                  </a:lnTo>
                  <a:lnTo>
                    <a:pt x="1641640" y="684682"/>
                  </a:lnTo>
                  <a:lnTo>
                    <a:pt x="1627339" y="683094"/>
                  </a:lnTo>
                  <a:lnTo>
                    <a:pt x="1410309" y="683094"/>
                  </a:lnTo>
                  <a:lnTo>
                    <a:pt x="1418437" y="670725"/>
                  </a:lnTo>
                  <a:lnTo>
                    <a:pt x="1425473" y="659307"/>
                  </a:lnTo>
                  <a:lnTo>
                    <a:pt x="1431912" y="648119"/>
                  </a:lnTo>
                  <a:lnTo>
                    <a:pt x="1438300" y="636460"/>
                  </a:lnTo>
                  <a:lnTo>
                    <a:pt x="1440865" y="628548"/>
                  </a:lnTo>
                  <a:lnTo>
                    <a:pt x="1440167" y="621690"/>
                  </a:lnTo>
                  <a:lnTo>
                    <a:pt x="1436192" y="615988"/>
                  </a:lnTo>
                  <a:lnTo>
                    <a:pt x="1428965" y="611581"/>
                  </a:lnTo>
                  <a:lnTo>
                    <a:pt x="1399120" y="599147"/>
                  </a:lnTo>
                  <a:lnTo>
                    <a:pt x="1391221" y="597382"/>
                  </a:lnTo>
                  <a:lnTo>
                    <a:pt x="1384427" y="598601"/>
                  </a:lnTo>
                  <a:lnTo>
                    <a:pt x="1378915" y="602729"/>
                  </a:lnTo>
                  <a:lnTo>
                    <a:pt x="1374863" y="609727"/>
                  </a:lnTo>
                  <a:lnTo>
                    <a:pt x="1354505" y="656234"/>
                  </a:lnTo>
                  <a:lnTo>
                    <a:pt x="1331214" y="700582"/>
                  </a:lnTo>
                  <a:lnTo>
                    <a:pt x="1304747" y="742645"/>
                  </a:lnTo>
                  <a:lnTo>
                    <a:pt x="1274864" y="782320"/>
                  </a:lnTo>
                  <a:lnTo>
                    <a:pt x="1241310" y="819505"/>
                  </a:lnTo>
                  <a:lnTo>
                    <a:pt x="1203858" y="854113"/>
                  </a:lnTo>
                  <a:lnTo>
                    <a:pt x="1197267" y="865708"/>
                  </a:lnTo>
                  <a:lnTo>
                    <a:pt x="1200124" y="876960"/>
                  </a:lnTo>
                  <a:lnTo>
                    <a:pt x="1209979" y="883323"/>
                  </a:lnTo>
                  <a:lnTo>
                    <a:pt x="1224381" y="880237"/>
                  </a:lnTo>
                  <a:lnTo>
                    <a:pt x="1265631" y="852512"/>
                  </a:lnTo>
                  <a:lnTo>
                    <a:pt x="1302346" y="821296"/>
                  </a:lnTo>
                  <a:lnTo>
                    <a:pt x="1334909" y="787285"/>
                  </a:lnTo>
                  <a:lnTo>
                    <a:pt x="1363726" y="751141"/>
                  </a:lnTo>
                  <a:lnTo>
                    <a:pt x="1389164" y="713574"/>
                  </a:lnTo>
                  <a:lnTo>
                    <a:pt x="1568894" y="713574"/>
                  </a:lnTo>
                  <a:lnTo>
                    <a:pt x="1548853" y="763917"/>
                  </a:lnTo>
                  <a:lnTo>
                    <a:pt x="1527302" y="810641"/>
                  </a:lnTo>
                  <a:lnTo>
                    <a:pt x="1503756" y="854113"/>
                  </a:lnTo>
                  <a:lnTo>
                    <a:pt x="1477987" y="894295"/>
                  </a:lnTo>
                  <a:lnTo>
                    <a:pt x="1449412" y="931760"/>
                  </a:lnTo>
                  <a:lnTo>
                    <a:pt x="1417688" y="966673"/>
                  </a:lnTo>
                  <a:lnTo>
                    <a:pt x="1382395" y="999299"/>
                  </a:lnTo>
                  <a:lnTo>
                    <a:pt x="1343139" y="1029893"/>
                  </a:lnTo>
                  <a:lnTo>
                    <a:pt x="1299514" y="1058722"/>
                  </a:lnTo>
                  <a:lnTo>
                    <a:pt x="1251115" y="1086065"/>
                  </a:lnTo>
                  <a:lnTo>
                    <a:pt x="1241996" y="1096314"/>
                  </a:lnTo>
                  <a:lnTo>
                    <a:pt x="1243495" y="1107909"/>
                  </a:lnTo>
                  <a:lnTo>
                    <a:pt x="1252689" y="1115885"/>
                  </a:lnTo>
                  <a:lnTo>
                    <a:pt x="1266672" y="1115301"/>
                  </a:lnTo>
                  <a:lnTo>
                    <a:pt x="1315770" y="1092352"/>
                  </a:lnTo>
                  <a:lnTo>
                    <a:pt x="1360690" y="1068158"/>
                  </a:lnTo>
                  <a:lnTo>
                    <a:pt x="1401775" y="1042530"/>
                  </a:lnTo>
                  <a:lnTo>
                    <a:pt x="1439329" y="1015288"/>
                  </a:lnTo>
                  <a:lnTo>
                    <a:pt x="1473708" y="986256"/>
                  </a:lnTo>
                  <a:lnTo>
                    <a:pt x="1505229" y="955243"/>
                  </a:lnTo>
                  <a:lnTo>
                    <a:pt x="1534210" y="922070"/>
                  </a:lnTo>
                  <a:lnTo>
                    <a:pt x="1561007" y="886536"/>
                  </a:lnTo>
                  <a:lnTo>
                    <a:pt x="1585937" y="848487"/>
                  </a:lnTo>
                  <a:lnTo>
                    <a:pt x="1609331" y="807720"/>
                  </a:lnTo>
                  <a:lnTo>
                    <a:pt x="1631518" y="764044"/>
                  </a:lnTo>
                  <a:lnTo>
                    <a:pt x="1652841" y="717308"/>
                  </a:lnTo>
                  <a:lnTo>
                    <a:pt x="1653616" y="713574"/>
                  </a:lnTo>
                  <a:lnTo>
                    <a:pt x="1656016" y="702081"/>
                  </a:lnTo>
                  <a:close/>
                </a:path>
                <a:path w="4638040" h="1124585">
                  <a:moveTo>
                    <a:pt x="1657807" y="4978"/>
                  </a:moveTo>
                  <a:lnTo>
                    <a:pt x="1651596" y="0"/>
                  </a:lnTo>
                  <a:lnTo>
                    <a:pt x="1626095" y="0"/>
                  </a:lnTo>
                  <a:lnTo>
                    <a:pt x="1621129" y="4978"/>
                  </a:lnTo>
                  <a:lnTo>
                    <a:pt x="1621129" y="95148"/>
                  </a:lnTo>
                  <a:lnTo>
                    <a:pt x="1626095" y="100126"/>
                  </a:lnTo>
                  <a:lnTo>
                    <a:pt x="1651596" y="100126"/>
                  </a:lnTo>
                  <a:lnTo>
                    <a:pt x="1657807" y="95148"/>
                  </a:lnTo>
                  <a:lnTo>
                    <a:pt x="1657807" y="4978"/>
                  </a:lnTo>
                  <a:close/>
                </a:path>
                <a:path w="4638040" h="1124585">
                  <a:moveTo>
                    <a:pt x="1659051" y="571169"/>
                  </a:moveTo>
                  <a:lnTo>
                    <a:pt x="1652841" y="566191"/>
                  </a:lnTo>
                  <a:lnTo>
                    <a:pt x="1627339" y="566191"/>
                  </a:lnTo>
                  <a:lnTo>
                    <a:pt x="1622374" y="571169"/>
                  </a:lnTo>
                  <a:lnTo>
                    <a:pt x="1622374" y="661327"/>
                  </a:lnTo>
                  <a:lnTo>
                    <a:pt x="1627339" y="666318"/>
                  </a:lnTo>
                  <a:lnTo>
                    <a:pt x="1652841" y="666318"/>
                  </a:lnTo>
                  <a:lnTo>
                    <a:pt x="1659051" y="661327"/>
                  </a:lnTo>
                  <a:lnTo>
                    <a:pt x="1659051" y="571169"/>
                  </a:lnTo>
                  <a:close/>
                </a:path>
                <a:path w="4638040" h="1124585">
                  <a:moveTo>
                    <a:pt x="1680514" y="492137"/>
                  </a:moveTo>
                  <a:lnTo>
                    <a:pt x="1637449" y="432447"/>
                  </a:lnTo>
                  <a:lnTo>
                    <a:pt x="1599717" y="393839"/>
                  </a:lnTo>
                  <a:lnTo>
                    <a:pt x="1562392" y="360387"/>
                  </a:lnTo>
                  <a:lnTo>
                    <a:pt x="1526959" y="332079"/>
                  </a:lnTo>
                  <a:lnTo>
                    <a:pt x="1488046" y="303479"/>
                  </a:lnTo>
                  <a:lnTo>
                    <a:pt x="1514894" y="265125"/>
                  </a:lnTo>
                  <a:lnTo>
                    <a:pt x="1539113" y="226529"/>
                  </a:lnTo>
                  <a:lnTo>
                    <a:pt x="1562989" y="182105"/>
                  </a:lnTo>
                  <a:lnTo>
                    <a:pt x="1588795" y="126250"/>
                  </a:lnTo>
                  <a:lnTo>
                    <a:pt x="1592516" y="110566"/>
                  </a:lnTo>
                  <a:lnTo>
                    <a:pt x="1588706" y="99656"/>
                  </a:lnTo>
                  <a:lnTo>
                    <a:pt x="1578724" y="93192"/>
                  </a:lnTo>
                  <a:lnTo>
                    <a:pt x="1563916" y="90805"/>
                  </a:lnTo>
                  <a:lnTo>
                    <a:pt x="1251737" y="90805"/>
                  </a:lnTo>
                  <a:lnTo>
                    <a:pt x="1244904" y="96393"/>
                  </a:lnTo>
                  <a:lnTo>
                    <a:pt x="1244904" y="107594"/>
                  </a:lnTo>
                  <a:lnTo>
                    <a:pt x="1506080" y="124993"/>
                  </a:lnTo>
                  <a:lnTo>
                    <a:pt x="1485087" y="174358"/>
                  </a:lnTo>
                  <a:lnTo>
                    <a:pt x="1462278" y="220675"/>
                  </a:lnTo>
                  <a:lnTo>
                    <a:pt x="1437411" y="264147"/>
                  </a:lnTo>
                  <a:lnTo>
                    <a:pt x="1410258" y="304927"/>
                  </a:lnTo>
                  <a:lnTo>
                    <a:pt x="1380617" y="343192"/>
                  </a:lnTo>
                  <a:lnTo>
                    <a:pt x="1348244" y="379133"/>
                  </a:lnTo>
                  <a:lnTo>
                    <a:pt x="1312938" y="412927"/>
                  </a:lnTo>
                  <a:lnTo>
                    <a:pt x="1274445" y="444728"/>
                  </a:lnTo>
                  <a:lnTo>
                    <a:pt x="1232573" y="474726"/>
                  </a:lnTo>
                  <a:lnTo>
                    <a:pt x="1187069" y="503085"/>
                  </a:lnTo>
                  <a:lnTo>
                    <a:pt x="1180541" y="507987"/>
                  </a:lnTo>
                  <a:lnTo>
                    <a:pt x="1176883" y="513359"/>
                  </a:lnTo>
                  <a:lnTo>
                    <a:pt x="1176134" y="519188"/>
                  </a:lnTo>
                  <a:lnTo>
                    <a:pt x="1178356" y="525475"/>
                  </a:lnTo>
                  <a:lnTo>
                    <a:pt x="1182306" y="530631"/>
                  </a:lnTo>
                  <a:lnTo>
                    <a:pt x="1187538" y="533095"/>
                  </a:lnTo>
                  <a:lnTo>
                    <a:pt x="1193647" y="533095"/>
                  </a:lnTo>
                  <a:lnTo>
                    <a:pt x="1245501" y="507492"/>
                  </a:lnTo>
                  <a:lnTo>
                    <a:pt x="1287691" y="482803"/>
                  </a:lnTo>
                  <a:lnTo>
                    <a:pt x="1327721" y="456361"/>
                  </a:lnTo>
                  <a:lnTo>
                    <a:pt x="1365427" y="428117"/>
                  </a:lnTo>
                  <a:lnTo>
                    <a:pt x="1400594" y="398005"/>
                  </a:lnTo>
                  <a:lnTo>
                    <a:pt x="1433029" y="366014"/>
                  </a:lnTo>
                  <a:lnTo>
                    <a:pt x="1462544" y="332079"/>
                  </a:lnTo>
                  <a:lnTo>
                    <a:pt x="1497685" y="366598"/>
                  </a:lnTo>
                  <a:lnTo>
                    <a:pt x="1529778" y="401955"/>
                  </a:lnTo>
                  <a:lnTo>
                    <a:pt x="1559661" y="438823"/>
                  </a:lnTo>
                  <a:lnTo>
                    <a:pt x="1588173" y="477913"/>
                  </a:lnTo>
                  <a:lnTo>
                    <a:pt x="1616151" y="519887"/>
                  </a:lnTo>
                  <a:lnTo>
                    <a:pt x="1621713" y="526084"/>
                  </a:lnTo>
                  <a:lnTo>
                    <a:pt x="1628038" y="528904"/>
                  </a:lnTo>
                  <a:lnTo>
                    <a:pt x="1634947" y="528447"/>
                  </a:lnTo>
                  <a:lnTo>
                    <a:pt x="1642275" y="524852"/>
                  </a:lnTo>
                  <a:lnTo>
                    <a:pt x="1672107" y="504329"/>
                  </a:lnTo>
                  <a:lnTo>
                    <a:pt x="1677936" y="498678"/>
                  </a:lnTo>
                  <a:lnTo>
                    <a:pt x="1680514" y="492137"/>
                  </a:lnTo>
                  <a:close/>
                </a:path>
                <a:path w="4638040" h="1124585">
                  <a:moveTo>
                    <a:pt x="1713776" y="4978"/>
                  </a:moveTo>
                  <a:lnTo>
                    <a:pt x="1708810" y="0"/>
                  </a:lnTo>
                  <a:lnTo>
                    <a:pt x="1683308" y="0"/>
                  </a:lnTo>
                  <a:lnTo>
                    <a:pt x="1677098" y="4978"/>
                  </a:lnTo>
                  <a:lnTo>
                    <a:pt x="1677098" y="95148"/>
                  </a:lnTo>
                  <a:lnTo>
                    <a:pt x="1683308" y="100126"/>
                  </a:lnTo>
                  <a:lnTo>
                    <a:pt x="1708810" y="100126"/>
                  </a:lnTo>
                  <a:lnTo>
                    <a:pt x="1713776" y="95148"/>
                  </a:lnTo>
                  <a:lnTo>
                    <a:pt x="1713776" y="4978"/>
                  </a:lnTo>
                  <a:close/>
                </a:path>
                <a:path w="4638040" h="1124585">
                  <a:moveTo>
                    <a:pt x="1715020" y="571169"/>
                  </a:moveTo>
                  <a:lnTo>
                    <a:pt x="1710055" y="566191"/>
                  </a:lnTo>
                  <a:lnTo>
                    <a:pt x="1684553" y="566191"/>
                  </a:lnTo>
                  <a:lnTo>
                    <a:pt x="1678343" y="571169"/>
                  </a:lnTo>
                  <a:lnTo>
                    <a:pt x="1678343" y="661327"/>
                  </a:lnTo>
                  <a:lnTo>
                    <a:pt x="1684553" y="666318"/>
                  </a:lnTo>
                  <a:lnTo>
                    <a:pt x="1710055" y="666318"/>
                  </a:lnTo>
                  <a:lnTo>
                    <a:pt x="1715020" y="661327"/>
                  </a:lnTo>
                  <a:lnTo>
                    <a:pt x="1715020" y="571169"/>
                  </a:lnTo>
                  <a:close/>
                </a:path>
                <a:path w="4638040" h="1124585">
                  <a:moveTo>
                    <a:pt x="1972564" y="140385"/>
                  </a:moveTo>
                  <a:lnTo>
                    <a:pt x="1921510" y="114439"/>
                  </a:lnTo>
                  <a:lnTo>
                    <a:pt x="1913369" y="114236"/>
                  </a:lnTo>
                  <a:lnTo>
                    <a:pt x="1906752" y="116535"/>
                  </a:lnTo>
                  <a:lnTo>
                    <a:pt x="1901748" y="121513"/>
                  </a:lnTo>
                  <a:lnTo>
                    <a:pt x="1898497" y="129362"/>
                  </a:lnTo>
                  <a:lnTo>
                    <a:pt x="1886280" y="178447"/>
                  </a:lnTo>
                  <a:lnTo>
                    <a:pt x="1872526" y="224929"/>
                  </a:lnTo>
                  <a:lnTo>
                    <a:pt x="1856676" y="269494"/>
                  </a:lnTo>
                  <a:lnTo>
                    <a:pt x="1838109" y="312813"/>
                  </a:lnTo>
                  <a:lnTo>
                    <a:pt x="1816252" y="355536"/>
                  </a:lnTo>
                  <a:lnTo>
                    <a:pt x="1790509" y="398348"/>
                  </a:lnTo>
                  <a:lnTo>
                    <a:pt x="1760283" y="441921"/>
                  </a:lnTo>
                  <a:lnTo>
                    <a:pt x="1725002" y="486930"/>
                  </a:lnTo>
                  <a:lnTo>
                    <a:pt x="1720557" y="493458"/>
                  </a:lnTo>
                  <a:lnTo>
                    <a:pt x="1737918" y="518566"/>
                  </a:lnTo>
                  <a:lnTo>
                    <a:pt x="1744522" y="516991"/>
                  </a:lnTo>
                  <a:lnTo>
                    <a:pt x="1788871" y="470776"/>
                  </a:lnTo>
                  <a:lnTo>
                    <a:pt x="1822691" y="430161"/>
                  </a:lnTo>
                  <a:lnTo>
                    <a:pt x="1852853" y="390271"/>
                  </a:lnTo>
                  <a:lnTo>
                    <a:pt x="1879625" y="350735"/>
                  </a:lnTo>
                  <a:lnTo>
                    <a:pt x="1903260" y="311226"/>
                  </a:lnTo>
                  <a:lnTo>
                    <a:pt x="1924050" y="271424"/>
                  </a:lnTo>
                  <a:lnTo>
                    <a:pt x="1942236" y="230962"/>
                  </a:lnTo>
                  <a:lnTo>
                    <a:pt x="1958086" y="189522"/>
                  </a:lnTo>
                  <a:lnTo>
                    <a:pt x="1971878" y="146773"/>
                  </a:lnTo>
                  <a:lnTo>
                    <a:pt x="1972564" y="140385"/>
                  </a:lnTo>
                  <a:close/>
                </a:path>
                <a:path w="4638040" h="1124585">
                  <a:moveTo>
                    <a:pt x="2180831" y="625881"/>
                  </a:moveTo>
                  <a:lnTo>
                    <a:pt x="2174621" y="619671"/>
                  </a:lnTo>
                  <a:lnTo>
                    <a:pt x="1861820" y="619671"/>
                  </a:lnTo>
                  <a:lnTo>
                    <a:pt x="1854987" y="625881"/>
                  </a:lnTo>
                  <a:lnTo>
                    <a:pt x="1854987" y="636460"/>
                  </a:lnTo>
                  <a:lnTo>
                    <a:pt x="1856143" y="643902"/>
                  </a:lnTo>
                  <a:lnTo>
                    <a:pt x="1859648" y="649363"/>
                  </a:lnTo>
                  <a:lnTo>
                    <a:pt x="1865477" y="652729"/>
                  </a:lnTo>
                  <a:lnTo>
                    <a:pt x="1873643" y="653872"/>
                  </a:lnTo>
                  <a:lnTo>
                    <a:pt x="2162175" y="653872"/>
                  </a:lnTo>
                  <a:lnTo>
                    <a:pt x="2170341" y="652729"/>
                  </a:lnTo>
                  <a:lnTo>
                    <a:pt x="2176170" y="649363"/>
                  </a:lnTo>
                  <a:lnTo>
                    <a:pt x="2179663" y="643902"/>
                  </a:lnTo>
                  <a:lnTo>
                    <a:pt x="2180831" y="636460"/>
                  </a:lnTo>
                  <a:lnTo>
                    <a:pt x="2180831" y="625881"/>
                  </a:lnTo>
                  <a:close/>
                </a:path>
                <a:path w="4638040" h="1124585">
                  <a:moveTo>
                    <a:pt x="2242591" y="767181"/>
                  </a:moveTo>
                  <a:lnTo>
                    <a:pt x="2238476" y="758342"/>
                  </a:lnTo>
                  <a:lnTo>
                    <a:pt x="2230209" y="753897"/>
                  </a:lnTo>
                  <a:lnTo>
                    <a:pt x="2220633" y="752741"/>
                  </a:lnTo>
                  <a:lnTo>
                    <a:pt x="1810207" y="752741"/>
                  </a:lnTo>
                  <a:lnTo>
                    <a:pt x="1803984" y="758342"/>
                  </a:lnTo>
                  <a:lnTo>
                    <a:pt x="1803476" y="767181"/>
                  </a:lnTo>
                  <a:lnTo>
                    <a:pt x="1803374" y="768921"/>
                  </a:lnTo>
                  <a:lnTo>
                    <a:pt x="1804276" y="776262"/>
                  </a:lnTo>
                  <a:lnTo>
                    <a:pt x="1807794" y="781507"/>
                  </a:lnTo>
                  <a:lnTo>
                    <a:pt x="1813763" y="784656"/>
                  </a:lnTo>
                  <a:lnTo>
                    <a:pt x="1822018" y="785710"/>
                  </a:lnTo>
                  <a:lnTo>
                    <a:pt x="2152231" y="785710"/>
                  </a:lnTo>
                  <a:lnTo>
                    <a:pt x="2132660" y="835863"/>
                  </a:lnTo>
                  <a:lnTo>
                    <a:pt x="2112391" y="880960"/>
                  </a:lnTo>
                  <a:lnTo>
                    <a:pt x="2090343" y="921778"/>
                  </a:lnTo>
                  <a:lnTo>
                    <a:pt x="2065401" y="959116"/>
                  </a:lnTo>
                  <a:lnTo>
                    <a:pt x="2036457" y="993749"/>
                  </a:lnTo>
                  <a:lnTo>
                    <a:pt x="2002421" y="1026452"/>
                  </a:lnTo>
                  <a:lnTo>
                    <a:pt x="1962188" y="1057986"/>
                  </a:lnTo>
                  <a:lnTo>
                    <a:pt x="1914677" y="1089164"/>
                  </a:lnTo>
                  <a:lnTo>
                    <a:pt x="1908162" y="1094181"/>
                  </a:lnTo>
                  <a:lnTo>
                    <a:pt x="1904568" y="1099896"/>
                  </a:lnTo>
                  <a:lnTo>
                    <a:pt x="1904009" y="1106309"/>
                  </a:lnTo>
                  <a:lnTo>
                    <a:pt x="1906587" y="1113434"/>
                  </a:lnTo>
                  <a:lnTo>
                    <a:pt x="1910981" y="1119136"/>
                  </a:lnTo>
                  <a:lnTo>
                    <a:pt x="1916620" y="1122210"/>
                  </a:lnTo>
                  <a:lnTo>
                    <a:pt x="1923300" y="1122603"/>
                  </a:lnTo>
                  <a:lnTo>
                    <a:pt x="1930857" y="1120267"/>
                  </a:lnTo>
                  <a:lnTo>
                    <a:pt x="1976043" y="1098003"/>
                  </a:lnTo>
                  <a:lnTo>
                    <a:pt x="2017077" y="1074216"/>
                  </a:lnTo>
                  <a:lnTo>
                    <a:pt x="2054326" y="1048524"/>
                  </a:lnTo>
                  <a:lnTo>
                    <a:pt x="2088172" y="1020533"/>
                  </a:lnTo>
                  <a:lnTo>
                    <a:pt x="2118957" y="989825"/>
                  </a:lnTo>
                  <a:lnTo>
                    <a:pt x="2147062" y="956030"/>
                  </a:lnTo>
                  <a:lnTo>
                    <a:pt x="2172843" y="918743"/>
                  </a:lnTo>
                  <a:lnTo>
                    <a:pt x="2196668" y="877570"/>
                  </a:lnTo>
                  <a:lnTo>
                    <a:pt x="2218906" y="832116"/>
                  </a:lnTo>
                  <a:lnTo>
                    <a:pt x="2239924" y="781977"/>
                  </a:lnTo>
                  <a:lnTo>
                    <a:pt x="2242591" y="767181"/>
                  </a:lnTo>
                  <a:close/>
                </a:path>
                <a:path w="4638040" h="1124585">
                  <a:moveTo>
                    <a:pt x="2289073" y="459625"/>
                  </a:moveTo>
                  <a:lnTo>
                    <a:pt x="2271255" y="400951"/>
                  </a:lnTo>
                  <a:lnTo>
                    <a:pt x="2253094" y="353301"/>
                  </a:lnTo>
                  <a:lnTo>
                    <a:pt x="2232939" y="308457"/>
                  </a:lnTo>
                  <a:lnTo>
                    <a:pt x="2210371" y="266319"/>
                  </a:lnTo>
                  <a:lnTo>
                    <a:pt x="2184997" y="226809"/>
                  </a:lnTo>
                  <a:lnTo>
                    <a:pt x="2156447" y="189826"/>
                  </a:lnTo>
                  <a:lnTo>
                    <a:pt x="2124303" y="155308"/>
                  </a:lnTo>
                  <a:lnTo>
                    <a:pt x="2088172" y="123139"/>
                  </a:lnTo>
                  <a:lnTo>
                    <a:pt x="2075268" y="118313"/>
                  </a:lnTo>
                  <a:lnTo>
                    <a:pt x="2069109" y="119811"/>
                  </a:lnTo>
                  <a:lnTo>
                    <a:pt x="2063305" y="123761"/>
                  </a:lnTo>
                  <a:lnTo>
                    <a:pt x="2059660" y="129476"/>
                  </a:lnTo>
                  <a:lnTo>
                    <a:pt x="2058949" y="135420"/>
                  </a:lnTo>
                  <a:lnTo>
                    <a:pt x="2061019" y="141605"/>
                  </a:lnTo>
                  <a:lnTo>
                    <a:pt x="2065782" y="148018"/>
                  </a:lnTo>
                  <a:lnTo>
                    <a:pt x="2098903" y="188315"/>
                  </a:lnTo>
                  <a:lnTo>
                    <a:pt x="2126767" y="231190"/>
                  </a:lnTo>
                  <a:lnTo>
                    <a:pt x="2150033" y="276301"/>
                  </a:lnTo>
                  <a:lnTo>
                    <a:pt x="2169376" y="323329"/>
                  </a:lnTo>
                  <a:lnTo>
                    <a:pt x="2185492" y="371944"/>
                  </a:lnTo>
                  <a:lnTo>
                    <a:pt x="2199030" y="421817"/>
                  </a:lnTo>
                  <a:lnTo>
                    <a:pt x="2210676" y="472630"/>
                  </a:lnTo>
                  <a:lnTo>
                    <a:pt x="2213572" y="480187"/>
                  </a:lnTo>
                  <a:lnTo>
                    <a:pt x="2218448" y="485063"/>
                  </a:lnTo>
                  <a:lnTo>
                    <a:pt x="2225192" y="487146"/>
                  </a:lnTo>
                  <a:lnTo>
                    <a:pt x="2233688" y="486308"/>
                  </a:lnTo>
                  <a:lnTo>
                    <a:pt x="2275357" y="474484"/>
                  </a:lnTo>
                  <a:lnTo>
                    <a:pt x="2282799" y="471246"/>
                  </a:lnTo>
                  <a:lnTo>
                    <a:pt x="2287397" y="466255"/>
                  </a:lnTo>
                  <a:lnTo>
                    <a:pt x="2289073" y="459625"/>
                  </a:lnTo>
                  <a:close/>
                </a:path>
                <a:path w="4638040" h="1124585">
                  <a:moveTo>
                    <a:pt x="2581033" y="152603"/>
                  </a:moveTo>
                  <a:lnTo>
                    <a:pt x="2530462" y="118732"/>
                  </a:lnTo>
                  <a:lnTo>
                    <a:pt x="2490635" y="98729"/>
                  </a:lnTo>
                  <a:lnTo>
                    <a:pt x="2450452" y="80835"/>
                  </a:lnTo>
                  <a:lnTo>
                    <a:pt x="2408478" y="64693"/>
                  </a:lnTo>
                  <a:lnTo>
                    <a:pt x="2400744" y="62814"/>
                  </a:lnTo>
                  <a:lnTo>
                    <a:pt x="2394166" y="63677"/>
                  </a:lnTo>
                  <a:lnTo>
                    <a:pt x="2388527" y="67221"/>
                  </a:lnTo>
                  <a:lnTo>
                    <a:pt x="2383599" y="73393"/>
                  </a:lnTo>
                  <a:lnTo>
                    <a:pt x="2382977" y="74015"/>
                  </a:lnTo>
                  <a:lnTo>
                    <a:pt x="2380297" y="81229"/>
                  </a:lnTo>
                  <a:lnTo>
                    <a:pt x="2380716" y="87845"/>
                  </a:lnTo>
                  <a:lnTo>
                    <a:pt x="2384285" y="93776"/>
                  </a:lnTo>
                  <a:lnTo>
                    <a:pt x="2391067" y="98894"/>
                  </a:lnTo>
                  <a:lnTo>
                    <a:pt x="2428951" y="122313"/>
                  </a:lnTo>
                  <a:lnTo>
                    <a:pt x="2464752" y="146850"/>
                  </a:lnTo>
                  <a:lnTo>
                    <a:pt x="2499144" y="172427"/>
                  </a:lnTo>
                  <a:lnTo>
                    <a:pt x="2532850" y="199009"/>
                  </a:lnTo>
                  <a:lnTo>
                    <a:pt x="2539796" y="203238"/>
                  </a:lnTo>
                  <a:lnTo>
                    <a:pt x="2577617" y="167297"/>
                  </a:lnTo>
                  <a:lnTo>
                    <a:pt x="2581021" y="159626"/>
                  </a:lnTo>
                  <a:lnTo>
                    <a:pt x="2581033" y="152603"/>
                  </a:lnTo>
                  <a:close/>
                </a:path>
                <a:path w="4638040" h="1124585">
                  <a:moveTo>
                    <a:pt x="2854655" y="1050226"/>
                  </a:moveTo>
                  <a:lnTo>
                    <a:pt x="2811589" y="990549"/>
                  </a:lnTo>
                  <a:lnTo>
                    <a:pt x="2773857" y="951928"/>
                  </a:lnTo>
                  <a:lnTo>
                    <a:pt x="2736532" y="918476"/>
                  </a:lnTo>
                  <a:lnTo>
                    <a:pt x="2699385" y="888822"/>
                  </a:lnTo>
                  <a:lnTo>
                    <a:pt x="2662186" y="861580"/>
                  </a:lnTo>
                  <a:lnTo>
                    <a:pt x="2689009" y="822617"/>
                  </a:lnTo>
                  <a:lnTo>
                    <a:pt x="2713101" y="783145"/>
                  </a:lnTo>
                  <a:lnTo>
                    <a:pt x="2736596" y="738886"/>
                  </a:lnTo>
                  <a:lnTo>
                    <a:pt x="2761678" y="685596"/>
                  </a:lnTo>
                  <a:lnTo>
                    <a:pt x="2764485" y="671906"/>
                  </a:lnTo>
                  <a:lnTo>
                    <a:pt x="2760281" y="660488"/>
                  </a:lnTo>
                  <a:lnTo>
                    <a:pt x="2749791" y="652449"/>
                  </a:lnTo>
                  <a:lnTo>
                    <a:pt x="2733700" y="648906"/>
                  </a:lnTo>
                  <a:lnTo>
                    <a:pt x="2437688" y="648906"/>
                  </a:lnTo>
                  <a:lnTo>
                    <a:pt x="2425103" y="654240"/>
                  </a:lnTo>
                  <a:lnTo>
                    <a:pt x="2420912" y="666000"/>
                  </a:lnTo>
                  <a:lnTo>
                    <a:pt x="2425103" y="677748"/>
                  </a:lnTo>
                  <a:lnTo>
                    <a:pt x="2437688" y="683094"/>
                  </a:lnTo>
                  <a:lnTo>
                    <a:pt x="2680220" y="683094"/>
                  </a:lnTo>
                  <a:lnTo>
                    <a:pt x="2659227" y="732447"/>
                  </a:lnTo>
                  <a:lnTo>
                    <a:pt x="2636418" y="778764"/>
                  </a:lnTo>
                  <a:lnTo>
                    <a:pt x="2611551" y="822236"/>
                  </a:lnTo>
                  <a:lnTo>
                    <a:pt x="2584412" y="863015"/>
                  </a:lnTo>
                  <a:lnTo>
                    <a:pt x="2554757" y="901293"/>
                  </a:lnTo>
                  <a:lnTo>
                    <a:pt x="2522397" y="937234"/>
                  </a:lnTo>
                  <a:lnTo>
                    <a:pt x="2487079" y="971016"/>
                  </a:lnTo>
                  <a:lnTo>
                    <a:pt x="2448598" y="1002830"/>
                  </a:lnTo>
                  <a:lnTo>
                    <a:pt x="2406713" y="1032827"/>
                  </a:lnTo>
                  <a:lnTo>
                    <a:pt x="2361209" y="1061199"/>
                  </a:lnTo>
                  <a:lnTo>
                    <a:pt x="2354681" y="1066088"/>
                  </a:lnTo>
                  <a:lnTo>
                    <a:pt x="2351024" y="1071448"/>
                  </a:lnTo>
                  <a:lnTo>
                    <a:pt x="2350274" y="1077277"/>
                  </a:lnTo>
                  <a:lnTo>
                    <a:pt x="2352497" y="1083576"/>
                  </a:lnTo>
                  <a:lnTo>
                    <a:pt x="2356447" y="1088720"/>
                  </a:lnTo>
                  <a:lnTo>
                    <a:pt x="2361679" y="1091196"/>
                  </a:lnTo>
                  <a:lnTo>
                    <a:pt x="2368067" y="1091095"/>
                  </a:lnTo>
                  <a:lnTo>
                    <a:pt x="2419642" y="1065580"/>
                  </a:lnTo>
                  <a:lnTo>
                    <a:pt x="2461831" y="1040904"/>
                  </a:lnTo>
                  <a:lnTo>
                    <a:pt x="2501862" y="1014463"/>
                  </a:lnTo>
                  <a:lnTo>
                    <a:pt x="2539568" y="986205"/>
                  </a:lnTo>
                  <a:lnTo>
                    <a:pt x="2574734" y="956106"/>
                  </a:lnTo>
                  <a:lnTo>
                    <a:pt x="2607170" y="924102"/>
                  </a:lnTo>
                  <a:lnTo>
                    <a:pt x="2636685" y="890181"/>
                  </a:lnTo>
                  <a:lnTo>
                    <a:pt x="2671826" y="924687"/>
                  </a:lnTo>
                  <a:lnTo>
                    <a:pt x="2703919" y="960043"/>
                  </a:lnTo>
                  <a:lnTo>
                    <a:pt x="2733802" y="996924"/>
                  </a:lnTo>
                  <a:lnTo>
                    <a:pt x="2762313" y="1036002"/>
                  </a:lnTo>
                  <a:lnTo>
                    <a:pt x="2790291" y="1077988"/>
                  </a:lnTo>
                  <a:lnTo>
                    <a:pt x="2795854" y="1084186"/>
                  </a:lnTo>
                  <a:lnTo>
                    <a:pt x="2802178" y="1086993"/>
                  </a:lnTo>
                  <a:lnTo>
                    <a:pt x="2809100" y="1086548"/>
                  </a:lnTo>
                  <a:lnTo>
                    <a:pt x="2816415" y="1082967"/>
                  </a:lnTo>
                  <a:lnTo>
                    <a:pt x="2846260" y="1062431"/>
                  </a:lnTo>
                  <a:lnTo>
                    <a:pt x="2852089" y="1056767"/>
                  </a:lnTo>
                  <a:lnTo>
                    <a:pt x="2854655" y="1050226"/>
                  </a:lnTo>
                  <a:close/>
                </a:path>
                <a:path w="4638040" h="1124585">
                  <a:moveTo>
                    <a:pt x="2868333" y="158508"/>
                  </a:moveTo>
                  <a:lnTo>
                    <a:pt x="2865793" y="152768"/>
                  </a:lnTo>
                  <a:lnTo>
                    <a:pt x="2860560" y="148018"/>
                  </a:lnTo>
                  <a:lnTo>
                    <a:pt x="2853702" y="145211"/>
                  </a:lnTo>
                  <a:lnTo>
                    <a:pt x="2847187" y="145211"/>
                  </a:lnTo>
                  <a:lnTo>
                    <a:pt x="2841142" y="148018"/>
                  </a:lnTo>
                  <a:lnTo>
                    <a:pt x="2835681" y="153606"/>
                  </a:lnTo>
                  <a:lnTo>
                    <a:pt x="2803550" y="193967"/>
                  </a:lnTo>
                  <a:lnTo>
                    <a:pt x="2770530" y="232003"/>
                  </a:lnTo>
                  <a:lnTo>
                    <a:pt x="2736519" y="267779"/>
                  </a:lnTo>
                  <a:lnTo>
                    <a:pt x="2701429" y="301383"/>
                  </a:lnTo>
                  <a:lnTo>
                    <a:pt x="2665158" y="332879"/>
                  </a:lnTo>
                  <a:lnTo>
                    <a:pt x="2627630" y="362356"/>
                  </a:lnTo>
                  <a:lnTo>
                    <a:pt x="2588755" y="389864"/>
                  </a:lnTo>
                  <a:lnTo>
                    <a:pt x="2548420" y="415518"/>
                  </a:lnTo>
                  <a:lnTo>
                    <a:pt x="2506548" y="439356"/>
                  </a:lnTo>
                  <a:lnTo>
                    <a:pt x="2463038" y="461479"/>
                  </a:lnTo>
                  <a:lnTo>
                    <a:pt x="2417800" y="481952"/>
                  </a:lnTo>
                  <a:lnTo>
                    <a:pt x="2410815" y="486359"/>
                  </a:lnTo>
                  <a:lnTo>
                    <a:pt x="2406751" y="492061"/>
                  </a:lnTo>
                  <a:lnTo>
                    <a:pt x="2405723" y="498919"/>
                  </a:lnTo>
                  <a:lnTo>
                    <a:pt x="2407843" y="506831"/>
                  </a:lnTo>
                  <a:lnTo>
                    <a:pt x="2419654" y="532955"/>
                  </a:lnTo>
                  <a:lnTo>
                    <a:pt x="2424061" y="539838"/>
                  </a:lnTo>
                  <a:lnTo>
                    <a:pt x="2429687" y="543750"/>
                  </a:lnTo>
                  <a:lnTo>
                    <a:pt x="2436368" y="544753"/>
                  </a:lnTo>
                  <a:lnTo>
                    <a:pt x="2443924" y="542899"/>
                  </a:lnTo>
                  <a:lnTo>
                    <a:pt x="2493124" y="520560"/>
                  </a:lnTo>
                  <a:lnTo>
                    <a:pt x="2540025" y="495655"/>
                  </a:lnTo>
                  <a:lnTo>
                    <a:pt x="2584666" y="468299"/>
                  </a:lnTo>
                  <a:lnTo>
                    <a:pt x="2627071" y="438581"/>
                  </a:lnTo>
                  <a:lnTo>
                    <a:pt x="2667292" y="406577"/>
                  </a:lnTo>
                  <a:lnTo>
                    <a:pt x="2705366" y="372414"/>
                  </a:lnTo>
                  <a:lnTo>
                    <a:pt x="2741333" y="336156"/>
                  </a:lnTo>
                  <a:lnTo>
                    <a:pt x="2775229" y="297929"/>
                  </a:lnTo>
                  <a:lnTo>
                    <a:pt x="2807106" y="257797"/>
                  </a:lnTo>
                  <a:lnTo>
                    <a:pt x="2836989" y="215874"/>
                  </a:lnTo>
                  <a:lnTo>
                    <a:pt x="2864802" y="172427"/>
                  </a:lnTo>
                  <a:lnTo>
                    <a:pt x="2864916" y="172262"/>
                  </a:lnTo>
                  <a:lnTo>
                    <a:pt x="2868079" y="165061"/>
                  </a:lnTo>
                  <a:lnTo>
                    <a:pt x="2868295" y="159626"/>
                  </a:lnTo>
                  <a:lnTo>
                    <a:pt x="2868333" y="158508"/>
                  </a:lnTo>
                  <a:close/>
                </a:path>
                <a:path w="4638040" h="1124585">
                  <a:moveTo>
                    <a:pt x="3122028" y="787019"/>
                  </a:moveTo>
                  <a:lnTo>
                    <a:pt x="3090735" y="734479"/>
                  </a:lnTo>
                  <a:lnTo>
                    <a:pt x="3062249" y="699109"/>
                  </a:lnTo>
                  <a:lnTo>
                    <a:pt x="3031667" y="666305"/>
                  </a:lnTo>
                  <a:lnTo>
                    <a:pt x="2998051" y="635838"/>
                  </a:lnTo>
                  <a:lnTo>
                    <a:pt x="2985211" y="630936"/>
                  </a:lnTo>
                  <a:lnTo>
                    <a:pt x="2978721" y="632256"/>
                  </a:lnTo>
                  <a:lnTo>
                    <a:pt x="2971927" y="635838"/>
                  </a:lnTo>
                  <a:lnTo>
                    <a:pt x="2968193" y="638314"/>
                  </a:lnTo>
                  <a:lnTo>
                    <a:pt x="2962110" y="643890"/>
                  </a:lnTo>
                  <a:lnTo>
                    <a:pt x="2959633" y="650214"/>
                  </a:lnTo>
                  <a:lnTo>
                    <a:pt x="2960662" y="657123"/>
                  </a:lnTo>
                  <a:lnTo>
                    <a:pt x="2965081" y="664438"/>
                  </a:lnTo>
                  <a:lnTo>
                    <a:pt x="2992005" y="697877"/>
                  </a:lnTo>
                  <a:lnTo>
                    <a:pt x="3016300" y="732294"/>
                  </a:lnTo>
                  <a:lnTo>
                    <a:pt x="3038627" y="768248"/>
                  </a:lnTo>
                  <a:lnTo>
                    <a:pt x="3059607" y="806221"/>
                  </a:lnTo>
                  <a:lnTo>
                    <a:pt x="3064370" y="812990"/>
                  </a:lnTo>
                  <a:lnTo>
                    <a:pt x="3070250" y="816483"/>
                  </a:lnTo>
                  <a:lnTo>
                    <a:pt x="3077172" y="816724"/>
                  </a:lnTo>
                  <a:lnTo>
                    <a:pt x="3085096" y="813689"/>
                  </a:lnTo>
                  <a:lnTo>
                    <a:pt x="3112478" y="798131"/>
                  </a:lnTo>
                  <a:lnTo>
                    <a:pt x="3118853" y="793013"/>
                  </a:lnTo>
                  <a:lnTo>
                    <a:pt x="3122028" y="787019"/>
                  </a:lnTo>
                  <a:close/>
                </a:path>
                <a:path w="4638040" h="1124585">
                  <a:moveTo>
                    <a:pt x="3141738" y="142862"/>
                  </a:moveTo>
                  <a:lnTo>
                    <a:pt x="3090710" y="116928"/>
                  </a:lnTo>
                  <a:lnTo>
                    <a:pt x="3082556" y="116725"/>
                  </a:lnTo>
                  <a:lnTo>
                    <a:pt x="3075927" y="119024"/>
                  </a:lnTo>
                  <a:lnTo>
                    <a:pt x="3070923" y="124002"/>
                  </a:lnTo>
                  <a:lnTo>
                    <a:pt x="3067685" y="131851"/>
                  </a:lnTo>
                  <a:lnTo>
                    <a:pt x="3055455" y="180936"/>
                  </a:lnTo>
                  <a:lnTo>
                    <a:pt x="3041713" y="227418"/>
                  </a:lnTo>
                  <a:lnTo>
                    <a:pt x="3025851" y="271983"/>
                  </a:lnTo>
                  <a:lnTo>
                    <a:pt x="3007283" y="315302"/>
                  </a:lnTo>
                  <a:lnTo>
                    <a:pt x="2985427" y="358025"/>
                  </a:lnTo>
                  <a:lnTo>
                    <a:pt x="2959684" y="400837"/>
                  </a:lnTo>
                  <a:lnTo>
                    <a:pt x="2929471" y="444411"/>
                  </a:lnTo>
                  <a:lnTo>
                    <a:pt x="2894190" y="489419"/>
                  </a:lnTo>
                  <a:lnTo>
                    <a:pt x="2889732" y="495947"/>
                  </a:lnTo>
                  <a:lnTo>
                    <a:pt x="2907093" y="521055"/>
                  </a:lnTo>
                  <a:lnTo>
                    <a:pt x="2913697" y="519468"/>
                  </a:lnTo>
                  <a:lnTo>
                    <a:pt x="2958058" y="473265"/>
                  </a:lnTo>
                  <a:lnTo>
                    <a:pt x="2991878" y="432650"/>
                  </a:lnTo>
                  <a:lnTo>
                    <a:pt x="3022041" y="392747"/>
                  </a:lnTo>
                  <a:lnTo>
                    <a:pt x="3048800" y="353212"/>
                  </a:lnTo>
                  <a:lnTo>
                    <a:pt x="3072447" y="313715"/>
                  </a:lnTo>
                  <a:lnTo>
                    <a:pt x="3093224" y="273900"/>
                  </a:lnTo>
                  <a:lnTo>
                    <a:pt x="3111411" y="233451"/>
                  </a:lnTo>
                  <a:lnTo>
                    <a:pt x="3127273" y="192011"/>
                  </a:lnTo>
                  <a:lnTo>
                    <a:pt x="3141065" y="149263"/>
                  </a:lnTo>
                  <a:lnTo>
                    <a:pt x="3141738" y="142862"/>
                  </a:lnTo>
                  <a:close/>
                </a:path>
                <a:path w="4638040" h="1124585">
                  <a:moveTo>
                    <a:pt x="3365563" y="61582"/>
                  </a:moveTo>
                  <a:lnTo>
                    <a:pt x="3359340" y="56603"/>
                  </a:lnTo>
                  <a:lnTo>
                    <a:pt x="3333851" y="56603"/>
                  </a:lnTo>
                  <a:lnTo>
                    <a:pt x="3328873" y="61582"/>
                  </a:lnTo>
                  <a:lnTo>
                    <a:pt x="3328873" y="151739"/>
                  </a:lnTo>
                  <a:lnTo>
                    <a:pt x="3333851" y="156730"/>
                  </a:lnTo>
                  <a:lnTo>
                    <a:pt x="3359340" y="156730"/>
                  </a:lnTo>
                  <a:lnTo>
                    <a:pt x="3365563" y="151739"/>
                  </a:lnTo>
                  <a:lnTo>
                    <a:pt x="3365563" y="61582"/>
                  </a:lnTo>
                  <a:close/>
                </a:path>
                <a:path w="4638040" h="1124585">
                  <a:moveTo>
                    <a:pt x="3413747" y="655675"/>
                  </a:moveTo>
                  <a:lnTo>
                    <a:pt x="3359340" y="629615"/>
                  </a:lnTo>
                  <a:lnTo>
                    <a:pt x="3351199" y="628688"/>
                  </a:lnTo>
                  <a:lnTo>
                    <a:pt x="3344570" y="630542"/>
                  </a:lnTo>
                  <a:lnTo>
                    <a:pt x="3339579" y="635203"/>
                  </a:lnTo>
                  <a:lnTo>
                    <a:pt x="3336340" y="642670"/>
                  </a:lnTo>
                  <a:lnTo>
                    <a:pt x="3322129" y="692061"/>
                  </a:lnTo>
                  <a:lnTo>
                    <a:pt x="3306153" y="739470"/>
                  </a:lnTo>
                  <a:lnTo>
                    <a:pt x="3288182" y="784834"/>
                  </a:lnTo>
                  <a:lnTo>
                    <a:pt x="3267976" y="828116"/>
                  </a:lnTo>
                  <a:lnTo>
                    <a:pt x="3245332" y="869251"/>
                  </a:lnTo>
                  <a:lnTo>
                    <a:pt x="3220008" y="908215"/>
                  </a:lnTo>
                  <a:lnTo>
                    <a:pt x="3191789" y="944956"/>
                  </a:lnTo>
                  <a:lnTo>
                    <a:pt x="3160433" y="979411"/>
                  </a:lnTo>
                  <a:lnTo>
                    <a:pt x="3125711" y="1011555"/>
                  </a:lnTo>
                  <a:lnTo>
                    <a:pt x="3087420" y="1041311"/>
                  </a:lnTo>
                  <a:lnTo>
                    <a:pt x="3045307" y="1068654"/>
                  </a:lnTo>
                  <a:lnTo>
                    <a:pt x="3038792" y="1073658"/>
                  </a:lnTo>
                  <a:lnTo>
                    <a:pt x="3035185" y="1079296"/>
                  </a:lnTo>
                  <a:lnTo>
                    <a:pt x="3034627" y="1085532"/>
                  </a:lnTo>
                  <a:lnTo>
                    <a:pt x="3037230" y="1092276"/>
                  </a:lnTo>
                  <a:lnTo>
                    <a:pt x="3041624" y="1097610"/>
                  </a:lnTo>
                  <a:lnTo>
                    <a:pt x="3047250" y="1100442"/>
                  </a:lnTo>
                  <a:lnTo>
                    <a:pt x="3053918" y="1100582"/>
                  </a:lnTo>
                  <a:lnTo>
                    <a:pt x="3061474" y="1097876"/>
                  </a:lnTo>
                  <a:lnTo>
                    <a:pt x="3107029" y="1072616"/>
                  </a:lnTo>
                  <a:lnTo>
                    <a:pt x="3149257" y="1045337"/>
                  </a:lnTo>
                  <a:lnTo>
                    <a:pt x="3188258" y="1016063"/>
                  </a:lnTo>
                  <a:lnTo>
                    <a:pt x="3224149" y="984796"/>
                  </a:lnTo>
                  <a:lnTo>
                    <a:pt x="3257042" y="951534"/>
                  </a:lnTo>
                  <a:lnTo>
                    <a:pt x="3287052" y="916292"/>
                  </a:lnTo>
                  <a:lnTo>
                    <a:pt x="3314293" y="879081"/>
                  </a:lnTo>
                  <a:lnTo>
                    <a:pt x="3338868" y="839914"/>
                  </a:lnTo>
                  <a:lnTo>
                    <a:pt x="3360902" y="798804"/>
                  </a:lnTo>
                  <a:lnTo>
                    <a:pt x="3380486" y="755738"/>
                  </a:lnTo>
                  <a:lnTo>
                    <a:pt x="3397758" y="710742"/>
                  </a:lnTo>
                  <a:lnTo>
                    <a:pt x="3412820" y="663816"/>
                  </a:lnTo>
                  <a:lnTo>
                    <a:pt x="3413747" y="655675"/>
                  </a:lnTo>
                  <a:close/>
                </a:path>
                <a:path w="4638040" h="1124585">
                  <a:moveTo>
                    <a:pt x="3421519" y="61582"/>
                  </a:moveTo>
                  <a:lnTo>
                    <a:pt x="3416554" y="56603"/>
                  </a:lnTo>
                  <a:lnTo>
                    <a:pt x="3391065" y="56603"/>
                  </a:lnTo>
                  <a:lnTo>
                    <a:pt x="3384842" y="61582"/>
                  </a:lnTo>
                  <a:lnTo>
                    <a:pt x="3384842" y="151739"/>
                  </a:lnTo>
                  <a:lnTo>
                    <a:pt x="3391065" y="156730"/>
                  </a:lnTo>
                  <a:lnTo>
                    <a:pt x="3416554" y="156730"/>
                  </a:lnTo>
                  <a:lnTo>
                    <a:pt x="3421519" y="151739"/>
                  </a:lnTo>
                  <a:lnTo>
                    <a:pt x="3421519" y="61582"/>
                  </a:lnTo>
                  <a:close/>
                </a:path>
                <a:path w="4638040" h="1124585">
                  <a:moveTo>
                    <a:pt x="3458260" y="462114"/>
                  </a:moveTo>
                  <a:lnTo>
                    <a:pt x="3440430" y="403440"/>
                  </a:lnTo>
                  <a:lnTo>
                    <a:pt x="3422281" y="355790"/>
                  </a:lnTo>
                  <a:lnTo>
                    <a:pt x="3402114" y="310934"/>
                  </a:lnTo>
                  <a:lnTo>
                    <a:pt x="3379546" y="268808"/>
                  </a:lnTo>
                  <a:lnTo>
                    <a:pt x="3354184" y="229298"/>
                  </a:lnTo>
                  <a:lnTo>
                    <a:pt x="3325622" y="192316"/>
                  </a:lnTo>
                  <a:lnTo>
                    <a:pt x="3293478" y="157797"/>
                  </a:lnTo>
                  <a:lnTo>
                    <a:pt x="3257359" y="125641"/>
                  </a:lnTo>
                  <a:lnTo>
                    <a:pt x="3244456" y="120815"/>
                  </a:lnTo>
                  <a:lnTo>
                    <a:pt x="3238296" y="122313"/>
                  </a:lnTo>
                  <a:lnTo>
                    <a:pt x="3232493" y="126263"/>
                  </a:lnTo>
                  <a:lnTo>
                    <a:pt x="3228848" y="131965"/>
                  </a:lnTo>
                  <a:lnTo>
                    <a:pt x="3228124" y="137909"/>
                  </a:lnTo>
                  <a:lnTo>
                    <a:pt x="3230207" y="144081"/>
                  </a:lnTo>
                  <a:lnTo>
                    <a:pt x="3234969" y="150507"/>
                  </a:lnTo>
                  <a:lnTo>
                    <a:pt x="3268091" y="190804"/>
                  </a:lnTo>
                  <a:lnTo>
                    <a:pt x="3295942" y="233680"/>
                  </a:lnTo>
                  <a:lnTo>
                    <a:pt x="3319208" y="278790"/>
                  </a:lnTo>
                  <a:lnTo>
                    <a:pt x="3338563" y="325818"/>
                  </a:lnTo>
                  <a:lnTo>
                    <a:pt x="3354667" y="374434"/>
                  </a:lnTo>
                  <a:lnTo>
                    <a:pt x="3368205" y="424307"/>
                  </a:lnTo>
                  <a:lnTo>
                    <a:pt x="3379863" y="475119"/>
                  </a:lnTo>
                  <a:lnTo>
                    <a:pt x="3382759" y="482676"/>
                  </a:lnTo>
                  <a:lnTo>
                    <a:pt x="3387636" y="487553"/>
                  </a:lnTo>
                  <a:lnTo>
                    <a:pt x="3394379" y="489623"/>
                  </a:lnTo>
                  <a:lnTo>
                    <a:pt x="3402876" y="488797"/>
                  </a:lnTo>
                  <a:lnTo>
                    <a:pt x="3444544" y="476986"/>
                  </a:lnTo>
                  <a:lnTo>
                    <a:pt x="3451987" y="473735"/>
                  </a:lnTo>
                  <a:lnTo>
                    <a:pt x="3456584" y="468731"/>
                  </a:lnTo>
                  <a:lnTo>
                    <a:pt x="3458260" y="462114"/>
                  </a:lnTo>
                  <a:close/>
                </a:path>
                <a:path w="4638040" h="1124585">
                  <a:moveTo>
                    <a:pt x="4020413" y="848512"/>
                  </a:moveTo>
                  <a:lnTo>
                    <a:pt x="4014813" y="842911"/>
                  </a:lnTo>
                  <a:lnTo>
                    <a:pt x="3518573" y="842911"/>
                  </a:lnTo>
                  <a:lnTo>
                    <a:pt x="3512972" y="848512"/>
                  </a:lnTo>
                  <a:lnTo>
                    <a:pt x="3512972" y="878357"/>
                  </a:lnTo>
                  <a:lnTo>
                    <a:pt x="3518573" y="883958"/>
                  </a:lnTo>
                  <a:lnTo>
                    <a:pt x="4003624" y="883958"/>
                  </a:lnTo>
                  <a:lnTo>
                    <a:pt x="4014813" y="883958"/>
                  </a:lnTo>
                  <a:lnTo>
                    <a:pt x="4020413" y="878357"/>
                  </a:lnTo>
                  <a:lnTo>
                    <a:pt x="4020413" y="848512"/>
                  </a:lnTo>
                  <a:close/>
                </a:path>
                <a:path w="4638040" h="1124585">
                  <a:moveTo>
                    <a:pt x="4020413" y="285445"/>
                  </a:moveTo>
                  <a:lnTo>
                    <a:pt x="4014813" y="279844"/>
                  </a:lnTo>
                  <a:lnTo>
                    <a:pt x="3518573" y="279844"/>
                  </a:lnTo>
                  <a:lnTo>
                    <a:pt x="3512972" y="285445"/>
                  </a:lnTo>
                  <a:lnTo>
                    <a:pt x="3512972" y="315290"/>
                  </a:lnTo>
                  <a:lnTo>
                    <a:pt x="3518573" y="320890"/>
                  </a:lnTo>
                  <a:lnTo>
                    <a:pt x="4003624" y="320890"/>
                  </a:lnTo>
                  <a:lnTo>
                    <a:pt x="4014813" y="320890"/>
                  </a:lnTo>
                  <a:lnTo>
                    <a:pt x="4020413" y="315290"/>
                  </a:lnTo>
                  <a:lnTo>
                    <a:pt x="4020413" y="285445"/>
                  </a:lnTo>
                  <a:close/>
                </a:path>
                <a:path w="4638040" h="1124585">
                  <a:moveTo>
                    <a:pt x="4578959" y="139014"/>
                  </a:moveTo>
                  <a:lnTo>
                    <a:pt x="4574679" y="128041"/>
                  </a:lnTo>
                  <a:lnTo>
                    <a:pt x="4564570" y="121615"/>
                  </a:lnTo>
                  <a:lnTo>
                    <a:pt x="4550270" y="120027"/>
                  </a:lnTo>
                  <a:lnTo>
                    <a:pt x="4333240" y="120027"/>
                  </a:lnTo>
                  <a:lnTo>
                    <a:pt x="4341380" y="107657"/>
                  </a:lnTo>
                  <a:lnTo>
                    <a:pt x="4348404" y="96240"/>
                  </a:lnTo>
                  <a:lnTo>
                    <a:pt x="4354855" y="85051"/>
                  </a:lnTo>
                  <a:lnTo>
                    <a:pt x="4361231" y="73393"/>
                  </a:lnTo>
                  <a:lnTo>
                    <a:pt x="4363796" y="65481"/>
                  </a:lnTo>
                  <a:lnTo>
                    <a:pt x="4363097" y="58623"/>
                  </a:lnTo>
                  <a:lnTo>
                    <a:pt x="4359135" y="52920"/>
                  </a:lnTo>
                  <a:lnTo>
                    <a:pt x="4351896" y="48514"/>
                  </a:lnTo>
                  <a:lnTo>
                    <a:pt x="4322051" y="36080"/>
                  </a:lnTo>
                  <a:lnTo>
                    <a:pt x="4314152" y="34315"/>
                  </a:lnTo>
                  <a:lnTo>
                    <a:pt x="4307357" y="35534"/>
                  </a:lnTo>
                  <a:lnTo>
                    <a:pt x="4301845" y="39662"/>
                  </a:lnTo>
                  <a:lnTo>
                    <a:pt x="4297794" y="46659"/>
                  </a:lnTo>
                  <a:lnTo>
                    <a:pt x="4277449" y="93167"/>
                  </a:lnTo>
                  <a:lnTo>
                    <a:pt x="4254157" y="137515"/>
                  </a:lnTo>
                  <a:lnTo>
                    <a:pt x="4227690" y="179578"/>
                  </a:lnTo>
                  <a:lnTo>
                    <a:pt x="4197794" y="219252"/>
                  </a:lnTo>
                  <a:lnTo>
                    <a:pt x="4164241" y="256438"/>
                  </a:lnTo>
                  <a:lnTo>
                    <a:pt x="4126788" y="291045"/>
                  </a:lnTo>
                  <a:lnTo>
                    <a:pt x="4120197" y="302641"/>
                  </a:lnTo>
                  <a:lnTo>
                    <a:pt x="4123055" y="313893"/>
                  </a:lnTo>
                  <a:lnTo>
                    <a:pt x="4132910" y="320255"/>
                  </a:lnTo>
                  <a:lnTo>
                    <a:pt x="4147312" y="317169"/>
                  </a:lnTo>
                  <a:lnTo>
                    <a:pt x="4188561" y="289445"/>
                  </a:lnTo>
                  <a:lnTo>
                    <a:pt x="4225290" y="258229"/>
                  </a:lnTo>
                  <a:lnTo>
                    <a:pt x="4257853" y="224218"/>
                  </a:lnTo>
                  <a:lnTo>
                    <a:pt x="4286656" y="188074"/>
                  </a:lnTo>
                  <a:lnTo>
                    <a:pt x="4312094" y="150507"/>
                  </a:lnTo>
                  <a:lnTo>
                    <a:pt x="4491825" y="150507"/>
                  </a:lnTo>
                  <a:lnTo>
                    <a:pt x="4471797" y="200850"/>
                  </a:lnTo>
                  <a:lnTo>
                    <a:pt x="4450232" y="247573"/>
                  </a:lnTo>
                  <a:lnTo>
                    <a:pt x="4426686" y="291045"/>
                  </a:lnTo>
                  <a:lnTo>
                    <a:pt x="4400918" y="331228"/>
                  </a:lnTo>
                  <a:lnTo>
                    <a:pt x="4372343" y="368693"/>
                  </a:lnTo>
                  <a:lnTo>
                    <a:pt x="4340618" y="403606"/>
                  </a:lnTo>
                  <a:lnTo>
                    <a:pt x="4305325" y="436232"/>
                  </a:lnTo>
                  <a:lnTo>
                    <a:pt x="4266082" y="466826"/>
                  </a:lnTo>
                  <a:lnTo>
                    <a:pt x="4222458" y="495655"/>
                  </a:lnTo>
                  <a:lnTo>
                    <a:pt x="4174045" y="522998"/>
                  </a:lnTo>
                  <a:lnTo>
                    <a:pt x="4164939" y="533247"/>
                  </a:lnTo>
                  <a:lnTo>
                    <a:pt x="4166438" y="544842"/>
                  </a:lnTo>
                  <a:lnTo>
                    <a:pt x="4175633" y="552818"/>
                  </a:lnTo>
                  <a:lnTo>
                    <a:pt x="4189603" y="552234"/>
                  </a:lnTo>
                  <a:lnTo>
                    <a:pt x="4238701" y="529285"/>
                  </a:lnTo>
                  <a:lnTo>
                    <a:pt x="4283634" y="505091"/>
                  </a:lnTo>
                  <a:lnTo>
                    <a:pt x="4324705" y="479463"/>
                  </a:lnTo>
                  <a:lnTo>
                    <a:pt x="4362272" y="452221"/>
                  </a:lnTo>
                  <a:lnTo>
                    <a:pt x="4396638" y="423189"/>
                  </a:lnTo>
                  <a:lnTo>
                    <a:pt x="4428160" y="392176"/>
                  </a:lnTo>
                  <a:lnTo>
                    <a:pt x="4457154" y="359003"/>
                  </a:lnTo>
                  <a:lnTo>
                    <a:pt x="4483951" y="323469"/>
                  </a:lnTo>
                  <a:lnTo>
                    <a:pt x="4508881" y="285419"/>
                  </a:lnTo>
                  <a:lnTo>
                    <a:pt x="4532274" y="244652"/>
                  </a:lnTo>
                  <a:lnTo>
                    <a:pt x="4554461" y="200977"/>
                  </a:lnTo>
                  <a:lnTo>
                    <a:pt x="4575772" y="154241"/>
                  </a:lnTo>
                  <a:lnTo>
                    <a:pt x="4576546" y="150507"/>
                  </a:lnTo>
                  <a:lnTo>
                    <a:pt x="4578959" y="139014"/>
                  </a:lnTo>
                  <a:close/>
                </a:path>
                <a:path w="4638040" h="1124585">
                  <a:moveTo>
                    <a:pt x="4581982" y="8102"/>
                  </a:moveTo>
                  <a:lnTo>
                    <a:pt x="4575772" y="3124"/>
                  </a:lnTo>
                  <a:lnTo>
                    <a:pt x="4550270" y="3124"/>
                  </a:lnTo>
                  <a:lnTo>
                    <a:pt x="4545304" y="8102"/>
                  </a:lnTo>
                  <a:lnTo>
                    <a:pt x="4545304" y="98259"/>
                  </a:lnTo>
                  <a:lnTo>
                    <a:pt x="4550270" y="103251"/>
                  </a:lnTo>
                  <a:lnTo>
                    <a:pt x="4575772" y="103251"/>
                  </a:lnTo>
                  <a:lnTo>
                    <a:pt x="4581982" y="98259"/>
                  </a:lnTo>
                  <a:lnTo>
                    <a:pt x="4581982" y="8102"/>
                  </a:lnTo>
                  <a:close/>
                </a:path>
                <a:path w="4638040" h="1124585">
                  <a:moveTo>
                    <a:pt x="4608411" y="1050226"/>
                  </a:moveTo>
                  <a:lnTo>
                    <a:pt x="4565358" y="990549"/>
                  </a:lnTo>
                  <a:lnTo>
                    <a:pt x="4527613" y="951928"/>
                  </a:lnTo>
                  <a:lnTo>
                    <a:pt x="4490301" y="918476"/>
                  </a:lnTo>
                  <a:lnTo>
                    <a:pt x="4453153" y="888822"/>
                  </a:lnTo>
                  <a:lnTo>
                    <a:pt x="4415955" y="861580"/>
                  </a:lnTo>
                  <a:lnTo>
                    <a:pt x="4442777" y="822617"/>
                  </a:lnTo>
                  <a:lnTo>
                    <a:pt x="4466869" y="783145"/>
                  </a:lnTo>
                  <a:lnTo>
                    <a:pt x="4490364" y="738886"/>
                  </a:lnTo>
                  <a:lnTo>
                    <a:pt x="4515447" y="685596"/>
                  </a:lnTo>
                  <a:lnTo>
                    <a:pt x="4518241" y="671906"/>
                  </a:lnTo>
                  <a:lnTo>
                    <a:pt x="4514050" y="660488"/>
                  </a:lnTo>
                  <a:lnTo>
                    <a:pt x="4503559" y="652449"/>
                  </a:lnTo>
                  <a:lnTo>
                    <a:pt x="4487469" y="648906"/>
                  </a:lnTo>
                  <a:lnTo>
                    <a:pt x="4191457" y="648906"/>
                  </a:lnTo>
                  <a:lnTo>
                    <a:pt x="4178871" y="654240"/>
                  </a:lnTo>
                  <a:lnTo>
                    <a:pt x="4174667" y="666000"/>
                  </a:lnTo>
                  <a:lnTo>
                    <a:pt x="4178871" y="677748"/>
                  </a:lnTo>
                  <a:lnTo>
                    <a:pt x="4191457" y="683094"/>
                  </a:lnTo>
                  <a:lnTo>
                    <a:pt x="4433989" y="683094"/>
                  </a:lnTo>
                  <a:lnTo>
                    <a:pt x="4412996" y="732447"/>
                  </a:lnTo>
                  <a:lnTo>
                    <a:pt x="4390187" y="778764"/>
                  </a:lnTo>
                  <a:lnTo>
                    <a:pt x="4365320" y="822236"/>
                  </a:lnTo>
                  <a:lnTo>
                    <a:pt x="4338167" y="863015"/>
                  </a:lnTo>
                  <a:lnTo>
                    <a:pt x="4308526" y="901293"/>
                  </a:lnTo>
                  <a:lnTo>
                    <a:pt x="4276166" y="937234"/>
                  </a:lnTo>
                  <a:lnTo>
                    <a:pt x="4240847" y="971016"/>
                  </a:lnTo>
                  <a:lnTo>
                    <a:pt x="4202353" y="1002830"/>
                  </a:lnTo>
                  <a:lnTo>
                    <a:pt x="4160482" y="1032827"/>
                  </a:lnTo>
                  <a:lnTo>
                    <a:pt x="4114977" y="1061199"/>
                  </a:lnTo>
                  <a:lnTo>
                    <a:pt x="4108450" y="1066088"/>
                  </a:lnTo>
                  <a:lnTo>
                    <a:pt x="4104792" y="1071448"/>
                  </a:lnTo>
                  <a:lnTo>
                    <a:pt x="4104043" y="1077277"/>
                  </a:lnTo>
                  <a:lnTo>
                    <a:pt x="4106265" y="1083576"/>
                  </a:lnTo>
                  <a:lnTo>
                    <a:pt x="4110215" y="1088720"/>
                  </a:lnTo>
                  <a:lnTo>
                    <a:pt x="4115435" y="1091196"/>
                  </a:lnTo>
                  <a:lnTo>
                    <a:pt x="4121835" y="1091095"/>
                  </a:lnTo>
                  <a:lnTo>
                    <a:pt x="4173410" y="1065580"/>
                  </a:lnTo>
                  <a:lnTo>
                    <a:pt x="4215587" y="1040904"/>
                  </a:lnTo>
                  <a:lnTo>
                    <a:pt x="4255630" y="1014463"/>
                  </a:lnTo>
                  <a:lnTo>
                    <a:pt x="4293336" y="986205"/>
                  </a:lnTo>
                  <a:lnTo>
                    <a:pt x="4328503" y="956106"/>
                  </a:lnTo>
                  <a:lnTo>
                    <a:pt x="4360938" y="924102"/>
                  </a:lnTo>
                  <a:lnTo>
                    <a:pt x="4390453" y="890181"/>
                  </a:lnTo>
                  <a:lnTo>
                    <a:pt x="4425594" y="924687"/>
                  </a:lnTo>
                  <a:lnTo>
                    <a:pt x="4457687" y="960043"/>
                  </a:lnTo>
                  <a:lnTo>
                    <a:pt x="4487570" y="996924"/>
                  </a:lnTo>
                  <a:lnTo>
                    <a:pt x="4516082" y="1036002"/>
                  </a:lnTo>
                  <a:lnTo>
                    <a:pt x="4544060" y="1077988"/>
                  </a:lnTo>
                  <a:lnTo>
                    <a:pt x="4549622" y="1084186"/>
                  </a:lnTo>
                  <a:lnTo>
                    <a:pt x="4555947" y="1086993"/>
                  </a:lnTo>
                  <a:lnTo>
                    <a:pt x="4562856" y="1086548"/>
                  </a:lnTo>
                  <a:lnTo>
                    <a:pt x="4570184" y="1082967"/>
                  </a:lnTo>
                  <a:lnTo>
                    <a:pt x="4600029" y="1062431"/>
                  </a:lnTo>
                  <a:lnTo>
                    <a:pt x="4605858" y="1056767"/>
                  </a:lnTo>
                  <a:lnTo>
                    <a:pt x="4608411" y="1050226"/>
                  </a:lnTo>
                  <a:close/>
                </a:path>
                <a:path w="4638040" h="1124585">
                  <a:moveTo>
                    <a:pt x="4637951" y="8102"/>
                  </a:moveTo>
                  <a:lnTo>
                    <a:pt x="4632985" y="3124"/>
                  </a:lnTo>
                  <a:lnTo>
                    <a:pt x="4607484" y="3124"/>
                  </a:lnTo>
                  <a:lnTo>
                    <a:pt x="4601273" y="8102"/>
                  </a:lnTo>
                  <a:lnTo>
                    <a:pt x="4601273" y="98259"/>
                  </a:lnTo>
                  <a:lnTo>
                    <a:pt x="4607484" y="103251"/>
                  </a:lnTo>
                  <a:lnTo>
                    <a:pt x="4632985" y="103251"/>
                  </a:lnTo>
                  <a:lnTo>
                    <a:pt x="4637951" y="98259"/>
                  </a:lnTo>
                  <a:lnTo>
                    <a:pt x="4637951" y="810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0"/>
                  </a:move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592265"/>
              <a:ext cx="2264797" cy="3019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2025チーズハンバーグデミグラスソース 　食・抗・たんぱく</dc:title>
  <dcterms:created xsi:type="dcterms:W3CDTF">2025-10-14T06:49:06Z</dcterms:created>
  <dcterms:modified xsi:type="dcterms:W3CDTF">2025-10-14T06:49:06Z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2025-10-14T00:00:00Z</vt:filetime>
  </property>
  <property fmtid="{D5CDD505-2E9C-101B-9397-08002B2CF9AE}" pid="3" name="Creator">
    <vt:lpwstr>Adobe Illustrator 29.8 (Macintosh)</vt:lpwstr>
  </property>
  <property fmtid="{D5CDD505-2E9C-101B-9397-08002B2CF9AE}" pid="4" name="LastSaved">
    <vt:filetime>2025-10-14T00:00:00Z</vt:filetime>
  </property>
  <property fmtid="{D5CDD505-2E9C-101B-9397-08002B2CF9AE}" pid="5" name="Producer">
    <vt:lpwstr>Adobe PDF library 17.00</vt:lpwstr>
  </property>
</Properties>
</file>