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125700" cy="10693400"/>
  <p:notesSz cx="151257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14960" y="-14960"/>
            <a:ext cx="15150465" cy="10721975"/>
            <a:chOff x="-14960" y="-14960"/>
            <a:chExt cx="15150465" cy="1072197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4960" y="-14960"/>
              <a:ext cx="15149906" cy="10721924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708398" y="1983420"/>
              <a:ext cx="5690235" cy="53340"/>
            </a:xfrm>
            <a:custGeom>
              <a:avLst/>
              <a:gdLst/>
              <a:ahLst/>
              <a:cxnLst/>
              <a:rect l="l" t="t" r="r" b="b"/>
              <a:pathLst>
                <a:path w="5690235" h="53339">
                  <a:moveTo>
                    <a:pt x="0" y="53187"/>
                  </a:moveTo>
                  <a:lnTo>
                    <a:pt x="5689752" y="0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400561" y="435406"/>
              <a:ext cx="2608706" cy="1033317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3789460" y="485126"/>
              <a:ext cx="755650" cy="755650"/>
            </a:xfrm>
            <a:custGeom>
              <a:avLst/>
              <a:gdLst/>
              <a:ahLst/>
              <a:cxnLst/>
              <a:rect l="l" t="t" r="r" b="b"/>
              <a:pathLst>
                <a:path w="755650" h="755650">
                  <a:moveTo>
                    <a:pt x="377748" y="0"/>
                  </a:moveTo>
                  <a:lnTo>
                    <a:pt x="330365" y="2943"/>
                  </a:lnTo>
                  <a:lnTo>
                    <a:pt x="284737" y="11536"/>
                  </a:lnTo>
                  <a:lnTo>
                    <a:pt x="241220" y="25427"/>
                  </a:lnTo>
                  <a:lnTo>
                    <a:pt x="200168" y="44259"/>
                  </a:lnTo>
                  <a:lnTo>
                    <a:pt x="161933" y="67680"/>
                  </a:lnTo>
                  <a:lnTo>
                    <a:pt x="126871" y="95335"/>
                  </a:lnTo>
                  <a:lnTo>
                    <a:pt x="95335" y="126871"/>
                  </a:lnTo>
                  <a:lnTo>
                    <a:pt x="67680" y="161933"/>
                  </a:lnTo>
                  <a:lnTo>
                    <a:pt x="44259" y="200168"/>
                  </a:lnTo>
                  <a:lnTo>
                    <a:pt x="25427" y="241220"/>
                  </a:lnTo>
                  <a:lnTo>
                    <a:pt x="11536" y="284737"/>
                  </a:lnTo>
                  <a:lnTo>
                    <a:pt x="2943" y="330365"/>
                  </a:lnTo>
                  <a:lnTo>
                    <a:pt x="0" y="377748"/>
                  </a:lnTo>
                  <a:lnTo>
                    <a:pt x="2943" y="425132"/>
                  </a:lnTo>
                  <a:lnTo>
                    <a:pt x="11536" y="470759"/>
                  </a:lnTo>
                  <a:lnTo>
                    <a:pt x="25427" y="514276"/>
                  </a:lnTo>
                  <a:lnTo>
                    <a:pt x="44259" y="555329"/>
                  </a:lnTo>
                  <a:lnTo>
                    <a:pt x="67680" y="593563"/>
                  </a:lnTo>
                  <a:lnTo>
                    <a:pt x="95335" y="628626"/>
                  </a:lnTo>
                  <a:lnTo>
                    <a:pt x="126871" y="660161"/>
                  </a:lnTo>
                  <a:lnTo>
                    <a:pt x="161933" y="687817"/>
                  </a:lnTo>
                  <a:lnTo>
                    <a:pt x="200168" y="711238"/>
                  </a:lnTo>
                  <a:lnTo>
                    <a:pt x="241220" y="730070"/>
                  </a:lnTo>
                  <a:lnTo>
                    <a:pt x="284737" y="743960"/>
                  </a:lnTo>
                  <a:lnTo>
                    <a:pt x="330365" y="752554"/>
                  </a:lnTo>
                  <a:lnTo>
                    <a:pt x="377748" y="755497"/>
                  </a:lnTo>
                  <a:lnTo>
                    <a:pt x="425132" y="752554"/>
                  </a:lnTo>
                  <a:lnTo>
                    <a:pt x="470759" y="743960"/>
                  </a:lnTo>
                  <a:lnTo>
                    <a:pt x="514276" y="730070"/>
                  </a:lnTo>
                  <a:lnTo>
                    <a:pt x="555329" y="711238"/>
                  </a:lnTo>
                  <a:lnTo>
                    <a:pt x="593563" y="687817"/>
                  </a:lnTo>
                  <a:lnTo>
                    <a:pt x="628626" y="660161"/>
                  </a:lnTo>
                  <a:lnTo>
                    <a:pt x="660161" y="628626"/>
                  </a:lnTo>
                  <a:lnTo>
                    <a:pt x="687817" y="593563"/>
                  </a:lnTo>
                  <a:lnTo>
                    <a:pt x="711238" y="555329"/>
                  </a:lnTo>
                  <a:lnTo>
                    <a:pt x="730070" y="514276"/>
                  </a:lnTo>
                  <a:lnTo>
                    <a:pt x="743960" y="470759"/>
                  </a:lnTo>
                  <a:lnTo>
                    <a:pt x="752554" y="425132"/>
                  </a:lnTo>
                  <a:lnTo>
                    <a:pt x="755497" y="377748"/>
                  </a:lnTo>
                  <a:lnTo>
                    <a:pt x="752554" y="330365"/>
                  </a:lnTo>
                  <a:lnTo>
                    <a:pt x="743960" y="284737"/>
                  </a:lnTo>
                  <a:lnTo>
                    <a:pt x="730070" y="241220"/>
                  </a:lnTo>
                  <a:lnTo>
                    <a:pt x="711238" y="200168"/>
                  </a:lnTo>
                  <a:lnTo>
                    <a:pt x="687817" y="161933"/>
                  </a:lnTo>
                  <a:lnTo>
                    <a:pt x="660161" y="126871"/>
                  </a:lnTo>
                  <a:lnTo>
                    <a:pt x="628626" y="95335"/>
                  </a:lnTo>
                  <a:lnTo>
                    <a:pt x="593563" y="67680"/>
                  </a:lnTo>
                  <a:lnTo>
                    <a:pt x="555329" y="44259"/>
                  </a:lnTo>
                  <a:lnTo>
                    <a:pt x="514276" y="25427"/>
                  </a:lnTo>
                  <a:lnTo>
                    <a:pt x="470759" y="11536"/>
                  </a:lnTo>
                  <a:lnTo>
                    <a:pt x="425132" y="2943"/>
                  </a:lnTo>
                  <a:lnTo>
                    <a:pt x="3777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789460" y="485126"/>
              <a:ext cx="755650" cy="755650"/>
            </a:xfrm>
            <a:custGeom>
              <a:avLst/>
              <a:gdLst/>
              <a:ahLst/>
              <a:cxnLst/>
              <a:rect l="l" t="t" r="r" b="b"/>
              <a:pathLst>
                <a:path w="755650" h="755650">
                  <a:moveTo>
                    <a:pt x="755497" y="377748"/>
                  </a:moveTo>
                  <a:lnTo>
                    <a:pt x="752554" y="425132"/>
                  </a:lnTo>
                  <a:lnTo>
                    <a:pt x="743960" y="470759"/>
                  </a:lnTo>
                  <a:lnTo>
                    <a:pt x="730070" y="514276"/>
                  </a:lnTo>
                  <a:lnTo>
                    <a:pt x="711238" y="555329"/>
                  </a:lnTo>
                  <a:lnTo>
                    <a:pt x="687817" y="593563"/>
                  </a:lnTo>
                  <a:lnTo>
                    <a:pt x="660161" y="628626"/>
                  </a:lnTo>
                  <a:lnTo>
                    <a:pt x="628626" y="660161"/>
                  </a:lnTo>
                  <a:lnTo>
                    <a:pt x="593563" y="687817"/>
                  </a:lnTo>
                  <a:lnTo>
                    <a:pt x="555329" y="711238"/>
                  </a:lnTo>
                  <a:lnTo>
                    <a:pt x="514276" y="730070"/>
                  </a:lnTo>
                  <a:lnTo>
                    <a:pt x="470759" y="743960"/>
                  </a:lnTo>
                  <a:lnTo>
                    <a:pt x="425132" y="752554"/>
                  </a:lnTo>
                  <a:lnTo>
                    <a:pt x="377748" y="755497"/>
                  </a:lnTo>
                  <a:lnTo>
                    <a:pt x="330365" y="752554"/>
                  </a:lnTo>
                  <a:lnTo>
                    <a:pt x="284737" y="743960"/>
                  </a:lnTo>
                  <a:lnTo>
                    <a:pt x="241220" y="730070"/>
                  </a:lnTo>
                  <a:lnTo>
                    <a:pt x="200168" y="711238"/>
                  </a:lnTo>
                  <a:lnTo>
                    <a:pt x="161933" y="687817"/>
                  </a:lnTo>
                  <a:lnTo>
                    <a:pt x="126871" y="660161"/>
                  </a:lnTo>
                  <a:lnTo>
                    <a:pt x="95335" y="628626"/>
                  </a:lnTo>
                  <a:lnTo>
                    <a:pt x="67680" y="593563"/>
                  </a:lnTo>
                  <a:lnTo>
                    <a:pt x="44259" y="555329"/>
                  </a:lnTo>
                  <a:lnTo>
                    <a:pt x="25427" y="514276"/>
                  </a:lnTo>
                  <a:lnTo>
                    <a:pt x="11536" y="470759"/>
                  </a:lnTo>
                  <a:lnTo>
                    <a:pt x="2943" y="425132"/>
                  </a:lnTo>
                  <a:lnTo>
                    <a:pt x="0" y="377748"/>
                  </a:lnTo>
                  <a:lnTo>
                    <a:pt x="2943" y="330365"/>
                  </a:lnTo>
                  <a:lnTo>
                    <a:pt x="11536" y="284737"/>
                  </a:lnTo>
                  <a:lnTo>
                    <a:pt x="25427" y="241220"/>
                  </a:lnTo>
                  <a:lnTo>
                    <a:pt x="44259" y="200168"/>
                  </a:lnTo>
                  <a:lnTo>
                    <a:pt x="67680" y="161933"/>
                  </a:lnTo>
                  <a:lnTo>
                    <a:pt x="95335" y="126871"/>
                  </a:lnTo>
                  <a:lnTo>
                    <a:pt x="126871" y="95335"/>
                  </a:lnTo>
                  <a:lnTo>
                    <a:pt x="161933" y="67680"/>
                  </a:lnTo>
                  <a:lnTo>
                    <a:pt x="200168" y="44259"/>
                  </a:lnTo>
                  <a:lnTo>
                    <a:pt x="241220" y="25427"/>
                  </a:lnTo>
                  <a:lnTo>
                    <a:pt x="284737" y="11536"/>
                  </a:lnTo>
                  <a:lnTo>
                    <a:pt x="330365" y="2943"/>
                  </a:lnTo>
                  <a:lnTo>
                    <a:pt x="377748" y="0"/>
                  </a:lnTo>
                  <a:lnTo>
                    <a:pt x="425132" y="2943"/>
                  </a:lnTo>
                  <a:lnTo>
                    <a:pt x="470759" y="11536"/>
                  </a:lnTo>
                  <a:lnTo>
                    <a:pt x="514276" y="25427"/>
                  </a:lnTo>
                  <a:lnTo>
                    <a:pt x="555329" y="44259"/>
                  </a:lnTo>
                  <a:lnTo>
                    <a:pt x="593563" y="67680"/>
                  </a:lnTo>
                  <a:lnTo>
                    <a:pt x="628626" y="95335"/>
                  </a:lnTo>
                  <a:lnTo>
                    <a:pt x="660161" y="126871"/>
                  </a:lnTo>
                  <a:lnTo>
                    <a:pt x="687817" y="161933"/>
                  </a:lnTo>
                  <a:lnTo>
                    <a:pt x="711238" y="200168"/>
                  </a:lnTo>
                  <a:lnTo>
                    <a:pt x="730070" y="241220"/>
                  </a:lnTo>
                  <a:lnTo>
                    <a:pt x="743960" y="284737"/>
                  </a:lnTo>
                  <a:lnTo>
                    <a:pt x="752554" y="330365"/>
                  </a:lnTo>
                  <a:lnTo>
                    <a:pt x="755497" y="377748"/>
                  </a:lnTo>
                  <a:close/>
                </a:path>
              </a:pathLst>
            </a:custGeom>
            <a:ln w="858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965505" y="653541"/>
              <a:ext cx="398145" cy="36195"/>
            </a:xfrm>
            <a:custGeom>
              <a:avLst/>
              <a:gdLst/>
              <a:ahLst/>
              <a:cxnLst/>
              <a:rect l="l" t="t" r="r" b="b"/>
              <a:pathLst>
                <a:path w="398144" h="36195">
                  <a:moveTo>
                    <a:pt x="34658" y="12738"/>
                  </a:moveTo>
                  <a:lnTo>
                    <a:pt x="32956" y="12065"/>
                  </a:lnTo>
                  <a:lnTo>
                    <a:pt x="29019" y="10490"/>
                  </a:lnTo>
                  <a:lnTo>
                    <a:pt x="26987" y="9144"/>
                  </a:lnTo>
                  <a:lnTo>
                    <a:pt x="26987" y="12065"/>
                  </a:lnTo>
                  <a:lnTo>
                    <a:pt x="24968" y="12065"/>
                  </a:lnTo>
                  <a:lnTo>
                    <a:pt x="24968" y="19240"/>
                  </a:lnTo>
                  <a:lnTo>
                    <a:pt x="24968" y="22631"/>
                  </a:lnTo>
                  <a:lnTo>
                    <a:pt x="9512" y="22631"/>
                  </a:lnTo>
                  <a:lnTo>
                    <a:pt x="9512" y="19240"/>
                  </a:lnTo>
                  <a:lnTo>
                    <a:pt x="24968" y="19240"/>
                  </a:lnTo>
                  <a:lnTo>
                    <a:pt x="24968" y="12065"/>
                  </a:lnTo>
                  <a:lnTo>
                    <a:pt x="24955" y="14071"/>
                  </a:lnTo>
                  <a:lnTo>
                    <a:pt x="24955" y="17310"/>
                  </a:lnTo>
                  <a:lnTo>
                    <a:pt x="9499" y="17310"/>
                  </a:lnTo>
                  <a:lnTo>
                    <a:pt x="9499" y="14071"/>
                  </a:lnTo>
                  <a:lnTo>
                    <a:pt x="24955" y="14071"/>
                  </a:lnTo>
                  <a:lnTo>
                    <a:pt x="24955" y="12065"/>
                  </a:lnTo>
                  <a:lnTo>
                    <a:pt x="18364" y="12065"/>
                  </a:lnTo>
                  <a:lnTo>
                    <a:pt x="18364" y="8242"/>
                  </a:lnTo>
                  <a:lnTo>
                    <a:pt x="18783" y="8242"/>
                  </a:lnTo>
                  <a:lnTo>
                    <a:pt x="19062" y="7988"/>
                  </a:lnTo>
                  <a:lnTo>
                    <a:pt x="19100" y="7734"/>
                  </a:lnTo>
                  <a:lnTo>
                    <a:pt x="15849" y="7543"/>
                  </a:lnTo>
                  <a:lnTo>
                    <a:pt x="15849" y="12065"/>
                  </a:lnTo>
                  <a:lnTo>
                    <a:pt x="7848" y="12065"/>
                  </a:lnTo>
                  <a:lnTo>
                    <a:pt x="13830" y="7543"/>
                  </a:lnTo>
                  <a:lnTo>
                    <a:pt x="15062" y="6032"/>
                  </a:lnTo>
                  <a:lnTo>
                    <a:pt x="17106" y="3454"/>
                  </a:lnTo>
                  <a:lnTo>
                    <a:pt x="20751" y="7734"/>
                  </a:lnTo>
                  <a:lnTo>
                    <a:pt x="26987" y="12065"/>
                  </a:lnTo>
                  <a:lnTo>
                    <a:pt x="26987" y="9144"/>
                  </a:lnTo>
                  <a:lnTo>
                    <a:pt x="22339" y="6032"/>
                  </a:lnTo>
                  <a:lnTo>
                    <a:pt x="20142" y="3454"/>
                  </a:lnTo>
                  <a:lnTo>
                    <a:pt x="18694" y="1752"/>
                  </a:lnTo>
                  <a:lnTo>
                    <a:pt x="18935" y="1752"/>
                  </a:lnTo>
                  <a:lnTo>
                    <a:pt x="19354" y="1498"/>
                  </a:lnTo>
                  <a:lnTo>
                    <a:pt x="19431" y="1231"/>
                  </a:lnTo>
                  <a:lnTo>
                    <a:pt x="15811" y="1054"/>
                  </a:lnTo>
                  <a:lnTo>
                    <a:pt x="12788" y="5410"/>
                  </a:lnTo>
                  <a:lnTo>
                    <a:pt x="6413" y="10312"/>
                  </a:lnTo>
                  <a:lnTo>
                    <a:pt x="0" y="13182"/>
                  </a:lnTo>
                  <a:lnTo>
                    <a:pt x="469" y="13703"/>
                  </a:lnTo>
                  <a:lnTo>
                    <a:pt x="1104" y="14630"/>
                  </a:lnTo>
                  <a:lnTo>
                    <a:pt x="1435" y="15176"/>
                  </a:lnTo>
                  <a:lnTo>
                    <a:pt x="6858" y="12471"/>
                  </a:lnTo>
                  <a:lnTo>
                    <a:pt x="7073" y="12471"/>
                  </a:lnTo>
                  <a:lnTo>
                    <a:pt x="7073" y="32435"/>
                  </a:lnTo>
                  <a:lnTo>
                    <a:pt x="2349" y="32842"/>
                  </a:lnTo>
                  <a:lnTo>
                    <a:pt x="3009" y="34823"/>
                  </a:lnTo>
                  <a:lnTo>
                    <a:pt x="3098" y="35052"/>
                  </a:lnTo>
                  <a:lnTo>
                    <a:pt x="3187" y="35344"/>
                  </a:lnTo>
                  <a:lnTo>
                    <a:pt x="3276" y="35572"/>
                  </a:lnTo>
                  <a:lnTo>
                    <a:pt x="3530" y="35572"/>
                  </a:lnTo>
                  <a:lnTo>
                    <a:pt x="3759" y="35344"/>
                  </a:lnTo>
                  <a:lnTo>
                    <a:pt x="3835" y="35052"/>
                  </a:lnTo>
                  <a:lnTo>
                    <a:pt x="6350" y="34823"/>
                  </a:lnTo>
                  <a:lnTo>
                    <a:pt x="6502" y="34823"/>
                  </a:lnTo>
                  <a:lnTo>
                    <a:pt x="19164" y="33464"/>
                  </a:lnTo>
                  <a:lnTo>
                    <a:pt x="19164" y="32258"/>
                  </a:lnTo>
                  <a:lnTo>
                    <a:pt x="19164" y="31369"/>
                  </a:lnTo>
                  <a:lnTo>
                    <a:pt x="9512" y="32258"/>
                  </a:lnTo>
                  <a:lnTo>
                    <a:pt x="9512" y="24650"/>
                  </a:lnTo>
                  <a:lnTo>
                    <a:pt x="15367" y="24650"/>
                  </a:lnTo>
                  <a:lnTo>
                    <a:pt x="18580" y="30556"/>
                  </a:lnTo>
                  <a:lnTo>
                    <a:pt x="24257" y="33832"/>
                  </a:lnTo>
                  <a:lnTo>
                    <a:pt x="24803" y="34086"/>
                  </a:lnTo>
                  <a:lnTo>
                    <a:pt x="32613" y="35509"/>
                  </a:lnTo>
                  <a:lnTo>
                    <a:pt x="32842" y="35052"/>
                  </a:lnTo>
                  <a:lnTo>
                    <a:pt x="32956" y="34823"/>
                  </a:lnTo>
                  <a:lnTo>
                    <a:pt x="33629" y="33832"/>
                  </a:lnTo>
                  <a:lnTo>
                    <a:pt x="34175" y="33324"/>
                  </a:lnTo>
                  <a:lnTo>
                    <a:pt x="29933" y="32689"/>
                  </a:lnTo>
                  <a:lnTo>
                    <a:pt x="26250" y="31508"/>
                  </a:lnTo>
                  <a:lnTo>
                    <a:pt x="23266" y="29705"/>
                  </a:lnTo>
                  <a:lnTo>
                    <a:pt x="25755" y="28448"/>
                  </a:lnTo>
                  <a:lnTo>
                    <a:pt x="26111" y="28270"/>
                  </a:lnTo>
                  <a:lnTo>
                    <a:pt x="29387" y="26352"/>
                  </a:lnTo>
                  <a:lnTo>
                    <a:pt x="31521" y="24841"/>
                  </a:lnTo>
                  <a:lnTo>
                    <a:pt x="32143" y="24841"/>
                  </a:lnTo>
                  <a:lnTo>
                    <a:pt x="32334" y="24650"/>
                  </a:lnTo>
                  <a:lnTo>
                    <a:pt x="30048" y="22923"/>
                  </a:lnTo>
                  <a:lnTo>
                    <a:pt x="27914" y="24650"/>
                  </a:lnTo>
                  <a:lnTo>
                    <a:pt x="24295" y="26898"/>
                  </a:lnTo>
                  <a:lnTo>
                    <a:pt x="21424" y="28448"/>
                  </a:lnTo>
                  <a:lnTo>
                    <a:pt x="20015" y="27343"/>
                  </a:lnTo>
                  <a:lnTo>
                    <a:pt x="18834" y="26085"/>
                  </a:lnTo>
                  <a:lnTo>
                    <a:pt x="18034" y="24841"/>
                  </a:lnTo>
                  <a:lnTo>
                    <a:pt x="17919" y="24650"/>
                  </a:lnTo>
                  <a:lnTo>
                    <a:pt x="27432" y="24650"/>
                  </a:lnTo>
                  <a:lnTo>
                    <a:pt x="27432" y="22631"/>
                  </a:lnTo>
                  <a:lnTo>
                    <a:pt x="27432" y="19240"/>
                  </a:lnTo>
                  <a:lnTo>
                    <a:pt x="27432" y="17310"/>
                  </a:lnTo>
                  <a:lnTo>
                    <a:pt x="27432" y="14071"/>
                  </a:lnTo>
                  <a:lnTo>
                    <a:pt x="27432" y="12471"/>
                  </a:lnTo>
                  <a:lnTo>
                    <a:pt x="27584" y="12471"/>
                  </a:lnTo>
                  <a:lnTo>
                    <a:pt x="33108" y="14922"/>
                  </a:lnTo>
                  <a:lnTo>
                    <a:pt x="33515" y="14224"/>
                  </a:lnTo>
                  <a:lnTo>
                    <a:pt x="34112" y="13335"/>
                  </a:lnTo>
                  <a:lnTo>
                    <a:pt x="34658" y="12738"/>
                  </a:lnTo>
                  <a:close/>
                </a:path>
                <a:path w="398144" h="36195">
                  <a:moveTo>
                    <a:pt x="69507" y="17030"/>
                  </a:moveTo>
                  <a:lnTo>
                    <a:pt x="68364" y="14224"/>
                  </a:lnTo>
                  <a:lnTo>
                    <a:pt x="61506" y="16878"/>
                  </a:lnTo>
                  <a:lnTo>
                    <a:pt x="58407" y="18288"/>
                  </a:lnTo>
                  <a:lnTo>
                    <a:pt x="57924" y="15303"/>
                  </a:lnTo>
                  <a:lnTo>
                    <a:pt x="56337" y="13487"/>
                  </a:lnTo>
                  <a:lnTo>
                    <a:pt x="51955" y="13487"/>
                  </a:lnTo>
                  <a:lnTo>
                    <a:pt x="49530" y="14452"/>
                  </a:lnTo>
                  <a:lnTo>
                    <a:pt x="47866" y="15887"/>
                  </a:lnTo>
                  <a:lnTo>
                    <a:pt x="48704" y="14630"/>
                  </a:lnTo>
                  <a:lnTo>
                    <a:pt x="49631" y="12420"/>
                  </a:lnTo>
                  <a:lnTo>
                    <a:pt x="50520" y="9652"/>
                  </a:lnTo>
                  <a:lnTo>
                    <a:pt x="54165" y="9537"/>
                  </a:lnTo>
                  <a:lnTo>
                    <a:pt x="59740" y="9029"/>
                  </a:lnTo>
                  <a:lnTo>
                    <a:pt x="64350" y="7594"/>
                  </a:lnTo>
                  <a:lnTo>
                    <a:pt x="63906" y="5118"/>
                  </a:lnTo>
                  <a:lnTo>
                    <a:pt x="59105" y="6629"/>
                  </a:lnTo>
                  <a:lnTo>
                    <a:pt x="53721" y="7213"/>
                  </a:lnTo>
                  <a:lnTo>
                    <a:pt x="51219" y="7264"/>
                  </a:lnTo>
                  <a:lnTo>
                    <a:pt x="51879" y="4648"/>
                  </a:lnTo>
                  <a:lnTo>
                    <a:pt x="52146" y="3162"/>
                  </a:lnTo>
                  <a:lnTo>
                    <a:pt x="52692" y="3098"/>
                  </a:lnTo>
                  <a:lnTo>
                    <a:pt x="52984" y="2870"/>
                  </a:lnTo>
                  <a:lnTo>
                    <a:pt x="53060" y="2501"/>
                  </a:lnTo>
                  <a:lnTo>
                    <a:pt x="49453" y="2057"/>
                  </a:lnTo>
                  <a:lnTo>
                    <a:pt x="49187" y="4051"/>
                  </a:lnTo>
                  <a:lnTo>
                    <a:pt x="48450" y="7327"/>
                  </a:lnTo>
                  <a:lnTo>
                    <a:pt x="45948" y="7366"/>
                  </a:lnTo>
                  <a:lnTo>
                    <a:pt x="39560" y="7327"/>
                  </a:lnTo>
                  <a:lnTo>
                    <a:pt x="39560" y="9728"/>
                  </a:lnTo>
                  <a:lnTo>
                    <a:pt x="47790" y="9690"/>
                  </a:lnTo>
                  <a:lnTo>
                    <a:pt x="45643" y="16954"/>
                  </a:lnTo>
                  <a:lnTo>
                    <a:pt x="38493" y="23304"/>
                  </a:lnTo>
                  <a:lnTo>
                    <a:pt x="40309" y="25107"/>
                  </a:lnTo>
                  <a:lnTo>
                    <a:pt x="41884" y="23672"/>
                  </a:lnTo>
                  <a:lnTo>
                    <a:pt x="43319" y="22225"/>
                  </a:lnTo>
                  <a:lnTo>
                    <a:pt x="47675" y="17399"/>
                  </a:lnTo>
                  <a:lnTo>
                    <a:pt x="50482" y="15887"/>
                  </a:lnTo>
                  <a:lnTo>
                    <a:pt x="54648" y="15887"/>
                  </a:lnTo>
                  <a:lnTo>
                    <a:pt x="55676" y="17030"/>
                  </a:lnTo>
                  <a:lnTo>
                    <a:pt x="55905" y="19354"/>
                  </a:lnTo>
                  <a:lnTo>
                    <a:pt x="50368" y="22123"/>
                  </a:lnTo>
                  <a:lnTo>
                    <a:pt x="46088" y="25260"/>
                  </a:lnTo>
                  <a:lnTo>
                    <a:pt x="46088" y="32258"/>
                  </a:lnTo>
                  <a:lnTo>
                    <a:pt x="49225" y="33959"/>
                  </a:lnTo>
                  <a:lnTo>
                    <a:pt x="60109" y="33959"/>
                  </a:lnTo>
                  <a:lnTo>
                    <a:pt x="63423" y="33883"/>
                  </a:lnTo>
                  <a:lnTo>
                    <a:pt x="65608" y="33655"/>
                  </a:lnTo>
                  <a:lnTo>
                    <a:pt x="65570" y="31191"/>
                  </a:lnTo>
                  <a:lnTo>
                    <a:pt x="63207" y="31483"/>
                  </a:lnTo>
                  <a:lnTo>
                    <a:pt x="59893" y="31559"/>
                  </a:lnTo>
                  <a:lnTo>
                    <a:pt x="51219" y="31559"/>
                  </a:lnTo>
                  <a:lnTo>
                    <a:pt x="48679" y="30530"/>
                  </a:lnTo>
                  <a:lnTo>
                    <a:pt x="48679" y="26174"/>
                  </a:lnTo>
                  <a:lnTo>
                    <a:pt x="52070" y="23698"/>
                  </a:lnTo>
                  <a:lnTo>
                    <a:pt x="56235" y="21678"/>
                  </a:lnTo>
                  <a:lnTo>
                    <a:pt x="56273" y="22085"/>
                  </a:lnTo>
                  <a:lnTo>
                    <a:pt x="56273" y="24587"/>
                  </a:lnTo>
                  <a:lnTo>
                    <a:pt x="56083" y="27609"/>
                  </a:lnTo>
                  <a:lnTo>
                    <a:pt x="58775" y="27470"/>
                  </a:lnTo>
                  <a:lnTo>
                    <a:pt x="58851" y="26022"/>
                  </a:lnTo>
                  <a:lnTo>
                    <a:pt x="58889" y="22453"/>
                  </a:lnTo>
                  <a:lnTo>
                    <a:pt x="58775" y="20637"/>
                  </a:lnTo>
                  <a:lnTo>
                    <a:pt x="61836" y="19316"/>
                  </a:lnTo>
                  <a:lnTo>
                    <a:pt x="65925" y="17805"/>
                  </a:lnTo>
                  <a:lnTo>
                    <a:pt x="68732" y="16878"/>
                  </a:lnTo>
                  <a:lnTo>
                    <a:pt x="69062" y="17106"/>
                  </a:lnTo>
                  <a:lnTo>
                    <a:pt x="69291" y="17106"/>
                  </a:lnTo>
                  <a:lnTo>
                    <a:pt x="69507" y="17030"/>
                  </a:lnTo>
                  <a:close/>
                </a:path>
                <a:path w="398144" h="36195">
                  <a:moveTo>
                    <a:pt x="82702" y="8204"/>
                  </a:moveTo>
                  <a:lnTo>
                    <a:pt x="81610" y="6477"/>
                  </a:lnTo>
                  <a:lnTo>
                    <a:pt x="81521" y="6324"/>
                  </a:lnTo>
                  <a:lnTo>
                    <a:pt x="78752" y="3784"/>
                  </a:lnTo>
                  <a:lnTo>
                    <a:pt x="76352" y="2082"/>
                  </a:lnTo>
                  <a:lnTo>
                    <a:pt x="74587" y="3594"/>
                  </a:lnTo>
                  <a:lnTo>
                    <a:pt x="76987" y="5372"/>
                  </a:lnTo>
                  <a:lnTo>
                    <a:pt x="79667" y="8026"/>
                  </a:lnTo>
                  <a:lnTo>
                    <a:pt x="80848" y="9906"/>
                  </a:lnTo>
                  <a:lnTo>
                    <a:pt x="82702" y="8204"/>
                  </a:lnTo>
                  <a:close/>
                </a:path>
                <a:path w="398144" h="36195">
                  <a:moveTo>
                    <a:pt x="107099" y="3937"/>
                  </a:moveTo>
                  <a:lnTo>
                    <a:pt x="106883" y="3937"/>
                  </a:lnTo>
                  <a:lnTo>
                    <a:pt x="105156" y="2819"/>
                  </a:lnTo>
                  <a:lnTo>
                    <a:pt x="85902" y="2819"/>
                  </a:lnTo>
                  <a:lnTo>
                    <a:pt x="85902" y="4851"/>
                  </a:lnTo>
                  <a:lnTo>
                    <a:pt x="102057" y="4851"/>
                  </a:lnTo>
                  <a:lnTo>
                    <a:pt x="100469" y="5994"/>
                  </a:lnTo>
                  <a:lnTo>
                    <a:pt x="97967" y="7327"/>
                  </a:lnTo>
                  <a:lnTo>
                    <a:pt x="96443" y="8026"/>
                  </a:lnTo>
                  <a:lnTo>
                    <a:pt x="94881" y="7327"/>
                  </a:lnTo>
                  <a:lnTo>
                    <a:pt x="92760" y="6477"/>
                  </a:lnTo>
                  <a:lnTo>
                    <a:pt x="91452" y="5994"/>
                  </a:lnTo>
                  <a:lnTo>
                    <a:pt x="91008" y="5994"/>
                  </a:lnTo>
                  <a:lnTo>
                    <a:pt x="89522" y="7327"/>
                  </a:lnTo>
                  <a:lnTo>
                    <a:pt x="91909" y="8204"/>
                  </a:lnTo>
                  <a:lnTo>
                    <a:pt x="94983" y="9575"/>
                  </a:lnTo>
                  <a:lnTo>
                    <a:pt x="97078" y="10604"/>
                  </a:lnTo>
                  <a:lnTo>
                    <a:pt x="94983" y="10604"/>
                  </a:lnTo>
                  <a:lnTo>
                    <a:pt x="94983" y="12598"/>
                  </a:lnTo>
                  <a:lnTo>
                    <a:pt x="94983" y="16103"/>
                  </a:lnTo>
                  <a:lnTo>
                    <a:pt x="94970" y="18008"/>
                  </a:lnTo>
                  <a:lnTo>
                    <a:pt x="94970" y="21666"/>
                  </a:lnTo>
                  <a:lnTo>
                    <a:pt x="88303" y="21666"/>
                  </a:lnTo>
                  <a:lnTo>
                    <a:pt x="88303" y="18008"/>
                  </a:lnTo>
                  <a:lnTo>
                    <a:pt x="94970" y="18008"/>
                  </a:lnTo>
                  <a:lnTo>
                    <a:pt x="94970" y="16103"/>
                  </a:lnTo>
                  <a:lnTo>
                    <a:pt x="88315" y="16103"/>
                  </a:lnTo>
                  <a:lnTo>
                    <a:pt x="88315" y="12598"/>
                  </a:lnTo>
                  <a:lnTo>
                    <a:pt x="94983" y="12598"/>
                  </a:lnTo>
                  <a:lnTo>
                    <a:pt x="94983" y="10604"/>
                  </a:lnTo>
                  <a:lnTo>
                    <a:pt x="85940" y="10604"/>
                  </a:lnTo>
                  <a:lnTo>
                    <a:pt x="85940" y="30073"/>
                  </a:lnTo>
                  <a:lnTo>
                    <a:pt x="88303" y="30073"/>
                  </a:lnTo>
                  <a:lnTo>
                    <a:pt x="88303" y="23622"/>
                  </a:lnTo>
                  <a:lnTo>
                    <a:pt x="94983" y="23622"/>
                  </a:lnTo>
                  <a:lnTo>
                    <a:pt x="94983" y="30073"/>
                  </a:lnTo>
                  <a:lnTo>
                    <a:pt x="97218" y="30073"/>
                  </a:lnTo>
                  <a:lnTo>
                    <a:pt x="97218" y="23622"/>
                  </a:lnTo>
                  <a:lnTo>
                    <a:pt x="104165" y="23622"/>
                  </a:lnTo>
                  <a:lnTo>
                    <a:pt x="104165" y="28117"/>
                  </a:lnTo>
                  <a:lnTo>
                    <a:pt x="99606" y="28117"/>
                  </a:lnTo>
                  <a:lnTo>
                    <a:pt x="99707" y="28308"/>
                  </a:lnTo>
                  <a:lnTo>
                    <a:pt x="99834" y="28562"/>
                  </a:lnTo>
                  <a:lnTo>
                    <a:pt x="100139" y="29413"/>
                  </a:lnTo>
                  <a:lnTo>
                    <a:pt x="100253" y="30073"/>
                  </a:lnTo>
                  <a:lnTo>
                    <a:pt x="106514" y="30073"/>
                  </a:lnTo>
                  <a:lnTo>
                    <a:pt x="106514" y="10604"/>
                  </a:lnTo>
                  <a:lnTo>
                    <a:pt x="104165" y="10604"/>
                  </a:lnTo>
                  <a:lnTo>
                    <a:pt x="104165" y="12598"/>
                  </a:lnTo>
                  <a:lnTo>
                    <a:pt x="104165" y="16103"/>
                  </a:lnTo>
                  <a:lnTo>
                    <a:pt x="104152" y="18008"/>
                  </a:lnTo>
                  <a:lnTo>
                    <a:pt x="104152" y="21666"/>
                  </a:lnTo>
                  <a:lnTo>
                    <a:pt x="97218" y="21666"/>
                  </a:lnTo>
                  <a:lnTo>
                    <a:pt x="97218" y="18008"/>
                  </a:lnTo>
                  <a:lnTo>
                    <a:pt x="104152" y="18008"/>
                  </a:lnTo>
                  <a:lnTo>
                    <a:pt x="104152" y="16103"/>
                  </a:lnTo>
                  <a:lnTo>
                    <a:pt x="97231" y="16103"/>
                  </a:lnTo>
                  <a:lnTo>
                    <a:pt x="97231" y="12598"/>
                  </a:lnTo>
                  <a:lnTo>
                    <a:pt x="104165" y="12598"/>
                  </a:lnTo>
                  <a:lnTo>
                    <a:pt x="104165" y="10604"/>
                  </a:lnTo>
                  <a:lnTo>
                    <a:pt x="101765" y="10604"/>
                  </a:lnTo>
                  <a:lnTo>
                    <a:pt x="100914" y="10121"/>
                  </a:lnTo>
                  <a:lnTo>
                    <a:pt x="99885" y="9575"/>
                  </a:lnTo>
                  <a:lnTo>
                    <a:pt x="98742" y="9055"/>
                  </a:lnTo>
                  <a:lnTo>
                    <a:pt x="100863" y="8026"/>
                  </a:lnTo>
                  <a:lnTo>
                    <a:pt x="101574" y="7683"/>
                  </a:lnTo>
                  <a:lnTo>
                    <a:pt x="104190" y="5994"/>
                  </a:lnTo>
                  <a:lnTo>
                    <a:pt x="104965" y="5372"/>
                  </a:lnTo>
                  <a:lnTo>
                    <a:pt x="106299" y="4229"/>
                  </a:lnTo>
                  <a:lnTo>
                    <a:pt x="107099" y="3937"/>
                  </a:lnTo>
                  <a:close/>
                </a:path>
                <a:path w="398144" h="36195">
                  <a:moveTo>
                    <a:pt x="108623" y="32258"/>
                  </a:moveTo>
                  <a:lnTo>
                    <a:pt x="104495" y="32512"/>
                  </a:lnTo>
                  <a:lnTo>
                    <a:pt x="84759" y="32512"/>
                  </a:lnTo>
                  <a:lnTo>
                    <a:pt x="83273" y="30226"/>
                  </a:lnTo>
                  <a:lnTo>
                    <a:pt x="82042" y="28308"/>
                  </a:lnTo>
                  <a:lnTo>
                    <a:pt x="81927" y="16103"/>
                  </a:lnTo>
                  <a:lnTo>
                    <a:pt x="73952" y="16103"/>
                  </a:lnTo>
                  <a:lnTo>
                    <a:pt x="73952" y="18351"/>
                  </a:lnTo>
                  <a:lnTo>
                    <a:pt x="79527" y="18351"/>
                  </a:lnTo>
                  <a:lnTo>
                    <a:pt x="79527" y="28308"/>
                  </a:lnTo>
                  <a:lnTo>
                    <a:pt x="77330" y="30073"/>
                  </a:lnTo>
                  <a:lnTo>
                    <a:pt x="75285" y="31546"/>
                  </a:lnTo>
                  <a:lnTo>
                    <a:pt x="73355" y="32804"/>
                  </a:lnTo>
                  <a:lnTo>
                    <a:pt x="73520" y="32804"/>
                  </a:lnTo>
                  <a:lnTo>
                    <a:pt x="74879" y="35382"/>
                  </a:lnTo>
                  <a:lnTo>
                    <a:pt x="75107" y="35382"/>
                  </a:lnTo>
                  <a:lnTo>
                    <a:pt x="75196" y="34823"/>
                  </a:lnTo>
                  <a:lnTo>
                    <a:pt x="76873" y="33540"/>
                  </a:lnTo>
                  <a:lnTo>
                    <a:pt x="78905" y="31915"/>
                  </a:lnTo>
                  <a:lnTo>
                    <a:pt x="80848" y="30226"/>
                  </a:lnTo>
                  <a:lnTo>
                    <a:pt x="84505" y="34823"/>
                  </a:lnTo>
                  <a:lnTo>
                    <a:pt x="107772" y="34823"/>
                  </a:lnTo>
                  <a:lnTo>
                    <a:pt x="107950" y="33947"/>
                  </a:lnTo>
                  <a:lnTo>
                    <a:pt x="108318" y="32804"/>
                  </a:lnTo>
                  <a:lnTo>
                    <a:pt x="108470" y="32512"/>
                  </a:lnTo>
                  <a:lnTo>
                    <a:pt x="108623" y="32258"/>
                  </a:lnTo>
                  <a:close/>
                </a:path>
                <a:path w="398144" h="36195">
                  <a:moveTo>
                    <a:pt x="143357" y="26466"/>
                  </a:moveTo>
                  <a:lnTo>
                    <a:pt x="142925" y="26060"/>
                  </a:lnTo>
                  <a:lnTo>
                    <a:pt x="141706" y="24295"/>
                  </a:lnTo>
                  <a:lnTo>
                    <a:pt x="137502" y="29044"/>
                  </a:lnTo>
                  <a:lnTo>
                    <a:pt x="132918" y="31292"/>
                  </a:lnTo>
                  <a:lnTo>
                    <a:pt x="123786" y="31292"/>
                  </a:lnTo>
                  <a:lnTo>
                    <a:pt x="121056" y="28638"/>
                  </a:lnTo>
                  <a:lnTo>
                    <a:pt x="121056" y="17691"/>
                  </a:lnTo>
                  <a:lnTo>
                    <a:pt x="121424" y="7924"/>
                  </a:lnTo>
                  <a:lnTo>
                    <a:pt x="121716" y="3644"/>
                  </a:lnTo>
                  <a:lnTo>
                    <a:pt x="122453" y="3530"/>
                  </a:lnTo>
                  <a:lnTo>
                    <a:pt x="122783" y="3276"/>
                  </a:lnTo>
                  <a:lnTo>
                    <a:pt x="122859" y="2832"/>
                  </a:lnTo>
                  <a:lnTo>
                    <a:pt x="118846" y="2501"/>
                  </a:lnTo>
                  <a:lnTo>
                    <a:pt x="118579" y="7035"/>
                  </a:lnTo>
                  <a:lnTo>
                    <a:pt x="118249" y="18465"/>
                  </a:lnTo>
                  <a:lnTo>
                    <a:pt x="118249" y="30086"/>
                  </a:lnTo>
                  <a:lnTo>
                    <a:pt x="121678" y="33959"/>
                  </a:lnTo>
                  <a:lnTo>
                    <a:pt x="133807" y="33959"/>
                  </a:lnTo>
                  <a:lnTo>
                    <a:pt x="139039" y="31369"/>
                  </a:lnTo>
                  <a:lnTo>
                    <a:pt x="143357" y="26466"/>
                  </a:lnTo>
                  <a:close/>
                </a:path>
                <a:path w="398144" h="36195">
                  <a:moveTo>
                    <a:pt x="179692" y="7213"/>
                  </a:moveTo>
                  <a:lnTo>
                    <a:pt x="179666" y="4457"/>
                  </a:lnTo>
                  <a:lnTo>
                    <a:pt x="173304" y="4737"/>
                  </a:lnTo>
                  <a:lnTo>
                    <a:pt x="149390" y="6223"/>
                  </a:lnTo>
                  <a:lnTo>
                    <a:pt x="149682" y="9474"/>
                  </a:lnTo>
                  <a:lnTo>
                    <a:pt x="149974" y="9436"/>
                  </a:lnTo>
                  <a:lnTo>
                    <a:pt x="150380" y="9182"/>
                  </a:lnTo>
                  <a:lnTo>
                    <a:pt x="150495" y="8877"/>
                  </a:lnTo>
                  <a:lnTo>
                    <a:pt x="155257" y="8432"/>
                  </a:lnTo>
                  <a:lnTo>
                    <a:pt x="170192" y="7327"/>
                  </a:lnTo>
                  <a:lnTo>
                    <a:pt x="163436" y="11569"/>
                  </a:lnTo>
                  <a:lnTo>
                    <a:pt x="158318" y="17881"/>
                  </a:lnTo>
                  <a:lnTo>
                    <a:pt x="158318" y="29641"/>
                  </a:lnTo>
                  <a:lnTo>
                    <a:pt x="162217" y="33553"/>
                  </a:lnTo>
                  <a:lnTo>
                    <a:pt x="172694" y="35064"/>
                  </a:lnTo>
                  <a:lnTo>
                    <a:pt x="173913" y="32473"/>
                  </a:lnTo>
                  <a:lnTo>
                    <a:pt x="164769" y="31292"/>
                  </a:lnTo>
                  <a:lnTo>
                    <a:pt x="161150" y="28244"/>
                  </a:lnTo>
                  <a:lnTo>
                    <a:pt x="161150" y="18313"/>
                  </a:lnTo>
                  <a:lnTo>
                    <a:pt x="166497" y="12382"/>
                  </a:lnTo>
                  <a:lnTo>
                    <a:pt x="172034" y="9067"/>
                  </a:lnTo>
                  <a:lnTo>
                    <a:pt x="174396" y="7556"/>
                  </a:lnTo>
                  <a:lnTo>
                    <a:pt x="176199" y="7188"/>
                  </a:lnTo>
                  <a:lnTo>
                    <a:pt x="179692" y="7213"/>
                  </a:lnTo>
                  <a:close/>
                </a:path>
                <a:path w="398144" h="36195">
                  <a:moveTo>
                    <a:pt x="201879" y="16802"/>
                  </a:moveTo>
                  <a:lnTo>
                    <a:pt x="195135" y="16802"/>
                  </a:lnTo>
                  <a:lnTo>
                    <a:pt x="195173" y="8610"/>
                  </a:lnTo>
                  <a:lnTo>
                    <a:pt x="200964" y="8610"/>
                  </a:lnTo>
                  <a:lnTo>
                    <a:pt x="200964" y="6286"/>
                  </a:lnTo>
                  <a:lnTo>
                    <a:pt x="190233" y="6286"/>
                  </a:lnTo>
                  <a:lnTo>
                    <a:pt x="190601" y="4965"/>
                  </a:lnTo>
                  <a:lnTo>
                    <a:pt x="190931" y="3632"/>
                  </a:lnTo>
                  <a:lnTo>
                    <a:pt x="191185" y="2311"/>
                  </a:lnTo>
                  <a:lnTo>
                    <a:pt x="191846" y="2311"/>
                  </a:lnTo>
                  <a:lnTo>
                    <a:pt x="191960" y="1943"/>
                  </a:lnTo>
                  <a:lnTo>
                    <a:pt x="189014" y="1206"/>
                  </a:lnTo>
                  <a:lnTo>
                    <a:pt x="188125" y="6032"/>
                  </a:lnTo>
                  <a:lnTo>
                    <a:pt x="186575" y="10896"/>
                  </a:lnTo>
                  <a:lnTo>
                    <a:pt x="184594" y="13741"/>
                  </a:lnTo>
                  <a:lnTo>
                    <a:pt x="185140" y="14033"/>
                  </a:lnTo>
                  <a:lnTo>
                    <a:pt x="185991" y="14655"/>
                  </a:lnTo>
                  <a:lnTo>
                    <a:pt x="186423" y="15036"/>
                  </a:lnTo>
                  <a:lnTo>
                    <a:pt x="187604" y="13373"/>
                  </a:lnTo>
                  <a:lnTo>
                    <a:pt x="188645" y="11087"/>
                  </a:lnTo>
                  <a:lnTo>
                    <a:pt x="189484" y="8610"/>
                  </a:lnTo>
                  <a:lnTo>
                    <a:pt x="192773" y="8610"/>
                  </a:lnTo>
                  <a:lnTo>
                    <a:pt x="192735" y="16802"/>
                  </a:lnTo>
                  <a:lnTo>
                    <a:pt x="184658" y="16802"/>
                  </a:lnTo>
                  <a:lnTo>
                    <a:pt x="184658" y="19164"/>
                  </a:lnTo>
                  <a:lnTo>
                    <a:pt x="192544" y="19164"/>
                  </a:lnTo>
                  <a:lnTo>
                    <a:pt x="191998" y="23990"/>
                  </a:lnTo>
                  <a:lnTo>
                    <a:pt x="190119" y="29260"/>
                  </a:lnTo>
                  <a:lnTo>
                    <a:pt x="184505" y="33210"/>
                  </a:lnTo>
                  <a:lnTo>
                    <a:pt x="184988" y="33540"/>
                  </a:lnTo>
                  <a:lnTo>
                    <a:pt x="185839" y="34493"/>
                  </a:lnTo>
                  <a:lnTo>
                    <a:pt x="186169" y="35013"/>
                  </a:lnTo>
                  <a:lnTo>
                    <a:pt x="190157" y="32181"/>
                  </a:lnTo>
                  <a:lnTo>
                    <a:pt x="192443" y="28600"/>
                  </a:lnTo>
                  <a:lnTo>
                    <a:pt x="193687" y="24904"/>
                  </a:lnTo>
                  <a:lnTo>
                    <a:pt x="195656" y="27089"/>
                  </a:lnTo>
                  <a:lnTo>
                    <a:pt x="198602" y="30556"/>
                  </a:lnTo>
                  <a:lnTo>
                    <a:pt x="199783" y="32181"/>
                  </a:lnTo>
                  <a:lnTo>
                    <a:pt x="201434" y="30149"/>
                  </a:lnTo>
                  <a:lnTo>
                    <a:pt x="196646" y="24904"/>
                  </a:lnTo>
                  <a:lnTo>
                    <a:pt x="196126" y="24320"/>
                  </a:lnTo>
                  <a:lnTo>
                    <a:pt x="194360" y="22593"/>
                  </a:lnTo>
                  <a:lnTo>
                    <a:pt x="194843" y="20269"/>
                  </a:lnTo>
                  <a:lnTo>
                    <a:pt x="194945" y="19164"/>
                  </a:lnTo>
                  <a:lnTo>
                    <a:pt x="201879" y="19164"/>
                  </a:lnTo>
                  <a:lnTo>
                    <a:pt x="201879" y="16802"/>
                  </a:lnTo>
                  <a:close/>
                </a:path>
                <a:path w="398144" h="36195">
                  <a:moveTo>
                    <a:pt x="217182" y="4483"/>
                  </a:moveTo>
                  <a:lnTo>
                    <a:pt x="214668" y="4483"/>
                  </a:lnTo>
                  <a:lnTo>
                    <a:pt x="214668" y="6845"/>
                  </a:lnTo>
                  <a:lnTo>
                    <a:pt x="214668" y="29044"/>
                  </a:lnTo>
                  <a:lnTo>
                    <a:pt x="205968" y="29044"/>
                  </a:lnTo>
                  <a:lnTo>
                    <a:pt x="205968" y="6845"/>
                  </a:lnTo>
                  <a:lnTo>
                    <a:pt x="214668" y="6845"/>
                  </a:lnTo>
                  <a:lnTo>
                    <a:pt x="214668" y="4483"/>
                  </a:lnTo>
                  <a:lnTo>
                    <a:pt x="203542" y="4483"/>
                  </a:lnTo>
                  <a:lnTo>
                    <a:pt x="203542" y="34429"/>
                  </a:lnTo>
                  <a:lnTo>
                    <a:pt x="205968" y="34429"/>
                  </a:lnTo>
                  <a:lnTo>
                    <a:pt x="205968" y="31407"/>
                  </a:lnTo>
                  <a:lnTo>
                    <a:pt x="214680" y="31407"/>
                  </a:lnTo>
                  <a:lnTo>
                    <a:pt x="214680" y="34023"/>
                  </a:lnTo>
                  <a:lnTo>
                    <a:pt x="217182" y="34023"/>
                  </a:lnTo>
                  <a:lnTo>
                    <a:pt x="217182" y="31407"/>
                  </a:lnTo>
                  <a:lnTo>
                    <a:pt x="217182" y="29044"/>
                  </a:lnTo>
                  <a:lnTo>
                    <a:pt x="217182" y="6845"/>
                  </a:lnTo>
                  <a:lnTo>
                    <a:pt x="217182" y="4483"/>
                  </a:lnTo>
                  <a:close/>
                </a:path>
                <a:path w="398144" h="36195">
                  <a:moveTo>
                    <a:pt x="252247" y="18351"/>
                  </a:moveTo>
                  <a:lnTo>
                    <a:pt x="248310" y="15367"/>
                  </a:lnTo>
                  <a:lnTo>
                    <a:pt x="239712" y="15367"/>
                  </a:lnTo>
                  <a:lnTo>
                    <a:pt x="236067" y="16217"/>
                  </a:lnTo>
                  <a:lnTo>
                    <a:pt x="232892" y="17983"/>
                  </a:lnTo>
                  <a:lnTo>
                    <a:pt x="235178" y="15582"/>
                  </a:lnTo>
                  <a:lnTo>
                    <a:pt x="242112" y="8610"/>
                  </a:lnTo>
                  <a:lnTo>
                    <a:pt x="245541" y="5664"/>
                  </a:lnTo>
                  <a:lnTo>
                    <a:pt x="246354" y="5549"/>
                  </a:lnTo>
                  <a:lnTo>
                    <a:pt x="246608" y="5334"/>
                  </a:lnTo>
                  <a:lnTo>
                    <a:pt x="244436" y="2933"/>
                  </a:lnTo>
                  <a:lnTo>
                    <a:pt x="243890" y="3238"/>
                  </a:lnTo>
                  <a:lnTo>
                    <a:pt x="242963" y="3556"/>
                  </a:lnTo>
                  <a:lnTo>
                    <a:pt x="232003" y="4267"/>
                  </a:lnTo>
                  <a:lnTo>
                    <a:pt x="227368" y="4267"/>
                  </a:lnTo>
                  <a:lnTo>
                    <a:pt x="227736" y="7366"/>
                  </a:lnTo>
                  <a:lnTo>
                    <a:pt x="228028" y="7289"/>
                  </a:lnTo>
                  <a:lnTo>
                    <a:pt x="228396" y="7035"/>
                  </a:lnTo>
                  <a:lnTo>
                    <a:pt x="228473" y="6807"/>
                  </a:lnTo>
                  <a:lnTo>
                    <a:pt x="239826" y="6108"/>
                  </a:lnTo>
                  <a:lnTo>
                    <a:pt x="241592" y="5918"/>
                  </a:lnTo>
                  <a:lnTo>
                    <a:pt x="232435" y="15176"/>
                  </a:lnTo>
                  <a:lnTo>
                    <a:pt x="227418" y="20358"/>
                  </a:lnTo>
                  <a:lnTo>
                    <a:pt x="223786" y="24282"/>
                  </a:lnTo>
                  <a:lnTo>
                    <a:pt x="225628" y="26085"/>
                  </a:lnTo>
                  <a:lnTo>
                    <a:pt x="227850" y="23583"/>
                  </a:lnTo>
                  <a:lnTo>
                    <a:pt x="231559" y="20154"/>
                  </a:lnTo>
                  <a:lnTo>
                    <a:pt x="237426" y="17716"/>
                  </a:lnTo>
                  <a:lnTo>
                    <a:pt x="246545" y="17716"/>
                  </a:lnTo>
                  <a:lnTo>
                    <a:pt x="249529" y="19824"/>
                  </a:lnTo>
                  <a:lnTo>
                    <a:pt x="249529" y="29222"/>
                  </a:lnTo>
                  <a:lnTo>
                    <a:pt x="243776" y="31292"/>
                  </a:lnTo>
                  <a:lnTo>
                    <a:pt x="232740" y="31762"/>
                  </a:lnTo>
                  <a:lnTo>
                    <a:pt x="233083" y="32359"/>
                  </a:lnTo>
                  <a:lnTo>
                    <a:pt x="233489" y="33540"/>
                  </a:lnTo>
                  <a:lnTo>
                    <a:pt x="233629" y="34239"/>
                  </a:lnTo>
                  <a:lnTo>
                    <a:pt x="245541" y="33655"/>
                  </a:lnTo>
                  <a:lnTo>
                    <a:pt x="252247" y="30848"/>
                  </a:lnTo>
                  <a:lnTo>
                    <a:pt x="252247" y="18351"/>
                  </a:lnTo>
                  <a:close/>
                </a:path>
                <a:path w="398144" h="36195">
                  <a:moveTo>
                    <a:pt x="282981" y="4965"/>
                  </a:moveTo>
                  <a:lnTo>
                    <a:pt x="281914" y="4559"/>
                  </a:lnTo>
                  <a:lnTo>
                    <a:pt x="279044" y="3568"/>
                  </a:lnTo>
                  <a:lnTo>
                    <a:pt x="273227" y="2489"/>
                  </a:lnTo>
                  <a:lnTo>
                    <a:pt x="268173" y="2057"/>
                  </a:lnTo>
                  <a:lnTo>
                    <a:pt x="267550" y="4559"/>
                  </a:lnTo>
                  <a:lnTo>
                    <a:pt x="272338" y="4965"/>
                  </a:lnTo>
                  <a:lnTo>
                    <a:pt x="278307" y="6184"/>
                  </a:lnTo>
                  <a:lnTo>
                    <a:pt x="282219" y="7518"/>
                  </a:lnTo>
                  <a:lnTo>
                    <a:pt x="282981" y="4965"/>
                  </a:lnTo>
                  <a:close/>
                </a:path>
                <a:path w="398144" h="36195">
                  <a:moveTo>
                    <a:pt x="287045" y="14820"/>
                  </a:moveTo>
                  <a:lnTo>
                    <a:pt x="286600" y="14338"/>
                  </a:lnTo>
                  <a:lnTo>
                    <a:pt x="283806" y="11785"/>
                  </a:lnTo>
                  <a:lnTo>
                    <a:pt x="275513" y="11785"/>
                  </a:lnTo>
                  <a:lnTo>
                    <a:pt x="268541" y="13296"/>
                  </a:lnTo>
                  <a:lnTo>
                    <a:pt x="263004" y="14820"/>
                  </a:lnTo>
                  <a:lnTo>
                    <a:pt x="263702" y="16878"/>
                  </a:lnTo>
                  <a:lnTo>
                    <a:pt x="263829" y="17246"/>
                  </a:lnTo>
                  <a:lnTo>
                    <a:pt x="263918" y="17538"/>
                  </a:lnTo>
                  <a:lnTo>
                    <a:pt x="264045" y="17907"/>
                  </a:lnTo>
                  <a:lnTo>
                    <a:pt x="264121" y="18097"/>
                  </a:lnTo>
                  <a:lnTo>
                    <a:pt x="264490" y="17907"/>
                  </a:lnTo>
                  <a:lnTo>
                    <a:pt x="264858" y="17538"/>
                  </a:lnTo>
                  <a:lnTo>
                    <a:pt x="264820" y="17246"/>
                  </a:lnTo>
                  <a:lnTo>
                    <a:pt x="269354" y="15659"/>
                  </a:lnTo>
                  <a:lnTo>
                    <a:pt x="275221" y="14338"/>
                  </a:lnTo>
                  <a:lnTo>
                    <a:pt x="282549" y="14338"/>
                  </a:lnTo>
                  <a:lnTo>
                    <a:pt x="284251" y="16878"/>
                  </a:lnTo>
                  <a:lnTo>
                    <a:pt x="284251" y="26022"/>
                  </a:lnTo>
                  <a:lnTo>
                    <a:pt x="278904" y="30454"/>
                  </a:lnTo>
                  <a:lnTo>
                    <a:pt x="269468" y="32689"/>
                  </a:lnTo>
                  <a:lnTo>
                    <a:pt x="270014" y="33324"/>
                  </a:lnTo>
                  <a:lnTo>
                    <a:pt x="270789" y="34315"/>
                  </a:lnTo>
                  <a:lnTo>
                    <a:pt x="271119" y="34950"/>
                  </a:lnTo>
                  <a:lnTo>
                    <a:pt x="281711" y="32105"/>
                  </a:lnTo>
                  <a:lnTo>
                    <a:pt x="286981" y="27203"/>
                  </a:lnTo>
                  <a:lnTo>
                    <a:pt x="287045" y="14820"/>
                  </a:lnTo>
                  <a:close/>
                </a:path>
                <a:path w="398144" h="36195">
                  <a:moveTo>
                    <a:pt x="328244" y="7518"/>
                  </a:moveTo>
                  <a:lnTo>
                    <a:pt x="322237" y="7518"/>
                  </a:lnTo>
                  <a:lnTo>
                    <a:pt x="323659" y="5867"/>
                  </a:lnTo>
                  <a:lnTo>
                    <a:pt x="324853" y="4305"/>
                  </a:lnTo>
                  <a:lnTo>
                    <a:pt x="325780" y="2984"/>
                  </a:lnTo>
                  <a:lnTo>
                    <a:pt x="326402" y="2984"/>
                  </a:lnTo>
                  <a:lnTo>
                    <a:pt x="326555" y="2692"/>
                  </a:lnTo>
                  <a:lnTo>
                    <a:pt x="325958" y="2324"/>
                  </a:lnTo>
                  <a:lnTo>
                    <a:pt x="323634" y="1473"/>
                  </a:lnTo>
                  <a:lnTo>
                    <a:pt x="322592" y="3314"/>
                  </a:lnTo>
                  <a:lnTo>
                    <a:pt x="320802" y="5867"/>
                  </a:lnTo>
                  <a:lnTo>
                    <a:pt x="319405" y="7518"/>
                  </a:lnTo>
                  <a:lnTo>
                    <a:pt x="312940" y="7518"/>
                  </a:lnTo>
                  <a:lnTo>
                    <a:pt x="314236" y="6959"/>
                  </a:lnTo>
                  <a:lnTo>
                    <a:pt x="313969" y="6083"/>
                  </a:lnTo>
                  <a:lnTo>
                    <a:pt x="313905" y="5867"/>
                  </a:lnTo>
                  <a:lnTo>
                    <a:pt x="313791" y="5486"/>
                  </a:lnTo>
                  <a:lnTo>
                    <a:pt x="312470" y="2984"/>
                  </a:lnTo>
                  <a:lnTo>
                    <a:pt x="311099" y="1066"/>
                  </a:lnTo>
                  <a:lnTo>
                    <a:pt x="308965" y="1879"/>
                  </a:lnTo>
                  <a:lnTo>
                    <a:pt x="310108" y="3568"/>
                  </a:lnTo>
                  <a:lnTo>
                    <a:pt x="311327" y="5867"/>
                  </a:lnTo>
                  <a:lnTo>
                    <a:pt x="311873" y="7518"/>
                  </a:lnTo>
                  <a:lnTo>
                    <a:pt x="304063" y="7518"/>
                  </a:lnTo>
                  <a:lnTo>
                    <a:pt x="305130" y="6959"/>
                  </a:lnTo>
                  <a:lnTo>
                    <a:pt x="304469" y="5486"/>
                  </a:lnTo>
                  <a:lnTo>
                    <a:pt x="302882" y="3314"/>
                  </a:lnTo>
                  <a:lnTo>
                    <a:pt x="301409" y="1689"/>
                  </a:lnTo>
                  <a:lnTo>
                    <a:pt x="299339" y="2692"/>
                  </a:lnTo>
                  <a:lnTo>
                    <a:pt x="300558" y="4127"/>
                  </a:lnTo>
                  <a:lnTo>
                    <a:pt x="301917" y="6083"/>
                  </a:lnTo>
                  <a:lnTo>
                    <a:pt x="302615" y="7518"/>
                  </a:lnTo>
                  <a:lnTo>
                    <a:pt x="296862" y="7518"/>
                  </a:lnTo>
                  <a:lnTo>
                    <a:pt x="296862" y="15697"/>
                  </a:lnTo>
                  <a:lnTo>
                    <a:pt x="299224" y="15697"/>
                  </a:lnTo>
                  <a:lnTo>
                    <a:pt x="299224" y="9766"/>
                  </a:lnTo>
                  <a:lnTo>
                    <a:pt x="325818" y="9766"/>
                  </a:lnTo>
                  <a:lnTo>
                    <a:pt x="325818" y="15697"/>
                  </a:lnTo>
                  <a:lnTo>
                    <a:pt x="328244" y="15697"/>
                  </a:lnTo>
                  <a:lnTo>
                    <a:pt x="328244" y="9766"/>
                  </a:lnTo>
                  <a:lnTo>
                    <a:pt x="328244" y="7518"/>
                  </a:lnTo>
                  <a:close/>
                </a:path>
                <a:path w="398144" h="36195">
                  <a:moveTo>
                    <a:pt x="328904" y="22999"/>
                  </a:moveTo>
                  <a:lnTo>
                    <a:pt x="313601" y="22999"/>
                  </a:lnTo>
                  <a:lnTo>
                    <a:pt x="313601" y="21678"/>
                  </a:lnTo>
                  <a:lnTo>
                    <a:pt x="316890" y="20053"/>
                  </a:lnTo>
                  <a:lnTo>
                    <a:pt x="320395" y="17665"/>
                  </a:lnTo>
                  <a:lnTo>
                    <a:pt x="322465" y="15697"/>
                  </a:lnTo>
                  <a:lnTo>
                    <a:pt x="323367" y="15265"/>
                  </a:lnTo>
                  <a:lnTo>
                    <a:pt x="323126" y="15265"/>
                  </a:lnTo>
                  <a:lnTo>
                    <a:pt x="321208" y="14046"/>
                  </a:lnTo>
                  <a:lnTo>
                    <a:pt x="320763" y="14198"/>
                  </a:lnTo>
                  <a:lnTo>
                    <a:pt x="302107" y="14198"/>
                  </a:lnTo>
                  <a:lnTo>
                    <a:pt x="302107" y="16408"/>
                  </a:lnTo>
                  <a:lnTo>
                    <a:pt x="318147" y="16408"/>
                  </a:lnTo>
                  <a:lnTo>
                    <a:pt x="316636" y="17665"/>
                  </a:lnTo>
                  <a:lnTo>
                    <a:pt x="314680" y="18948"/>
                  </a:lnTo>
                  <a:lnTo>
                    <a:pt x="312801" y="19913"/>
                  </a:lnTo>
                  <a:lnTo>
                    <a:pt x="311061" y="19913"/>
                  </a:lnTo>
                  <a:lnTo>
                    <a:pt x="311061" y="22999"/>
                  </a:lnTo>
                  <a:lnTo>
                    <a:pt x="295948" y="22999"/>
                  </a:lnTo>
                  <a:lnTo>
                    <a:pt x="295948" y="25323"/>
                  </a:lnTo>
                  <a:lnTo>
                    <a:pt x="311061" y="25323"/>
                  </a:lnTo>
                  <a:lnTo>
                    <a:pt x="311061" y="33299"/>
                  </a:lnTo>
                  <a:lnTo>
                    <a:pt x="304012" y="33299"/>
                  </a:lnTo>
                  <a:lnTo>
                    <a:pt x="304355" y="33883"/>
                  </a:lnTo>
                  <a:lnTo>
                    <a:pt x="304825" y="34912"/>
                  </a:lnTo>
                  <a:lnTo>
                    <a:pt x="305015" y="35623"/>
                  </a:lnTo>
                  <a:lnTo>
                    <a:pt x="313601" y="35623"/>
                  </a:lnTo>
                  <a:lnTo>
                    <a:pt x="313601" y="25323"/>
                  </a:lnTo>
                  <a:lnTo>
                    <a:pt x="328904" y="25323"/>
                  </a:lnTo>
                  <a:lnTo>
                    <a:pt x="328904" y="22999"/>
                  </a:lnTo>
                  <a:close/>
                </a:path>
                <a:path w="398144" h="36195">
                  <a:moveTo>
                    <a:pt x="341693" y="21450"/>
                  </a:moveTo>
                  <a:lnTo>
                    <a:pt x="340067" y="19939"/>
                  </a:lnTo>
                  <a:lnTo>
                    <a:pt x="339039" y="22263"/>
                  </a:lnTo>
                  <a:lnTo>
                    <a:pt x="337566" y="25958"/>
                  </a:lnTo>
                  <a:lnTo>
                    <a:pt x="337121" y="27495"/>
                  </a:lnTo>
                  <a:lnTo>
                    <a:pt x="336854" y="26136"/>
                  </a:lnTo>
                  <a:lnTo>
                    <a:pt x="336791" y="16040"/>
                  </a:lnTo>
                  <a:lnTo>
                    <a:pt x="337743" y="9613"/>
                  </a:lnTo>
                  <a:lnTo>
                    <a:pt x="339039" y="4648"/>
                  </a:lnTo>
                  <a:lnTo>
                    <a:pt x="339547" y="4648"/>
                  </a:lnTo>
                  <a:lnTo>
                    <a:pt x="339928" y="4381"/>
                  </a:lnTo>
                  <a:lnTo>
                    <a:pt x="340029" y="4051"/>
                  </a:lnTo>
                  <a:lnTo>
                    <a:pt x="336486" y="3390"/>
                  </a:lnTo>
                  <a:lnTo>
                    <a:pt x="335203" y="9398"/>
                  </a:lnTo>
                  <a:lnTo>
                    <a:pt x="334238" y="16040"/>
                  </a:lnTo>
                  <a:lnTo>
                    <a:pt x="334314" y="26136"/>
                  </a:lnTo>
                  <a:lnTo>
                    <a:pt x="334860" y="30416"/>
                  </a:lnTo>
                  <a:lnTo>
                    <a:pt x="336016" y="33324"/>
                  </a:lnTo>
                  <a:lnTo>
                    <a:pt x="338442" y="32816"/>
                  </a:lnTo>
                  <a:lnTo>
                    <a:pt x="338226" y="32181"/>
                  </a:lnTo>
                  <a:lnTo>
                    <a:pt x="338150" y="29044"/>
                  </a:lnTo>
                  <a:lnTo>
                    <a:pt x="338861" y="27495"/>
                  </a:lnTo>
                  <a:lnTo>
                    <a:pt x="340398" y="24142"/>
                  </a:lnTo>
                  <a:lnTo>
                    <a:pt x="341693" y="21450"/>
                  </a:lnTo>
                  <a:close/>
                </a:path>
                <a:path w="398144" h="36195">
                  <a:moveTo>
                    <a:pt x="363855" y="6959"/>
                  </a:moveTo>
                  <a:lnTo>
                    <a:pt x="359537" y="1498"/>
                  </a:lnTo>
                  <a:lnTo>
                    <a:pt x="358355" y="2425"/>
                  </a:lnTo>
                  <a:lnTo>
                    <a:pt x="359156" y="3200"/>
                  </a:lnTo>
                  <a:lnTo>
                    <a:pt x="359765" y="3860"/>
                  </a:lnTo>
                  <a:lnTo>
                    <a:pt x="360387" y="4648"/>
                  </a:lnTo>
                  <a:lnTo>
                    <a:pt x="357466" y="5118"/>
                  </a:lnTo>
                  <a:lnTo>
                    <a:pt x="352513" y="5372"/>
                  </a:lnTo>
                  <a:lnTo>
                    <a:pt x="344970" y="5372"/>
                  </a:lnTo>
                  <a:lnTo>
                    <a:pt x="344970" y="7658"/>
                  </a:lnTo>
                  <a:lnTo>
                    <a:pt x="352844" y="7658"/>
                  </a:lnTo>
                  <a:lnTo>
                    <a:pt x="359524" y="7188"/>
                  </a:lnTo>
                  <a:lnTo>
                    <a:pt x="360870" y="6959"/>
                  </a:lnTo>
                  <a:lnTo>
                    <a:pt x="361302" y="6959"/>
                  </a:lnTo>
                  <a:lnTo>
                    <a:pt x="361238" y="6337"/>
                  </a:lnTo>
                  <a:lnTo>
                    <a:pt x="361162" y="5715"/>
                  </a:lnTo>
                  <a:lnTo>
                    <a:pt x="361607" y="6337"/>
                  </a:lnTo>
                  <a:lnTo>
                    <a:pt x="361708" y="6477"/>
                  </a:lnTo>
                  <a:lnTo>
                    <a:pt x="362508" y="7937"/>
                  </a:lnTo>
                  <a:lnTo>
                    <a:pt x="363855" y="6959"/>
                  </a:lnTo>
                  <a:close/>
                </a:path>
                <a:path w="398144" h="36195">
                  <a:moveTo>
                    <a:pt x="364185" y="29375"/>
                  </a:moveTo>
                  <a:lnTo>
                    <a:pt x="361823" y="27432"/>
                  </a:lnTo>
                  <a:lnTo>
                    <a:pt x="359422" y="25920"/>
                  </a:lnTo>
                  <a:lnTo>
                    <a:pt x="358889" y="25654"/>
                  </a:lnTo>
                  <a:lnTo>
                    <a:pt x="356666" y="24701"/>
                  </a:lnTo>
                  <a:lnTo>
                    <a:pt x="356616" y="24041"/>
                  </a:lnTo>
                  <a:lnTo>
                    <a:pt x="356362" y="19900"/>
                  </a:lnTo>
                  <a:lnTo>
                    <a:pt x="356235" y="17221"/>
                  </a:lnTo>
                  <a:lnTo>
                    <a:pt x="356209" y="16776"/>
                  </a:lnTo>
                  <a:lnTo>
                    <a:pt x="359054" y="16776"/>
                  </a:lnTo>
                  <a:lnTo>
                    <a:pt x="361937" y="16395"/>
                  </a:lnTo>
                  <a:lnTo>
                    <a:pt x="363893" y="15887"/>
                  </a:lnTo>
                  <a:lnTo>
                    <a:pt x="363766" y="14922"/>
                  </a:lnTo>
                  <a:lnTo>
                    <a:pt x="363740" y="14668"/>
                  </a:lnTo>
                  <a:lnTo>
                    <a:pt x="363664" y="14046"/>
                  </a:lnTo>
                  <a:lnTo>
                    <a:pt x="363588" y="13449"/>
                  </a:lnTo>
                  <a:lnTo>
                    <a:pt x="361683" y="14046"/>
                  </a:lnTo>
                  <a:lnTo>
                    <a:pt x="358838" y="14452"/>
                  </a:lnTo>
                  <a:lnTo>
                    <a:pt x="356108" y="14668"/>
                  </a:lnTo>
                  <a:lnTo>
                    <a:pt x="356031" y="13449"/>
                  </a:lnTo>
                  <a:lnTo>
                    <a:pt x="355917" y="11239"/>
                  </a:lnTo>
                  <a:lnTo>
                    <a:pt x="355854" y="8026"/>
                  </a:lnTo>
                  <a:lnTo>
                    <a:pt x="356323" y="8026"/>
                  </a:lnTo>
                  <a:lnTo>
                    <a:pt x="356514" y="7658"/>
                  </a:lnTo>
                  <a:lnTo>
                    <a:pt x="354317" y="7658"/>
                  </a:lnTo>
                  <a:lnTo>
                    <a:pt x="354317" y="30416"/>
                  </a:lnTo>
                  <a:lnTo>
                    <a:pt x="353529" y="31699"/>
                  </a:lnTo>
                  <a:lnTo>
                    <a:pt x="347992" y="31699"/>
                  </a:lnTo>
                  <a:lnTo>
                    <a:pt x="345897" y="30746"/>
                  </a:lnTo>
                  <a:lnTo>
                    <a:pt x="345897" y="26695"/>
                  </a:lnTo>
                  <a:lnTo>
                    <a:pt x="348068" y="25654"/>
                  </a:lnTo>
                  <a:lnTo>
                    <a:pt x="351904" y="25654"/>
                  </a:lnTo>
                  <a:lnTo>
                    <a:pt x="353085" y="25920"/>
                  </a:lnTo>
                  <a:lnTo>
                    <a:pt x="354266" y="26365"/>
                  </a:lnTo>
                  <a:lnTo>
                    <a:pt x="354317" y="30416"/>
                  </a:lnTo>
                  <a:lnTo>
                    <a:pt x="354317" y="7658"/>
                  </a:lnTo>
                  <a:lnTo>
                    <a:pt x="353263" y="7658"/>
                  </a:lnTo>
                  <a:lnTo>
                    <a:pt x="353339" y="9474"/>
                  </a:lnTo>
                  <a:lnTo>
                    <a:pt x="353441" y="11239"/>
                  </a:lnTo>
                  <a:lnTo>
                    <a:pt x="353555" y="13449"/>
                  </a:lnTo>
                  <a:lnTo>
                    <a:pt x="353644" y="14922"/>
                  </a:lnTo>
                  <a:lnTo>
                    <a:pt x="344373" y="14922"/>
                  </a:lnTo>
                  <a:lnTo>
                    <a:pt x="344373" y="17221"/>
                  </a:lnTo>
                  <a:lnTo>
                    <a:pt x="353783" y="17221"/>
                  </a:lnTo>
                  <a:lnTo>
                    <a:pt x="354126" y="22999"/>
                  </a:lnTo>
                  <a:lnTo>
                    <a:pt x="354190" y="24041"/>
                  </a:lnTo>
                  <a:lnTo>
                    <a:pt x="353047" y="23736"/>
                  </a:lnTo>
                  <a:lnTo>
                    <a:pt x="351942" y="23558"/>
                  </a:lnTo>
                  <a:lnTo>
                    <a:pt x="346964" y="23558"/>
                  </a:lnTo>
                  <a:lnTo>
                    <a:pt x="343636" y="25361"/>
                  </a:lnTo>
                  <a:lnTo>
                    <a:pt x="343636" y="32004"/>
                  </a:lnTo>
                  <a:lnTo>
                    <a:pt x="346735" y="33807"/>
                  </a:lnTo>
                  <a:lnTo>
                    <a:pt x="356400" y="33807"/>
                  </a:lnTo>
                  <a:lnTo>
                    <a:pt x="356616" y="32004"/>
                  </a:lnTo>
                  <a:lnTo>
                    <a:pt x="356654" y="31699"/>
                  </a:lnTo>
                  <a:lnTo>
                    <a:pt x="356704" y="27432"/>
                  </a:lnTo>
                  <a:lnTo>
                    <a:pt x="358584" y="28346"/>
                  </a:lnTo>
                  <a:lnTo>
                    <a:pt x="360832" y="29933"/>
                  </a:lnTo>
                  <a:lnTo>
                    <a:pt x="362851" y="31699"/>
                  </a:lnTo>
                  <a:lnTo>
                    <a:pt x="363372" y="30746"/>
                  </a:lnTo>
                  <a:lnTo>
                    <a:pt x="364185" y="29375"/>
                  </a:lnTo>
                  <a:close/>
                </a:path>
                <a:path w="398144" h="36195">
                  <a:moveTo>
                    <a:pt x="367652" y="5372"/>
                  </a:moveTo>
                  <a:lnTo>
                    <a:pt x="366725" y="3492"/>
                  </a:lnTo>
                  <a:lnTo>
                    <a:pt x="365213" y="1727"/>
                  </a:lnTo>
                  <a:lnTo>
                    <a:pt x="363448" y="0"/>
                  </a:lnTo>
                  <a:lnTo>
                    <a:pt x="362267" y="952"/>
                  </a:lnTo>
                  <a:lnTo>
                    <a:pt x="363918" y="2578"/>
                  </a:lnTo>
                  <a:lnTo>
                    <a:pt x="364883" y="3860"/>
                  </a:lnTo>
                  <a:lnTo>
                    <a:pt x="365455" y="4648"/>
                  </a:lnTo>
                  <a:lnTo>
                    <a:pt x="366318" y="6337"/>
                  </a:lnTo>
                  <a:lnTo>
                    <a:pt x="367652" y="5372"/>
                  </a:lnTo>
                  <a:close/>
                </a:path>
                <a:path w="398144" h="36195">
                  <a:moveTo>
                    <a:pt x="393636" y="4965"/>
                  </a:moveTo>
                  <a:lnTo>
                    <a:pt x="392582" y="4559"/>
                  </a:lnTo>
                  <a:lnTo>
                    <a:pt x="389699" y="3568"/>
                  </a:lnTo>
                  <a:lnTo>
                    <a:pt x="383882" y="2489"/>
                  </a:lnTo>
                  <a:lnTo>
                    <a:pt x="378828" y="2057"/>
                  </a:lnTo>
                  <a:lnTo>
                    <a:pt x="378206" y="4559"/>
                  </a:lnTo>
                  <a:lnTo>
                    <a:pt x="382993" y="4965"/>
                  </a:lnTo>
                  <a:lnTo>
                    <a:pt x="388962" y="6184"/>
                  </a:lnTo>
                  <a:lnTo>
                    <a:pt x="392874" y="7518"/>
                  </a:lnTo>
                  <a:lnTo>
                    <a:pt x="393636" y="4965"/>
                  </a:lnTo>
                  <a:close/>
                </a:path>
                <a:path w="398144" h="36195">
                  <a:moveTo>
                    <a:pt x="397713" y="14820"/>
                  </a:moveTo>
                  <a:lnTo>
                    <a:pt x="397268" y="14338"/>
                  </a:lnTo>
                  <a:lnTo>
                    <a:pt x="394462" y="11785"/>
                  </a:lnTo>
                  <a:lnTo>
                    <a:pt x="386168" y="11785"/>
                  </a:lnTo>
                  <a:lnTo>
                    <a:pt x="379196" y="13296"/>
                  </a:lnTo>
                  <a:lnTo>
                    <a:pt x="373659" y="14820"/>
                  </a:lnTo>
                  <a:lnTo>
                    <a:pt x="374370" y="16878"/>
                  </a:lnTo>
                  <a:lnTo>
                    <a:pt x="374484" y="17246"/>
                  </a:lnTo>
                  <a:lnTo>
                    <a:pt x="374586" y="17538"/>
                  </a:lnTo>
                  <a:lnTo>
                    <a:pt x="374713" y="17907"/>
                  </a:lnTo>
                  <a:lnTo>
                    <a:pt x="374777" y="18097"/>
                  </a:lnTo>
                  <a:lnTo>
                    <a:pt x="375145" y="17907"/>
                  </a:lnTo>
                  <a:lnTo>
                    <a:pt x="375513" y="17538"/>
                  </a:lnTo>
                  <a:lnTo>
                    <a:pt x="375475" y="17246"/>
                  </a:lnTo>
                  <a:lnTo>
                    <a:pt x="380009" y="15659"/>
                  </a:lnTo>
                  <a:lnTo>
                    <a:pt x="385876" y="14338"/>
                  </a:lnTo>
                  <a:lnTo>
                    <a:pt x="393204" y="14338"/>
                  </a:lnTo>
                  <a:lnTo>
                    <a:pt x="394906" y="16878"/>
                  </a:lnTo>
                  <a:lnTo>
                    <a:pt x="394906" y="26022"/>
                  </a:lnTo>
                  <a:lnTo>
                    <a:pt x="389559" y="30454"/>
                  </a:lnTo>
                  <a:lnTo>
                    <a:pt x="380123" y="32689"/>
                  </a:lnTo>
                  <a:lnTo>
                    <a:pt x="380669" y="33324"/>
                  </a:lnTo>
                  <a:lnTo>
                    <a:pt x="381444" y="34315"/>
                  </a:lnTo>
                  <a:lnTo>
                    <a:pt x="381774" y="34950"/>
                  </a:lnTo>
                  <a:lnTo>
                    <a:pt x="392366" y="32105"/>
                  </a:lnTo>
                  <a:lnTo>
                    <a:pt x="397637" y="27203"/>
                  </a:lnTo>
                  <a:lnTo>
                    <a:pt x="397713" y="1482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876655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D7272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876655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910831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CB9C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910831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94501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3995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94501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979194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B928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979194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4013383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DD412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4013383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404755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249FC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404755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4081747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EEAF3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4081747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4115935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8C26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4115935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4150111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E36B2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4150111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418429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CD28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418429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4218476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EA96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4218476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4252664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C88B2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4252664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428683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4D773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428683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4321027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2575A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4321027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4355216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44A4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4355216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4389392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2254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4389392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442357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0"/>
                  </a:moveTo>
                  <a:lnTo>
                    <a:pt x="0" y="0"/>
                  </a:lnTo>
                  <a:lnTo>
                    <a:pt x="0" y="70993"/>
                  </a:lnTo>
                  <a:lnTo>
                    <a:pt x="34188" y="70993"/>
                  </a:lnTo>
                  <a:lnTo>
                    <a:pt x="34188" y="0"/>
                  </a:lnTo>
                  <a:close/>
                </a:path>
              </a:pathLst>
            </a:custGeom>
            <a:solidFill>
              <a:srgbClr val="2B38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4423579" y="828141"/>
              <a:ext cx="34290" cy="71120"/>
            </a:xfrm>
            <a:custGeom>
              <a:avLst/>
              <a:gdLst/>
              <a:ahLst/>
              <a:cxnLst/>
              <a:rect l="l" t="t" r="r" b="b"/>
              <a:pathLst>
                <a:path w="34290" h="71119">
                  <a:moveTo>
                    <a:pt x="34188" y="70993"/>
                  </a:moveTo>
                  <a:lnTo>
                    <a:pt x="0" y="70993"/>
                  </a:lnTo>
                  <a:lnTo>
                    <a:pt x="0" y="0"/>
                  </a:lnTo>
                  <a:lnTo>
                    <a:pt x="34188" y="0"/>
                  </a:lnTo>
                  <a:lnTo>
                    <a:pt x="34188" y="70993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3852423" y="548080"/>
              <a:ext cx="629920" cy="629920"/>
            </a:xfrm>
            <a:custGeom>
              <a:avLst/>
              <a:gdLst/>
              <a:ahLst/>
              <a:cxnLst/>
              <a:rect l="l" t="t" r="r" b="b"/>
              <a:pathLst>
                <a:path w="629919" h="629919">
                  <a:moveTo>
                    <a:pt x="629577" y="314794"/>
                  </a:moveTo>
                  <a:lnTo>
                    <a:pt x="626164" y="361311"/>
                  </a:lnTo>
                  <a:lnTo>
                    <a:pt x="616249" y="405709"/>
                  </a:lnTo>
                  <a:lnTo>
                    <a:pt x="600320" y="447501"/>
                  </a:lnTo>
                  <a:lnTo>
                    <a:pt x="578863" y="486201"/>
                  </a:lnTo>
                  <a:lnTo>
                    <a:pt x="552365" y="521320"/>
                  </a:lnTo>
                  <a:lnTo>
                    <a:pt x="521313" y="552373"/>
                  </a:lnTo>
                  <a:lnTo>
                    <a:pt x="486194" y="578872"/>
                  </a:lnTo>
                  <a:lnTo>
                    <a:pt x="447494" y="600330"/>
                  </a:lnTo>
                  <a:lnTo>
                    <a:pt x="405701" y="616261"/>
                  </a:lnTo>
                  <a:lnTo>
                    <a:pt x="361301" y="626176"/>
                  </a:lnTo>
                  <a:lnTo>
                    <a:pt x="314782" y="629589"/>
                  </a:lnTo>
                  <a:lnTo>
                    <a:pt x="268265" y="626176"/>
                  </a:lnTo>
                  <a:lnTo>
                    <a:pt x="223868" y="616261"/>
                  </a:lnTo>
                  <a:lnTo>
                    <a:pt x="182077" y="600330"/>
                  </a:lnTo>
                  <a:lnTo>
                    <a:pt x="143379" y="578872"/>
                  </a:lnTo>
                  <a:lnTo>
                    <a:pt x="108261" y="552373"/>
                  </a:lnTo>
                  <a:lnTo>
                    <a:pt x="77210" y="521320"/>
                  </a:lnTo>
                  <a:lnTo>
                    <a:pt x="50713" y="486201"/>
                  </a:lnTo>
                  <a:lnTo>
                    <a:pt x="29256" y="447501"/>
                  </a:lnTo>
                  <a:lnTo>
                    <a:pt x="13327" y="405709"/>
                  </a:lnTo>
                  <a:lnTo>
                    <a:pt x="3413" y="361311"/>
                  </a:lnTo>
                  <a:lnTo>
                    <a:pt x="0" y="314794"/>
                  </a:lnTo>
                  <a:lnTo>
                    <a:pt x="3413" y="268278"/>
                  </a:lnTo>
                  <a:lnTo>
                    <a:pt x="13327" y="223880"/>
                  </a:lnTo>
                  <a:lnTo>
                    <a:pt x="29256" y="182087"/>
                  </a:lnTo>
                  <a:lnTo>
                    <a:pt x="50713" y="143388"/>
                  </a:lnTo>
                  <a:lnTo>
                    <a:pt x="77210" y="108268"/>
                  </a:lnTo>
                  <a:lnTo>
                    <a:pt x="108261" y="77215"/>
                  </a:lnTo>
                  <a:lnTo>
                    <a:pt x="143379" y="50716"/>
                  </a:lnTo>
                  <a:lnTo>
                    <a:pt x="182077" y="29258"/>
                  </a:lnTo>
                  <a:lnTo>
                    <a:pt x="223868" y="13328"/>
                  </a:lnTo>
                  <a:lnTo>
                    <a:pt x="268265" y="3413"/>
                  </a:lnTo>
                  <a:lnTo>
                    <a:pt x="314782" y="0"/>
                  </a:lnTo>
                  <a:lnTo>
                    <a:pt x="361301" y="3413"/>
                  </a:lnTo>
                  <a:lnTo>
                    <a:pt x="405701" y="13328"/>
                  </a:lnTo>
                  <a:lnTo>
                    <a:pt x="447494" y="29258"/>
                  </a:lnTo>
                  <a:lnTo>
                    <a:pt x="486194" y="50716"/>
                  </a:lnTo>
                  <a:lnTo>
                    <a:pt x="521313" y="77215"/>
                  </a:lnTo>
                  <a:lnTo>
                    <a:pt x="552365" y="108268"/>
                  </a:lnTo>
                  <a:lnTo>
                    <a:pt x="578863" y="143388"/>
                  </a:lnTo>
                  <a:lnTo>
                    <a:pt x="600320" y="182087"/>
                  </a:lnTo>
                  <a:lnTo>
                    <a:pt x="616249" y="223880"/>
                  </a:lnTo>
                  <a:lnTo>
                    <a:pt x="626164" y="268278"/>
                  </a:lnTo>
                  <a:lnTo>
                    <a:pt x="629577" y="314794"/>
                  </a:lnTo>
                  <a:close/>
                </a:path>
              </a:pathLst>
            </a:custGeom>
            <a:ln w="3175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995565" y="705076"/>
              <a:ext cx="345098" cy="98850"/>
            </a:xfrm>
            <a:prstGeom prst="rect">
              <a:avLst/>
            </a:prstGeom>
          </p:spPr>
        </p:pic>
        <p:pic>
          <p:nvPicPr>
            <p:cNvPr id="45" name="object 4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916415" y="926108"/>
              <a:ext cx="504704" cy="22682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昨日の食べ残し量　横</dc:title>
  <dcterms:created xsi:type="dcterms:W3CDTF">2024-11-19T00:58:53Z</dcterms:created>
  <dcterms:modified xsi:type="dcterms:W3CDTF">2024-11-19T00:58:53Z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2024-11-19T00:00:00Z</vt:filetime>
  </property>
  <property fmtid="{D5CDD505-2E9C-101B-9397-08002B2CF9AE}" pid="3" name="Creator">
    <vt:lpwstr>Adobe Illustrator 29.0 (Macintosh)</vt:lpwstr>
  </property>
  <property fmtid="{D5CDD505-2E9C-101B-9397-08002B2CF9AE}" pid="4" name="LastSaved">
    <vt:filetime>2024-11-19T00:00:00Z</vt:filetime>
  </property>
  <property fmtid="{D5CDD505-2E9C-101B-9397-08002B2CF9AE}" pid="5" name="Producer">
    <vt:lpwstr>Adobe PDF library 17.00</vt:lpwstr>
  </property>
</Properties>
</file>