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43264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62" y="455765"/>
              <a:ext cx="3955033" cy="281392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630" y="373266"/>
              <a:ext cx="3897668" cy="117589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329" y="1876603"/>
              <a:ext cx="3834498" cy="15034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003" y="1205699"/>
              <a:ext cx="342544" cy="100342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023" y="2203857"/>
              <a:ext cx="217868" cy="33802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7736" y="1543888"/>
              <a:ext cx="217881" cy="3379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258289" y="12"/>
              <a:ext cx="464820" cy="6757034"/>
            </a:xfrm>
            <a:custGeom>
              <a:avLst/>
              <a:gdLst/>
              <a:ahLst/>
              <a:cxnLst/>
              <a:rect l="l" t="t" r="r" b="b"/>
              <a:pathLst>
                <a:path w="464820" h="6757034">
                  <a:moveTo>
                    <a:pt x="56718" y="1158328"/>
                  </a:moveTo>
                  <a:lnTo>
                    <a:pt x="56642" y="821639"/>
                  </a:lnTo>
                  <a:lnTo>
                    <a:pt x="56451" y="726503"/>
                  </a:lnTo>
                  <a:lnTo>
                    <a:pt x="56273" y="667512"/>
                  </a:lnTo>
                  <a:lnTo>
                    <a:pt x="56057" y="607923"/>
                  </a:lnTo>
                  <a:lnTo>
                    <a:pt x="55829" y="554850"/>
                  </a:lnTo>
                  <a:lnTo>
                    <a:pt x="55549" y="501370"/>
                  </a:lnTo>
                  <a:lnTo>
                    <a:pt x="55219" y="449910"/>
                  </a:lnTo>
                  <a:lnTo>
                    <a:pt x="54851" y="400570"/>
                  </a:lnTo>
                  <a:lnTo>
                    <a:pt x="54444" y="353453"/>
                  </a:lnTo>
                  <a:lnTo>
                    <a:pt x="54000" y="308622"/>
                  </a:lnTo>
                  <a:lnTo>
                    <a:pt x="53492" y="265569"/>
                  </a:lnTo>
                  <a:lnTo>
                    <a:pt x="52959" y="226288"/>
                  </a:lnTo>
                  <a:lnTo>
                    <a:pt x="51714" y="154305"/>
                  </a:lnTo>
                  <a:lnTo>
                    <a:pt x="50279" y="93421"/>
                  </a:lnTo>
                  <a:lnTo>
                    <a:pt x="48641" y="44411"/>
                  </a:lnTo>
                  <a:lnTo>
                    <a:pt x="46151" y="0"/>
                  </a:lnTo>
                  <a:lnTo>
                    <a:pt x="40182" y="0"/>
                  </a:lnTo>
                  <a:lnTo>
                    <a:pt x="38163" y="64490"/>
                  </a:lnTo>
                  <a:lnTo>
                    <a:pt x="37058" y="124244"/>
                  </a:lnTo>
                  <a:lnTo>
                    <a:pt x="36093" y="192582"/>
                  </a:lnTo>
                  <a:lnTo>
                    <a:pt x="35242" y="266204"/>
                  </a:lnTo>
                  <a:lnTo>
                    <a:pt x="34404" y="353453"/>
                  </a:lnTo>
                  <a:lnTo>
                    <a:pt x="33909" y="409714"/>
                  </a:lnTo>
                  <a:lnTo>
                    <a:pt x="32931" y="525157"/>
                  </a:lnTo>
                  <a:lnTo>
                    <a:pt x="32575" y="562241"/>
                  </a:lnTo>
                  <a:lnTo>
                    <a:pt x="32270" y="580339"/>
                  </a:lnTo>
                  <a:lnTo>
                    <a:pt x="31254" y="610260"/>
                  </a:lnTo>
                  <a:lnTo>
                    <a:pt x="30391" y="637933"/>
                  </a:lnTo>
                  <a:lnTo>
                    <a:pt x="28536" y="704926"/>
                  </a:lnTo>
                  <a:lnTo>
                    <a:pt x="26708" y="780681"/>
                  </a:lnTo>
                  <a:lnTo>
                    <a:pt x="25819" y="821639"/>
                  </a:lnTo>
                  <a:lnTo>
                    <a:pt x="24917" y="864552"/>
                  </a:lnTo>
                  <a:lnTo>
                    <a:pt x="23964" y="912964"/>
                  </a:lnTo>
                  <a:lnTo>
                    <a:pt x="23164" y="955878"/>
                  </a:lnTo>
                  <a:lnTo>
                    <a:pt x="22301" y="1004138"/>
                  </a:lnTo>
                  <a:lnTo>
                    <a:pt x="21450" y="1054023"/>
                  </a:lnTo>
                  <a:lnTo>
                    <a:pt x="20510" y="1111719"/>
                  </a:lnTo>
                  <a:lnTo>
                    <a:pt x="19773" y="1158328"/>
                  </a:lnTo>
                  <a:lnTo>
                    <a:pt x="18948" y="1212596"/>
                  </a:lnTo>
                  <a:lnTo>
                    <a:pt x="18148" y="1268158"/>
                  </a:lnTo>
                  <a:lnTo>
                    <a:pt x="17348" y="1324940"/>
                  </a:lnTo>
                  <a:lnTo>
                    <a:pt x="15786" y="1441843"/>
                  </a:lnTo>
                  <a:lnTo>
                    <a:pt x="14287" y="1562633"/>
                  </a:lnTo>
                  <a:lnTo>
                    <a:pt x="12839" y="1686687"/>
                  </a:lnTo>
                  <a:lnTo>
                    <a:pt x="11455" y="1813356"/>
                  </a:lnTo>
                  <a:lnTo>
                    <a:pt x="10121" y="1941969"/>
                  </a:lnTo>
                  <a:lnTo>
                    <a:pt x="8864" y="2071903"/>
                  </a:lnTo>
                  <a:lnTo>
                    <a:pt x="7670" y="2202497"/>
                  </a:lnTo>
                  <a:lnTo>
                    <a:pt x="6553" y="2333117"/>
                  </a:lnTo>
                  <a:lnTo>
                    <a:pt x="5511" y="2463101"/>
                  </a:lnTo>
                  <a:lnTo>
                    <a:pt x="4546" y="2591803"/>
                  </a:lnTo>
                  <a:lnTo>
                    <a:pt x="3670" y="2718587"/>
                  </a:lnTo>
                  <a:lnTo>
                    <a:pt x="2870" y="2842793"/>
                  </a:lnTo>
                  <a:lnTo>
                    <a:pt x="2159" y="2963786"/>
                  </a:lnTo>
                  <a:lnTo>
                    <a:pt x="1536" y="3080905"/>
                  </a:lnTo>
                  <a:lnTo>
                    <a:pt x="1003" y="3193504"/>
                  </a:lnTo>
                  <a:lnTo>
                    <a:pt x="584" y="3300958"/>
                  </a:lnTo>
                  <a:lnTo>
                    <a:pt x="254" y="3402584"/>
                  </a:lnTo>
                  <a:lnTo>
                    <a:pt x="25" y="3497770"/>
                  </a:lnTo>
                  <a:lnTo>
                    <a:pt x="0" y="3738080"/>
                  </a:lnTo>
                  <a:lnTo>
                    <a:pt x="101" y="3770693"/>
                  </a:lnTo>
                  <a:lnTo>
                    <a:pt x="431" y="3835730"/>
                  </a:lnTo>
                  <a:lnTo>
                    <a:pt x="787" y="3876903"/>
                  </a:lnTo>
                  <a:lnTo>
                    <a:pt x="3860" y="4107954"/>
                  </a:lnTo>
                  <a:lnTo>
                    <a:pt x="7175" y="4365739"/>
                  </a:lnTo>
                  <a:lnTo>
                    <a:pt x="20535" y="5470296"/>
                  </a:lnTo>
                  <a:lnTo>
                    <a:pt x="23850" y="5733148"/>
                  </a:lnTo>
                  <a:lnTo>
                    <a:pt x="26492" y="5934646"/>
                  </a:lnTo>
                  <a:lnTo>
                    <a:pt x="27927" y="6040729"/>
                  </a:lnTo>
                  <a:lnTo>
                    <a:pt x="28778" y="6093155"/>
                  </a:lnTo>
                  <a:lnTo>
                    <a:pt x="29908" y="6144882"/>
                  </a:lnTo>
                  <a:lnTo>
                    <a:pt x="31254" y="6196025"/>
                  </a:lnTo>
                  <a:lnTo>
                    <a:pt x="32766" y="6246660"/>
                  </a:lnTo>
                  <a:lnTo>
                    <a:pt x="34353" y="6296888"/>
                  </a:lnTo>
                  <a:lnTo>
                    <a:pt x="35953" y="6346799"/>
                  </a:lnTo>
                  <a:lnTo>
                    <a:pt x="37515" y="6396622"/>
                  </a:lnTo>
                  <a:lnTo>
                    <a:pt x="38963" y="6446507"/>
                  </a:lnTo>
                  <a:lnTo>
                    <a:pt x="40220" y="6496291"/>
                  </a:lnTo>
                  <a:lnTo>
                    <a:pt x="41224" y="6546088"/>
                  </a:lnTo>
                  <a:lnTo>
                    <a:pt x="41897" y="6596012"/>
                  </a:lnTo>
                  <a:lnTo>
                    <a:pt x="42176" y="6646126"/>
                  </a:lnTo>
                  <a:lnTo>
                    <a:pt x="42011" y="6696557"/>
                  </a:lnTo>
                  <a:lnTo>
                    <a:pt x="41338" y="6746392"/>
                  </a:lnTo>
                  <a:lnTo>
                    <a:pt x="41211" y="6751675"/>
                  </a:lnTo>
                  <a:lnTo>
                    <a:pt x="42176" y="6755854"/>
                  </a:lnTo>
                  <a:lnTo>
                    <a:pt x="44538" y="6756933"/>
                  </a:lnTo>
                  <a:lnTo>
                    <a:pt x="45707" y="6753276"/>
                  </a:lnTo>
                  <a:lnTo>
                    <a:pt x="45631" y="6746392"/>
                  </a:lnTo>
                  <a:lnTo>
                    <a:pt x="46456" y="6695529"/>
                  </a:lnTo>
                  <a:lnTo>
                    <a:pt x="46799" y="6646126"/>
                  </a:lnTo>
                  <a:lnTo>
                    <a:pt x="46723" y="6595072"/>
                  </a:lnTo>
                  <a:lnTo>
                    <a:pt x="46291" y="6545275"/>
                  </a:lnTo>
                  <a:lnTo>
                    <a:pt x="45567" y="6495643"/>
                  </a:lnTo>
                  <a:lnTo>
                    <a:pt x="44627" y="6446088"/>
                  </a:lnTo>
                  <a:lnTo>
                    <a:pt x="43522" y="6396507"/>
                  </a:lnTo>
                  <a:lnTo>
                    <a:pt x="42303" y="6346558"/>
                  </a:lnTo>
                  <a:lnTo>
                    <a:pt x="41046" y="6296215"/>
                  </a:lnTo>
                  <a:lnTo>
                    <a:pt x="39814" y="6245479"/>
                  </a:lnTo>
                  <a:lnTo>
                    <a:pt x="38658" y="6194272"/>
                  </a:lnTo>
                  <a:lnTo>
                    <a:pt x="37668" y="6142469"/>
                  </a:lnTo>
                  <a:lnTo>
                    <a:pt x="36880" y="6089993"/>
                  </a:lnTo>
                  <a:lnTo>
                    <a:pt x="36372" y="6036742"/>
                  </a:lnTo>
                  <a:lnTo>
                    <a:pt x="36080" y="5984443"/>
                  </a:lnTo>
                  <a:lnTo>
                    <a:pt x="35890" y="5934646"/>
                  </a:lnTo>
                  <a:lnTo>
                    <a:pt x="35775" y="5882297"/>
                  </a:lnTo>
                  <a:lnTo>
                    <a:pt x="35890" y="5733148"/>
                  </a:lnTo>
                  <a:lnTo>
                    <a:pt x="36042" y="5683986"/>
                  </a:lnTo>
                  <a:lnTo>
                    <a:pt x="36245" y="5634875"/>
                  </a:lnTo>
                  <a:lnTo>
                    <a:pt x="36715" y="5536273"/>
                  </a:lnTo>
                  <a:lnTo>
                    <a:pt x="37490" y="5385384"/>
                  </a:lnTo>
                  <a:lnTo>
                    <a:pt x="37960" y="5280685"/>
                  </a:lnTo>
                  <a:lnTo>
                    <a:pt x="38227" y="5228031"/>
                  </a:lnTo>
                  <a:lnTo>
                    <a:pt x="38531" y="5175770"/>
                  </a:lnTo>
                  <a:lnTo>
                    <a:pt x="38887" y="5123866"/>
                  </a:lnTo>
                  <a:lnTo>
                    <a:pt x="39255" y="5072291"/>
                  </a:lnTo>
                  <a:lnTo>
                    <a:pt x="40068" y="4969942"/>
                  </a:lnTo>
                  <a:lnTo>
                    <a:pt x="42735" y="4667008"/>
                  </a:lnTo>
                  <a:lnTo>
                    <a:pt x="43561" y="4566450"/>
                  </a:lnTo>
                  <a:lnTo>
                    <a:pt x="43942" y="4516107"/>
                  </a:lnTo>
                  <a:lnTo>
                    <a:pt x="44297" y="4465663"/>
                  </a:lnTo>
                  <a:lnTo>
                    <a:pt x="44615" y="4415079"/>
                  </a:lnTo>
                  <a:lnTo>
                    <a:pt x="44894" y="4364342"/>
                  </a:lnTo>
                  <a:lnTo>
                    <a:pt x="45135" y="4313390"/>
                  </a:lnTo>
                  <a:lnTo>
                    <a:pt x="45326" y="4262209"/>
                  </a:lnTo>
                  <a:lnTo>
                    <a:pt x="45466" y="4210761"/>
                  </a:lnTo>
                  <a:lnTo>
                    <a:pt x="45377" y="4001554"/>
                  </a:lnTo>
                  <a:lnTo>
                    <a:pt x="45173" y="3948226"/>
                  </a:lnTo>
                  <a:lnTo>
                    <a:pt x="44907" y="3896982"/>
                  </a:lnTo>
                  <a:lnTo>
                    <a:pt x="44983" y="3828808"/>
                  </a:lnTo>
                  <a:lnTo>
                    <a:pt x="45288" y="3758196"/>
                  </a:lnTo>
                  <a:lnTo>
                    <a:pt x="46545" y="3527996"/>
                  </a:lnTo>
                  <a:lnTo>
                    <a:pt x="50126" y="2904502"/>
                  </a:lnTo>
                  <a:lnTo>
                    <a:pt x="51587" y="2632938"/>
                  </a:lnTo>
                  <a:lnTo>
                    <a:pt x="52654" y="2419502"/>
                  </a:lnTo>
                  <a:lnTo>
                    <a:pt x="53670" y="2200541"/>
                  </a:lnTo>
                  <a:lnTo>
                    <a:pt x="54597" y="1978571"/>
                  </a:lnTo>
                  <a:lnTo>
                    <a:pt x="55206" y="1813356"/>
                  </a:lnTo>
                  <a:lnTo>
                    <a:pt x="55638" y="1682369"/>
                  </a:lnTo>
                  <a:lnTo>
                    <a:pt x="56057" y="1535861"/>
                  </a:lnTo>
                  <a:lnTo>
                    <a:pt x="56388" y="1391412"/>
                  </a:lnTo>
                  <a:lnTo>
                    <a:pt x="56629" y="1249781"/>
                  </a:lnTo>
                  <a:lnTo>
                    <a:pt x="56718" y="1158328"/>
                  </a:lnTo>
                  <a:close/>
                </a:path>
                <a:path w="464820" h="6757034">
                  <a:moveTo>
                    <a:pt x="158610" y="1158328"/>
                  </a:moveTo>
                  <a:lnTo>
                    <a:pt x="158521" y="821639"/>
                  </a:lnTo>
                  <a:lnTo>
                    <a:pt x="158330" y="726503"/>
                  </a:lnTo>
                  <a:lnTo>
                    <a:pt x="158165" y="667512"/>
                  </a:lnTo>
                  <a:lnTo>
                    <a:pt x="157949" y="607923"/>
                  </a:lnTo>
                  <a:lnTo>
                    <a:pt x="157721" y="554850"/>
                  </a:lnTo>
                  <a:lnTo>
                    <a:pt x="157429" y="501370"/>
                  </a:lnTo>
                  <a:lnTo>
                    <a:pt x="157111" y="449910"/>
                  </a:lnTo>
                  <a:lnTo>
                    <a:pt x="156743" y="400570"/>
                  </a:lnTo>
                  <a:lnTo>
                    <a:pt x="156337" y="353453"/>
                  </a:lnTo>
                  <a:lnTo>
                    <a:pt x="155879" y="308622"/>
                  </a:lnTo>
                  <a:lnTo>
                    <a:pt x="155371" y="265569"/>
                  </a:lnTo>
                  <a:lnTo>
                    <a:pt x="154838" y="226288"/>
                  </a:lnTo>
                  <a:lnTo>
                    <a:pt x="153606" y="154305"/>
                  </a:lnTo>
                  <a:lnTo>
                    <a:pt x="152171" y="93421"/>
                  </a:lnTo>
                  <a:lnTo>
                    <a:pt x="150520" y="44411"/>
                  </a:lnTo>
                  <a:lnTo>
                    <a:pt x="148043" y="0"/>
                  </a:lnTo>
                  <a:lnTo>
                    <a:pt x="142062" y="0"/>
                  </a:lnTo>
                  <a:lnTo>
                    <a:pt x="140042" y="64490"/>
                  </a:lnTo>
                  <a:lnTo>
                    <a:pt x="138938" y="124244"/>
                  </a:lnTo>
                  <a:lnTo>
                    <a:pt x="137972" y="192582"/>
                  </a:lnTo>
                  <a:lnTo>
                    <a:pt x="137134" y="266204"/>
                  </a:lnTo>
                  <a:lnTo>
                    <a:pt x="136283" y="353453"/>
                  </a:lnTo>
                  <a:lnTo>
                    <a:pt x="135788" y="409714"/>
                  </a:lnTo>
                  <a:lnTo>
                    <a:pt x="134823" y="525157"/>
                  </a:lnTo>
                  <a:lnTo>
                    <a:pt x="134467" y="562241"/>
                  </a:lnTo>
                  <a:lnTo>
                    <a:pt x="134175" y="580339"/>
                  </a:lnTo>
                  <a:lnTo>
                    <a:pt x="133146" y="610260"/>
                  </a:lnTo>
                  <a:lnTo>
                    <a:pt x="132283" y="637933"/>
                  </a:lnTo>
                  <a:lnTo>
                    <a:pt x="130429" y="704926"/>
                  </a:lnTo>
                  <a:lnTo>
                    <a:pt x="128612" y="780681"/>
                  </a:lnTo>
                  <a:lnTo>
                    <a:pt x="127711" y="821639"/>
                  </a:lnTo>
                  <a:lnTo>
                    <a:pt x="126809" y="864552"/>
                  </a:lnTo>
                  <a:lnTo>
                    <a:pt x="125869" y="912964"/>
                  </a:lnTo>
                  <a:lnTo>
                    <a:pt x="125056" y="955878"/>
                  </a:lnTo>
                  <a:lnTo>
                    <a:pt x="124193" y="1004138"/>
                  </a:lnTo>
                  <a:lnTo>
                    <a:pt x="123342" y="1054023"/>
                  </a:lnTo>
                  <a:lnTo>
                    <a:pt x="122402" y="1111719"/>
                  </a:lnTo>
                  <a:lnTo>
                    <a:pt x="121666" y="1158328"/>
                  </a:lnTo>
                  <a:lnTo>
                    <a:pt x="120840" y="1212596"/>
                  </a:lnTo>
                  <a:lnTo>
                    <a:pt x="120040" y="1268158"/>
                  </a:lnTo>
                  <a:lnTo>
                    <a:pt x="119240" y="1324940"/>
                  </a:lnTo>
                  <a:lnTo>
                    <a:pt x="117678" y="1441843"/>
                  </a:lnTo>
                  <a:lnTo>
                    <a:pt x="116179" y="1562633"/>
                  </a:lnTo>
                  <a:lnTo>
                    <a:pt x="114731" y="1686687"/>
                  </a:lnTo>
                  <a:lnTo>
                    <a:pt x="113347" y="1813356"/>
                  </a:lnTo>
                  <a:lnTo>
                    <a:pt x="112014" y="1941969"/>
                  </a:lnTo>
                  <a:lnTo>
                    <a:pt x="110756" y="2071903"/>
                  </a:lnTo>
                  <a:lnTo>
                    <a:pt x="109562" y="2202497"/>
                  </a:lnTo>
                  <a:lnTo>
                    <a:pt x="108445" y="2333117"/>
                  </a:lnTo>
                  <a:lnTo>
                    <a:pt x="107403" y="2463101"/>
                  </a:lnTo>
                  <a:lnTo>
                    <a:pt x="106438" y="2591803"/>
                  </a:lnTo>
                  <a:lnTo>
                    <a:pt x="105549" y="2718587"/>
                  </a:lnTo>
                  <a:lnTo>
                    <a:pt x="104749" y="2842793"/>
                  </a:lnTo>
                  <a:lnTo>
                    <a:pt x="104038" y="2963786"/>
                  </a:lnTo>
                  <a:lnTo>
                    <a:pt x="103416" y="3080905"/>
                  </a:lnTo>
                  <a:lnTo>
                    <a:pt x="102895" y="3193504"/>
                  </a:lnTo>
                  <a:lnTo>
                    <a:pt x="102463" y="3300958"/>
                  </a:lnTo>
                  <a:lnTo>
                    <a:pt x="102133" y="3402584"/>
                  </a:lnTo>
                  <a:lnTo>
                    <a:pt x="101955" y="3480981"/>
                  </a:lnTo>
                  <a:lnTo>
                    <a:pt x="101879" y="3738080"/>
                  </a:lnTo>
                  <a:lnTo>
                    <a:pt x="101981" y="3770693"/>
                  </a:lnTo>
                  <a:lnTo>
                    <a:pt x="102311" y="3835730"/>
                  </a:lnTo>
                  <a:lnTo>
                    <a:pt x="102654" y="3876903"/>
                  </a:lnTo>
                  <a:lnTo>
                    <a:pt x="105740" y="4107954"/>
                  </a:lnTo>
                  <a:lnTo>
                    <a:pt x="109054" y="4365739"/>
                  </a:lnTo>
                  <a:lnTo>
                    <a:pt x="122428" y="5470296"/>
                  </a:lnTo>
                  <a:lnTo>
                    <a:pt x="125742" y="5733148"/>
                  </a:lnTo>
                  <a:lnTo>
                    <a:pt x="128384" y="5934646"/>
                  </a:lnTo>
                  <a:lnTo>
                    <a:pt x="129832" y="6040729"/>
                  </a:lnTo>
                  <a:lnTo>
                    <a:pt x="130670" y="6093155"/>
                  </a:lnTo>
                  <a:lnTo>
                    <a:pt x="131800" y="6144882"/>
                  </a:lnTo>
                  <a:lnTo>
                    <a:pt x="133146" y="6196025"/>
                  </a:lnTo>
                  <a:lnTo>
                    <a:pt x="134658" y="6246660"/>
                  </a:lnTo>
                  <a:lnTo>
                    <a:pt x="136245" y="6296888"/>
                  </a:lnTo>
                  <a:lnTo>
                    <a:pt x="137845" y="6346799"/>
                  </a:lnTo>
                  <a:lnTo>
                    <a:pt x="139407" y="6396622"/>
                  </a:lnTo>
                  <a:lnTo>
                    <a:pt x="140855" y="6446507"/>
                  </a:lnTo>
                  <a:lnTo>
                    <a:pt x="142113" y="6496291"/>
                  </a:lnTo>
                  <a:lnTo>
                    <a:pt x="143103" y="6546088"/>
                  </a:lnTo>
                  <a:lnTo>
                    <a:pt x="143789" y="6596012"/>
                  </a:lnTo>
                  <a:lnTo>
                    <a:pt x="144068" y="6646126"/>
                  </a:lnTo>
                  <a:lnTo>
                    <a:pt x="143891" y="6696557"/>
                  </a:lnTo>
                  <a:lnTo>
                    <a:pt x="143230" y="6746392"/>
                  </a:lnTo>
                  <a:lnTo>
                    <a:pt x="143103" y="6751675"/>
                  </a:lnTo>
                  <a:lnTo>
                    <a:pt x="144081" y="6755854"/>
                  </a:lnTo>
                  <a:lnTo>
                    <a:pt x="146431" y="6756933"/>
                  </a:lnTo>
                  <a:lnTo>
                    <a:pt x="147599" y="6753276"/>
                  </a:lnTo>
                  <a:lnTo>
                    <a:pt x="147510" y="6746392"/>
                  </a:lnTo>
                  <a:lnTo>
                    <a:pt x="148336" y="6695529"/>
                  </a:lnTo>
                  <a:lnTo>
                    <a:pt x="148678" y="6646126"/>
                  </a:lnTo>
                  <a:lnTo>
                    <a:pt x="148602" y="6595072"/>
                  </a:lnTo>
                  <a:lnTo>
                    <a:pt x="148170" y="6545275"/>
                  </a:lnTo>
                  <a:lnTo>
                    <a:pt x="147459" y="6495643"/>
                  </a:lnTo>
                  <a:lnTo>
                    <a:pt x="146507" y="6446088"/>
                  </a:lnTo>
                  <a:lnTo>
                    <a:pt x="145402" y="6396507"/>
                  </a:lnTo>
                  <a:lnTo>
                    <a:pt x="144183" y="6346558"/>
                  </a:lnTo>
                  <a:lnTo>
                    <a:pt x="142925" y="6296215"/>
                  </a:lnTo>
                  <a:lnTo>
                    <a:pt x="141693" y="6245479"/>
                  </a:lnTo>
                  <a:lnTo>
                    <a:pt x="140550" y="6194272"/>
                  </a:lnTo>
                  <a:lnTo>
                    <a:pt x="139547" y="6142469"/>
                  </a:lnTo>
                  <a:lnTo>
                    <a:pt x="138760" y="6089993"/>
                  </a:lnTo>
                  <a:lnTo>
                    <a:pt x="138264" y="6036742"/>
                  </a:lnTo>
                  <a:lnTo>
                    <a:pt x="137960" y="5984443"/>
                  </a:lnTo>
                  <a:lnTo>
                    <a:pt x="137782" y="5934646"/>
                  </a:lnTo>
                  <a:lnTo>
                    <a:pt x="137668" y="5882297"/>
                  </a:lnTo>
                  <a:lnTo>
                    <a:pt x="137782" y="5733148"/>
                  </a:lnTo>
                  <a:lnTo>
                    <a:pt x="137934" y="5683986"/>
                  </a:lnTo>
                  <a:lnTo>
                    <a:pt x="138125" y="5634875"/>
                  </a:lnTo>
                  <a:lnTo>
                    <a:pt x="138595" y="5536273"/>
                  </a:lnTo>
                  <a:lnTo>
                    <a:pt x="139369" y="5385384"/>
                  </a:lnTo>
                  <a:lnTo>
                    <a:pt x="139827" y="5280685"/>
                  </a:lnTo>
                  <a:lnTo>
                    <a:pt x="140106" y="5228031"/>
                  </a:lnTo>
                  <a:lnTo>
                    <a:pt x="140411" y="5175770"/>
                  </a:lnTo>
                  <a:lnTo>
                    <a:pt x="140754" y="5123866"/>
                  </a:lnTo>
                  <a:lnTo>
                    <a:pt x="141135" y="5072291"/>
                  </a:lnTo>
                  <a:lnTo>
                    <a:pt x="141947" y="4969942"/>
                  </a:lnTo>
                  <a:lnTo>
                    <a:pt x="144614" y="4667008"/>
                  </a:lnTo>
                  <a:lnTo>
                    <a:pt x="145453" y="4566450"/>
                  </a:lnTo>
                  <a:lnTo>
                    <a:pt x="145834" y="4516107"/>
                  </a:lnTo>
                  <a:lnTo>
                    <a:pt x="146189" y="4465663"/>
                  </a:lnTo>
                  <a:lnTo>
                    <a:pt x="146507" y="4415079"/>
                  </a:lnTo>
                  <a:lnTo>
                    <a:pt x="146786" y="4364342"/>
                  </a:lnTo>
                  <a:lnTo>
                    <a:pt x="147027" y="4313390"/>
                  </a:lnTo>
                  <a:lnTo>
                    <a:pt x="147218" y="4262209"/>
                  </a:lnTo>
                  <a:lnTo>
                    <a:pt x="147345" y="4210761"/>
                  </a:lnTo>
                  <a:lnTo>
                    <a:pt x="147269" y="4001554"/>
                  </a:lnTo>
                  <a:lnTo>
                    <a:pt x="147066" y="3948226"/>
                  </a:lnTo>
                  <a:lnTo>
                    <a:pt x="146799" y="3896982"/>
                  </a:lnTo>
                  <a:lnTo>
                    <a:pt x="146875" y="3828808"/>
                  </a:lnTo>
                  <a:lnTo>
                    <a:pt x="147180" y="3758196"/>
                  </a:lnTo>
                  <a:lnTo>
                    <a:pt x="148704" y="3480981"/>
                  </a:lnTo>
                  <a:lnTo>
                    <a:pt x="152019" y="2904502"/>
                  </a:lnTo>
                  <a:lnTo>
                    <a:pt x="153479" y="2632938"/>
                  </a:lnTo>
                  <a:lnTo>
                    <a:pt x="154546" y="2419502"/>
                  </a:lnTo>
                  <a:lnTo>
                    <a:pt x="155562" y="2200541"/>
                  </a:lnTo>
                  <a:lnTo>
                    <a:pt x="156489" y="1978571"/>
                  </a:lnTo>
                  <a:lnTo>
                    <a:pt x="157099" y="1813356"/>
                  </a:lnTo>
                  <a:lnTo>
                    <a:pt x="157530" y="1682369"/>
                  </a:lnTo>
                  <a:lnTo>
                    <a:pt x="157949" y="1535861"/>
                  </a:lnTo>
                  <a:lnTo>
                    <a:pt x="158280" y="1391412"/>
                  </a:lnTo>
                  <a:lnTo>
                    <a:pt x="158508" y="1249781"/>
                  </a:lnTo>
                  <a:lnTo>
                    <a:pt x="158610" y="1158328"/>
                  </a:lnTo>
                  <a:close/>
                </a:path>
                <a:path w="464820" h="6757034">
                  <a:moveTo>
                    <a:pt x="260489" y="1158328"/>
                  </a:moveTo>
                  <a:lnTo>
                    <a:pt x="260413" y="821639"/>
                  </a:lnTo>
                  <a:lnTo>
                    <a:pt x="260223" y="726503"/>
                  </a:lnTo>
                  <a:lnTo>
                    <a:pt x="260045" y="667512"/>
                  </a:lnTo>
                  <a:lnTo>
                    <a:pt x="259829" y="607923"/>
                  </a:lnTo>
                  <a:lnTo>
                    <a:pt x="259600" y="554850"/>
                  </a:lnTo>
                  <a:lnTo>
                    <a:pt x="259321" y="501370"/>
                  </a:lnTo>
                  <a:lnTo>
                    <a:pt x="258991" y="449910"/>
                  </a:lnTo>
                  <a:lnTo>
                    <a:pt x="258622" y="400570"/>
                  </a:lnTo>
                  <a:lnTo>
                    <a:pt x="258216" y="353453"/>
                  </a:lnTo>
                  <a:lnTo>
                    <a:pt x="257759" y="308622"/>
                  </a:lnTo>
                  <a:lnTo>
                    <a:pt x="257263" y="265569"/>
                  </a:lnTo>
                  <a:lnTo>
                    <a:pt x="256717" y="226288"/>
                  </a:lnTo>
                  <a:lnTo>
                    <a:pt x="255485" y="154305"/>
                  </a:lnTo>
                  <a:lnTo>
                    <a:pt x="254050" y="93421"/>
                  </a:lnTo>
                  <a:lnTo>
                    <a:pt x="252412" y="44411"/>
                  </a:lnTo>
                  <a:lnTo>
                    <a:pt x="249923" y="0"/>
                  </a:lnTo>
                  <a:lnTo>
                    <a:pt x="243941" y="0"/>
                  </a:lnTo>
                  <a:lnTo>
                    <a:pt x="241922" y="64490"/>
                  </a:lnTo>
                  <a:lnTo>
                    <a:pt x="240830" y="124244"/>
                  </a:lnTo>
                  <a:lnTo>
                    <a:pt x="239864" y="192582"/>
                  </a:lnTo>
                  <a:lnTo>
                    <a:pt x="239014" y="266204"/>
                  </a:lnTo>
                  <a:lnTo>
                    <a:pt x="238175" y="353453"/>
                  </a:lnTo>
                  <a:lnTo>
                    <a:pt x="237680" y="409714"/>
                  </a:lnTo>
                  <a:lnTo>
                    <a:pt x="236715" y="525157"/>
                  </a:lnTo>
                  <a:lnTo>
                    <a:pt x="236359" y="562241"/>
                  </a:lnTo>
                  <a:lnTo>
                    <a:pt x="236067" y="580339"/>
                  </a:lnTo>
                  <a:lnTo>
                    <a:pt x="235051" y="610260"/>
                  </a:lnTo>
                  <a:lnTo>
                    <a:pt x="234188" y="637933"/>
                  </a:lnTo>
                  <a:lnTo>
                    <a:pt x="232333" y="704926"/>
                  </a:lnTo>
                  <a:lnTo>
                    <a:pt x="230505" y="780681"/>
                  </a:lnTo>
                  <a:lnTo>
                    <a:pt x="229603" y="821639"/>
                  </a:lnTo>
                  <a:lnTo>
                    <a:pt x="228714" y="864552"/>
                  </a:lnTo>
                  <a:lnTo>
                    <a:pt x="227761" y="912964"/>
                  </a:lnTo>
                  <a:lnTo>
                    <a:pt x="226949" y="955878"/>
                  </a:lnTo>
                  <a:lnTo>
                    <a:pt x="226085" y="1004138"/>
                  </a:lnTo>
                  <a:lnTo>
                    <a:pt x="225234" y="1054023"/>
                  </a:lnTo>
                  <a:lnTo>
                    <a:pt x="224294" y="1111719"/>
                  </a:lnTo>
                  <a:lnTo>
                    <a:pt x="223558" y="1158328"/>
                  </a:lnTo>
                  <a:lnTo>
                    <a:pt x="222732" y="1212596"/>
                  </a:lnTo>
                  <a:lnTo>
                    <a:pt x="221919" y="1268158"/>
                  </a:lnTo>
                  <a:lnTo>
                    <a:pt x="221132" y="1324940"/>
                  </a:lnTo>
                  <a:lnTo>
                    <a:pt x="219570" y="1441843"/>
                  </a:lnTo>
                  <a:lnTo>
                    <a:pt x="218071" y="1562633"/>
                  </a:lnTo>
                  <a:lnTo>
                    <a:pt x="216623" y="1686687"/>
                  </a:lnTo>
                  <a:lnTo>
                    <a:pt x="215226" y="1813356"/>
                  </a:lnTo>
                  <a:lnTo>
                    <a:pt x="213906" y="1941969"/>
                  </a:lnTo>
                  <a:lnTo>
                    <a:pt x="212648" y="2071903"/>
                  </a:lnTo>
                  <a:lnTo>
                    <a:pt x="211455" y="2202497"/>
                  </a:lnTo>
                  <a:lnTo>
                    <a:pt x="210337" y="2333117"/>
                  </a:lnTo>
                  <a:lnTo>
                    <a:pt x="209296" y="2463101"/>
                  </a:lnTo>
                  <a:lnTo>
                    <a:pt x="208330" y="2591803"/>
                  </a:lnTo>
                  <a:lnTo>
                    <a:pt x="207441" y="2718587"/>
                  </a:lnTo>
                  <a:lnTo>
                    <a:pt x="206641" y="2842793"/>
                  </a:lnTo>
                  <a:lnTo>
                    <a:pt x="205930" y="2963786"/>
                  </a:lnTo>
                  <a:lnTo>
                    <a:pt x="205308" y="3080905"/>
                  </a:lnTo>
                  <a:lnTo>
                    <a:pt x="204774" y="3193504"/>
                  </a:lnTo>
                  <a:lnTo>
                    <a:pt x="204355" y="3300958"/>
                  </a:lnTo>
                  <a:lnTo>
                    <a:pt x="204025" y="3402584"/>
                  </a:lnTo>
                  <a:lnTo>
                    <a:pt x="203835" y="3480981"/>
                  </a:lnTo>
                  <a:lnTo>
                    <a:pt x="203771" y="3738080"/>
                  </a:lnTo>
                  <a:lnTo>
                    <a:pt x="203860" y="3770693"/>
                  </a:lnTo>
                  <a:lnTo>
                    <a:pt x="204190" y="3835730"/>
                  </a:lnTo>
                  <a:lnTo>
                    <a:pt x="204546" y="3876903"/>
                  </a:lnTo>
                  <a:lnTo>
                    <a:pt x="207619" y="4107954"/>
                  </a:lnTo>
                  <a:lnTo>
                    <a:pt x="210934" y="4365739"/>
                  </a:lnTo>
                  <a:lnTo>
                    <a:pt x="224307" y="5470296"/>
                  </a:lnTo>
                  <a:lnTo>
                    <a:pt x="227622" y="5733148"/>
                  </a:lnTo>
                  <a:lnTo>
                    <a:pt x="230276" y="5934646"/>
                  </a:lnTo>
                  <a:lnTo>
                    <a:pt x="231711" y="6040729"/>
                  </a:lnTo>
                  <a:lnTo>
                    <a:pt x="232562" y="6093155"/>
                  </a:lnTo>
                  <a:lnTo>
                    <a:pt x="233692" y="6144882"/>
                  </a:lnTo>
                  <a:lnTo>
                    <a:pt x="235038" y="6196025"/>
                  </a:lnTo>
                  <a:lnTo>
                    <a:pt x="236550" y="6246660"/>
                  </a:lnTo>
                  <a:lnTo>
                    <a:pt x="238137" y="6296888"/>
                  </a:lnTo>
                  <a:lnTo>
                    <a:pt x="239750" y="6346799"/>
                  </a:lnTo>
                  <a:lnTo>
                    <a:pt x="241300" y="6396622"/>
                  </a:lnTo>
                  <a:lnTo>
                    <a:pt x="242747" y="6446507"/>
                  </a:lnTo>
                  <a:lnTo>
                    <a:pt x="244005" y="6496291"/>
                  </a:lnTo>
                  <a:lnTo>
                    <a:pt x="245008" y="6546088"/>
                  </a:lnTo>
                  <a:lnTo>
                    <a:pt x="245681" y="6596012"/>
                  </a:lnTo>
                  <a:lnTo>
                    <a:pt x="245960" y="6646126"/>
                  </a:lnTo>
                  <a:lnTo>
                    <a:pt x="245783" y="6696557"/>
                  </a:lnTo>
                  <a:lnTo>
                    <a:pt x="245110" y="6746392"/>
                  </a:lnTo>
                  <a:lnTo>
                    <a:pt x="244970" y="6751675"/>
                  </a:lnTo>
                  <a:lnTo>
                    <a:pt x="245960" y="6755854"/>
                  </a:lnTo>
                  <a:lnTo>
                    <a:pt x="248310" y="6756933"/>
                  </a:lnTo>
                  <a:lnTo>
                    <a:pt x="249504" y="6753276"/>
                  </a:lnTo>
                  <a:lnTo>
                    <a:pt x="249389" y="6746392"/>
                  </a:lnTo>
                  <a:lnTo>
                    <a:pt x="250215" y="6695529"/>
                  </a:lnTo>
                  <a:lnTo>
                    <a:pt x="250558" y="6646126"/>
                  </a:lnTo>
                  <a:lnTo>
                    <a:pt x="250482" y="6595072"/>
                  </a:lnTo>
                  <a:lnTo>
                    <a:pt x="250063" y="6545275"/>
                  </a:lnTo>
                  <a:lnTo>
                    <a:pt x="249339" y="6495643"/>
                  </a:lnTo>
                  <a:lnTo>
                    <a:pt x="248399" y="6446088"/>
                  </a:lnTo>
                  <a:lnTo>
                    <a:pt x="247294" y="6396507"/>
                  </a:lnTo>
                  <a:lnTo>
                    <a:pt x="246075" y="6346558"/>
                  </a:lnTo>
                  <a:lnTo>
                    <a:pt x="244817" y="6296215"/>
                  </a:lnTo>
                  <a:lnTo>
                    <a:pt x="243586" y="6245479"/>
                  </a:lnTo>
                  <a:lnTo>
                    <a:pt x="242443" y="6194272"/>
                  </a:lnTo>
                  <a:lnTo>
                    <a:pt x="241452" y="6142469"/>
                  </a:lnTo>
                  <a:lnTo>
                    <a:pt x="240665" y="6089993"/>
                  </a:lnTo>
                  <a:lnTo>
                    <a:pt x="240157" y="6036742"/>
                  </a:lnTo>
                  <a:lnTo>
                    <a:pt x="239864" y="5984443"/>
                  </a:lnTo>
                  <a:lnTo>
                    <a:pt x="239674" y="5934646"/>
                  </a:lnTo>
                  <a:lnTo>
                    <a:pt x="239560" y="5882297"/>
                  </a:lnTo>
                  <a:lnTo>
                    <a:pt x="239674" y="5733148"/>
                  </a:lnTo>
                  <a:lnTo>
                    <a:pt x="239826" y="5683986"/>
                  </a:lnTo>
                  <a:lnTo>
                    <a:pt x="240017" y="5634875"/>
                  </a:lnTo>
                  <a:lnTo>
                    <a:pt x="240487" y="5536273"/>
                  </a:lnTo>
                  <a:lnTo>
                    <a:pt x="241261" y="5385384"/>
                  </a:lnTo>
                  <a:lnTo>
                    <a:pt x="241719" y="5280685"/>
                  </a:lnTo>
                  <a:lnTo>
                    <a:pt x="241985" y="5228031"/>
                  </a:lnTo>
                  <a:lnTo>
                    <a:pt x="242290" y="5175770"/>
                  </a:lnTo>
                  <a:lnTo>
                    <a:pt x="242633" y="5123866"/>
                  </a:lnTo>
                  <a:lnTo>
                    <a:pt x="243014" y="5072291"/>
                  </a:lnTo>
                  <a:lnTo>
                    <a:pt x="243827" y="4969942"/>
                  </a:lnTo>
                  <a:lnTo>
                    <a:pt x="246494" y="4667008"/>
                  </a:lnTo>
                  <a:lnTo>
                    <a:pt x="247332" y="4566450"/>
                  </a:lnTo>
                  <a:lnTo>
                    <a:pt x="247713" y="4516107"/>
                  </a:lnTo>
                  <a:lnTo>
                    <a:pt x="248069" y="4465663"/>
                  </a:lnTo>
                  <a:lnTo>
                    <a:pt x="248386" y="4415079"/>
                  </a:lnTo>
                  <a:lnTo>
                    <a:pt x="248666" y="4364342"/>
                  </a:lnTo>
                  <a:lnTo>
                    <a:pt x="248894" y="4313390"/>
                  </a:lnTo>
                  <a:lnTo>
                    <a:pt x="249085" y="4262209"/>
                  </a:lnTo>
                  <a:lnTo>
                    <a:pt x="249224" y="4210761"/>
                  </a:lnTo>
                  <a:lnTo>
                    <a:pt x="249135" y="4001554"/>
                  </a:lnTo>
                  <a:lnTo>
                    <a:pt x="248932" y="3948226"/>
                  </a:lnTo>
                  <a:lnTo>
                    <a:pt x="248666" y="3896982"/>
                  </a:lnTo>
                  <a:lnTo>
                    <a:pt x="248742" y="3828808"/>
                  </a:lnTo>
                  <a:lnTo>
                    <a:pt x="249047" y="3758196"/>
                  </a:lnTo>
                  <a:lnTo>
                    <a:pt x="250571" y="3480981"/>
                  </a:lnTo>
                  <a:lnTo>
                    <a:pt x="253885" y="2904502"/>
                  </a:lnTo>
                  <a:lnTo>
                    <a:pt x="255346" y="2632938"/>
                  </a:lnTo>
                  <a:lnTo>
                    <a:pt x="256425" y="2419502"/>
                  </a:lnTo>
                  <a:lnTo>
                    <a:pt x="257441" y="2200541"/>
                  </a:lnTo>
                  <a:lnTo>
                    <a:pt x="258368" y="1978571"/>
                  </a:lnTo>
                  <a:lnTo>
                    <a:pt x="258978" y="1813356"/>
                  </a:lnTo>
                  <a:lnTo>
                    <a:pt x="259410" y="1682369"/>
                  </a:lnTo>
                  <a:lnTo>
                    <a:pt x="259829" y="1535861"/>
                  </a:lnTo>
                  <a:lnTo>
                    <a:pt x="260159" y="1391412"/>
                  </a:lnTo>
                  <a:lnTo>
                    <a:pt x="260400" y="1249781"/>
                  </a:lnTo>
                  <a:lnTo>
                    <a:pt x="260489" y="1158328"/>
                  </a:lnTo>
                  <a:close/>
                </a:path>
                <a:path w="464820" h="6757034">
                  <a:moveTo>
                    <a:pt x="362394" y="1158328"/>
                  </a:moveTo>
                  <a:lnTo>
                    <a:pt x="362305" y="821639"/>
                  </a:lnTo>
                  <a:lnTo>
                    <a:pt x="362115" y="726503"/>
                  </a:lnTo>
                  <a:lnTo>
                    <a:pt x="361950" y="667512"/>
                  </a:lnTo>
                  <a:lnTo>
                    <a:pt x="361734" y="607923"/>
                  </a:lnTo>
                  <a:lnTo>
                    <a:pt x="361492" y="554850"/>
                  </a:lnTo>
                  <a:lnTo>
                    <a:pt x="361213" y="501370"/>
                  </a:lnTo>
                  <a:lnTo>
                    <a:pt x="360895" y="449910"/>
                  </a:lnTo>
                  <a:lnTo>
                    <a:pt x="360527" y="400570"/>
                  </a:lnTo>
                  <a:lnTo>
                    <a:pt x="360121" y="353453"/>
                  </a:lnTo>
                  <a:lnTo>
                    <a:pt x="359664" y="308622"/>
                  </a:lnTo>
                  <a:lnTo>
                    <a:pt x="359156" y="265569"/>
                  </a:lnTo>
                  <a:lnTo>
                    <a:pt x="358622" y="226288"/>
                  </a:lnTo>
                  <a:lnTo>
                    <a:pt x="357390" y="154305"/>
                  </a:lnTo>
                  <a:lnTo>
                    <a:pt x="355955" y="93421"/>
                  </a:lnTo>
                  <a:lnTo>
                    <a:pt x="354304" y="44411"/>
                  </a:lnTo>
                  <a:lnTo>
                    <a:pt x="351828" y="0"/>
                  </a:lnTo>
                  <a:lnTo>
                    <a:pt x="345846" y="0"/>
                  </a:lnTo>
                  <a:lnTo>
                    <a:pt x="343827" y="64490"/>
                  </a:lnTo>
                  <a:lnTo>
                    <a:pt x="342722" y="124244"/>
                  </a:lnTo>
                  <a:lnTo>
                    <a:pt x="341757" y="192582"/>
                  </a:lnTo>
                  <a:lnTo>
                    <a:pt x="340906" y="266204"/>
                  </a:lnTo>
                  <a:lnTo>
                    <a:pt x="340055" y="353453"/>
                  </a:lnTo>
                  <a:lnTo>
                    <a:pt x="339559" y="409714"/>
                  </a:lnTo>
                  <a:lnTo>
                    <a:pt x="338594" y="525157"/>
                  </a:lnTo>
                  <a:lnTo>
                    <a:pt x="338239" y="562241"/>
                  </a:lnTo>
                  <a:lnTo>
                    <a:pt x="337947" y="580339"/>
                  </a:lnTo>
                  <a:lnTo>
                    <a:pt x="336918" y="610260"/>
                  </a:lnTo>
                  <a:lnTo>
                    <a:pt x="336054" y="637933"/>
                  </a:lnTo>
                  <a:lnTo>
                    <a:pt x="334200" y="704926"/>
                  </a:lnTo>
                  <a:lnTo>
                    <a:pt x="332384" y="780681"/>
                  </a:lnTo>
                  <a:lnTo>
                    <a:pt x="331482" y="821639"/>
                  </a:lnTo>
                  <a:lnTo>
                    <a:pt x="330593" y="864552"/>
                  </a:lnTo>
                  <a:lnTo>
                    <a:pt x="329641" y="912964"/>
                  </a:lnTo>
                  <a:lnTo>
                    <a:pt x="328828" y="955878"/>
                  </a:lnTo>
                  <a:lnTo>
                    <a:pt x="327964" y="1004138"/>
                  </a:lnTo>
                  <a:lnTo>
                    <a:pt x="327113" y="1054023"/>
                  </a:lnTo>
                  <a:lnTo>
                    <a:pt x="326174" y="1111719"/>
                  </a:lnTo>
                  <a:lnTo>
                    <a:pt x="325437" y="1158328"/>
                  </a:lnTo>
                  <a:lnTo>
                    <a:pt x="324624" y="1212596"/>
                  </a:lnTo>
                  <a:lnTo>
                    <a:pt x="323811" y="1268158"/>
                  </a:lnTo>
                  <a:lnTo>
                    <a:pt x="323011" y="1324940"/>
                  </a:lnTo>
                  <a:lnTo>
                    <a:pt x="321462" y="1441843"/>
                  </a:lnTo>
                  <a:lnTo>
                    <a:pt x="319951" y="1562633"/>
                  </a:lnTo>
                  <a:lnTo>
                    <a:pt x="318503" y="1686687"/>
                  </a:lnTo>
                  <a:lnTo>
                    <a:pt x="317119" y="1813356"/>
                  </a:lnTo>
                  <a:lnTo>
                    <a:pt x="315798" y="1941969"/>
                  </a:lnTo>
                  <a:lnTo>
                    <a:pt x="314540" y="2071903"/>
                  </a:lnTo>
                  <a:lnTo>
                    <a:pt x="313347" y="2202497"/>
                  </a:lnTo>
                  <a:lnTo>
                    <a:pt x="312115" y="2347010"/>
                  </a:lnTo>
                  <a:lnTo>
                    <a:pt x="311175" y="2463101"/>
                  </a:lnTo>
                  <a:lnTo>
                    <a:pt x="310210" y="2591803"/>
                  </a:lnTo>
                  <a:lnTo>
                    <a:pt x="309333" y="2718587"/>
                  </a:lnTo>
                  <a:lnTo>
                    <a:pt x="308533" y="2842793"/>
                  </a:lnTo>
                  <a:lnTo>
                    <a:pt x="307822" y="2963786"/>
                  </a:lnTo>
                  <a:lnTo>
                    <a:pt x="307200" y="3080905"/>
                  </a:lnTo>
                  <a:lnTo>
                    <a:pt x="306679" y="3193504"/>
                  </a:lnTo>
                  <a:lnTo>
                    <a:pt x="306247" y="3300958"/>
                  </a:lnTo>
                  <a:lnTo>
                    <a:pt x="305917" y="3402584"/>
                  </a:lnTo>
                  <a:lnTo>
                    <a:pt x="305689" y="3497770"/>
                  </a:lnTo>
                  <a:lnTo>
                    <a:pt x="305663" y="3738080"/>
                  </a:lnTo>
                  <a:lnTo>
                    <a:pt x="305765" y="3770693"/>
                  </a:lnTo>
                  <a:lnTo>
                    <a:pt x="306095" y="3835730"/>
                  </a:lnTo>
                  <a:lnTo>
                    <a:pt x="306438" y="3876903"/>
                  </a:lnTo>
                  <a:lnTo>
                    <a:pt x="309524" y="4107954"/>
                  </a:lnTo>
                  <a:lnTo>
                    <a:pt x="312826" y="4365739"/>
                  </a:lnTo>
                  <a:lnTo>
                    <a:pt x="326212" y="5470296"/>
                  </a:lnTo>
                  <a:lnTo>
                    <a:pt x="329526" y="5733148"/>
                  </a:lnTo>
                  <a:lnTo>
                    <a:pt x="332181" y="5934646"/>
                  </a:lnTo>
                  <a:lnTo>
                    <a:pt x="333629" y="6040729"/>
                  </a:lnTo>
                  <a:lnTo>
                    <a:pt x="334467" y="6093155"/>
                  </a:lnTo>
                  <a:lnTo>
                    <a:pt x="335597" y="6144882"/>
                  </a:lnTo>
                  <a:lnTo>
                    <a:pt x="336943" y="6196025"/>
                  </a:lnTo>
                  <a:lnTo>
                    <a:pt x="338442" y="6246660"/>
                  </a:lnTo>
                  <a:lnTo>
                    <a:pt x="340029" y="6296888"/>
                  </a:lnTo>
                  <a:lnTo>
                    <a:pt x="341642" y="6346799"/>
                  </a:lnTo>
                  <a:lnTo>
                    <a:pt x="343192" y="6396622"/>
                  </a:lnTo>
                  <a:lnTo>
                    <a:pt x="344639" y="6446507"/>
                  </a:lnTo>
                  <a:lnTo>
                    <a:pt x="345884" y="6496291"/>
                  </a:lnTo>
                  <a:lnTo>
                    <a:pt x="346887" y="6546088"/>
                  </a:lnTo>
                  <a:lnTo>
                    <a:pt x="347560" y="6596012"/>
                  </a:lnTo>
                  <a:lnTo>
                    <a:pt x="347840" y="6646126"/>
                  </a:lnTo>
                  <a:lnTo>
                    <a:pt x="347662" y="6696557"/>
                  </a:lnTo>
                  <a:lnTo>
                    <a:pt x="347002" y="6746392"/>
                  </a:lnTo>
                  <a:lnTo>
                    <a:pt x="346849" y="6751675"/>
                  </a:lnTo>
                  <a:lnTo>
                    <a:pt x="347840" y="6755854"/>
                  </a:lnTo>
                  <a:lnTo>
                    <a:pt x="350177" y="6756933"/>
                  </a:lnTo>
                  <a:lnTo>
                    <a:pt x="351396" y="6753276"/>
                  </a:lnTo>
                  <a:lnTo>
                    <a:pt x="351282" y="6746392"/>
                  </a:lnTo>
                  <a:lnTo>
                    <a:pt x="352107" y="6695529"/>
                  </a:lnTo>
                  <a:lnTo>
                    <a:pt x="352450" y="6646126"/>
                  </a:lnTo>
                  <a:lnTo>
                    <a:pt x="352374" y="6595072"/>
                  </a:lnTo>
                  <a:lnTo>
                    <a:pt x="351955" y="6545275"/>
                  </a:lnTo>
                  <a:lnTo>
                    <a:pt x="351231" y="6495643"/>
                  </a:lnTo>
                  <a:lnTo>
                    <a:pt x="350291" y="6446088"/>
                  </a:lnTo>
                  <a:lnTo>
                    <a:pt x="349186" y="6396507"/>
                  </a:lnTo>
                  <a:lnTo>
                    <a:pt x="347980" y="6346558"/>
                  </a:lnTo>
                  <a:lnTo>
                    <a:pt x="346722" y="6296215"/>
                  </a:lnTo>
                  <a:lnTo>
                    <a:pt x="345490" y="6245479"/>
                  </a:lnTo>
                  <a:lnTo>
                    <a:pt x="344335" y="6194272"/>
                  </a:lnTo>
                  <a:lnTo>
                    <a:pt x="343344" y="6142469"/>
                  </a:lnTo>
                  <a:lnTo>
                    <a:pt x="342557" y="6089993"/>
                  </a:lnTo>
                  <a:lnTo>
                    <a:pt x="342049" y="6036742"/>
                  </a:lnTo>
                  <a:lnTo>
                    <a:pt x="341744" y="5984443"/>
                  </a:lnTo>
                  <a:lnTo>
                    <a:pt x="341553" y="5934646"/>
                  </a:lnTo>
                  <a:lnTo>
                    <a:pt x="341439" y="5882297"/>
                  </a:lnTo>
                  <a:lnTo>
                    <a:pt x="341553" y="5733148"/>
                  </a:lnTo>
                  <a:lnTo>
                    <a:pt x="341706" y="5683986"/>
                  </a:lnTo>
                  <a:lnTo>
                    <a:pt x="341896" y="5634875"/>
                  </a:lnTo>
                  <a:lnTo>
                    <a:pt x="342366" y="5536273"/>
                  </a:lnTo>
                  <a:lnTo>
                    <a:pt x="343141" y="5385384"/>
                  </a:lnTo>
                  <a:lnTo>
                    <a:pt x="343598" y="5280685"/>
                  </a:lnTo>
                  <a:lnTo>
                    <a:pt x="343877" y="5228031"/>
                  </a:lnTo>
                  <a:lnTo>
                    <a:pt x="344182" y="5175770"/>
                  </a:lnTo>
                  <a:lnTo>
                    <a:pt x="344525" y="5123866"/>
                  </a:lnTo>
                  <a:lnTo>
                    <a:pt x="344906" y="5072291"/>
                  </a:lnTo>
                  <a:lnTo>
                    <a:pt x="345719" y="4969942"/>
                  </a:lnTo>
                  <a:lnTo>
                    <a:pt x="348386" y="4667008"/>
                  </a:lnTo>
                  <a:lnTo>
                    <a:pt x="349224" y="4566450"/>
                  </a:lnTo>
                  <a:lnTo>
                    <a:pt x="349605" y="4516107"/>
                  </a:lnTo>
                  <a:lnTo>
                    <a:pt x="349948" y="4465663"/>
                  </a:lnTo>
                  <a:lnTo>
                    <a:pt x="350266" y="4415079"/>
                  </a:lnTo>
                  <a:lnTo>
                    <a:pt x="350545" y="4364342"/>
                  </a:lnTo>
                  <a:lnTo>
                    <a:pt x="350786" y="4313390"/>
                  </a:lnTo>
                  <a:lnTo>
                    <a:pt x="350977" y="4262209"/>
                  </a:lnTo>
                  <a:lnTo>
                    <a:pt x="351116" y="4210761"/>
                  </a:lnTo>
                  <a:lnTo>
                    <a:pt x="351028" y="4001554"/>
                  </a:lnTo>
                  <a:lnTo>
                    <a:pt x="350824" y="3948226"/>
                  </a:lnTo>
                  <a:lnTo>
                    <a:pt x="350558" y="3896982"/>
                  </a:lnTo>
                  <a:lnTo>
                    <a:pt x="350634" y="3828808"/>
                  </a:lnTo>
                  <a:lnTo>
                    <a:pt x="350939" y="3758196"/>
                  </a:lnTo>
                  <a:lnTo>
                    <a:pt x="356146" y="2838297"/>
                  </a:lnTo>
                  <a:lnTo>
                    <a:pt x="357606" y="2562568"/>
                  </a:lnTo>
                  <a:lnTo>
                    <a:pt x="358724" y="2333117"/>
                  </a:lnTo>
                  <a:lnTo>
                    <a:pt x="359664" y="2126754"/>
                  </a:lnTo>
                  <a:lnTo>
                    <a:pt x="360260" y="1978571"/>
                  </a:lnTo>
                  <a:lnTo>
                    <a:pt x="360870" y="1813356"/>
                  </a:lnTo>
                  <a:lnTo>
                    <a:pt x="361302" y="1682369"/>
                  </a:lnTo>
                  <a:lnTo>
                    <a:pt x="361721" y="1535861"/>
                  </a:lnTo>
                  <a:lnTo>
                    <a:pt x="362051" y="1391412"/>
                  </a:lnTo>
                  <a:lnTo>
                    <a:pt x="362292" y="1249781"/>
                  </a:lnTo>
                  <a:lnTo>
                    <a:pt x="362394" y="1158328"/>
                  </a:lnTo>
                  <a:close/>
                </a:path>
                <a:path w="464820" h="6757034">
                  <a:moveTo>
                    <a:pt x="464273" y="1158328"/>
                  </a:moveTo>
                  <a:lnTo>
                    <a:pt x="464185" y="821639"/>
                  </a:lnTo>
                  <a:lnTo>
                    <a:pt x="463994" y="726503"/>
                  </a:lnTo>
                  <a:lnTo>
                    <a:pt x="463829" y="667512"/>
                  </a:lnTo>
                  <a:lnTo>
                    <a:pt x="463613" y="607923"/>
                  </a:lnTo>
                  <a:lnTo>
                    <a:pt x="463372" y="554850"/>
                  </a:lnTo>
                  <a:lnTo>
                    <a:pt x="463092" y="501370"/>
                  </a:lnTo>
                  <a:lnTo>
                    <a:pt x="462775" y="449910"/>
                  </a:lnTo>
                  <a:lnTo>
                    <a:pt x="462407" y="400570"/>
                  </a:lnTo>
                  <a:lnTo>
                    <a:pt x="462000" y="353453"/>
                  </a:lnTo>
                  <a:lnTo>
                    <a:pt x="461543" y="308622"/>
                  </a:lnTo>
                  <a:lnTo>
                    <a:pt x="461035" y="265569"/>
                  </a:lnTo>
                  <a:lnTo>
                    <a:pt x="460502" y="226288"/>
                  </a:lnTo>
                  <a:lnTo>
                    <a:pt x="459270" y="154305"/>
                  </a:lnTo>
                  <a:lnTo>
                    <a:pt x="457835" y="93421"/>
                  </a:lnTo>
                  <a:lnTo>
                    <a:pt x="456196" y="44411"/>
                  </a:lnTo>
                  <a:lnTo>
                    <a:pt x="453707" y="0"/>
                  </a:lnTo>
                  <a:lnTo>
                    <a:pt x="447725" y="0"/>
                  </a:lnTo>
                  <a:lnTo>
                    <a:pt x="445706" y="64490"/>
                  </a:lnTo>
                  <a:lnTo>
                    <a:pt x="444601" y="124244"/>
                  </a:lnTo>
                  <a:lnTo>
                    <a:pt x="443636" y="192582"/>
                  </a:lnTo>
                  <a:lnTo>
                    <a:pt x="442785" y="266204"/>
                  </a:lnTo>
                  <a:lnTo>
                    <a:pt x="441947" y="353453"/>
                  </a:lnTo>
                  <a:lnTo>
                    <a:pt x="441439" y="409714"/>
                  </a:lnTo>
                  <a:lnTo>
                    <a:pt x="440486" y="525157"/>
                  </a:lnTo>
                  <a:lnTo>
                    <a:pt x="440118" y="562241"/>
                  </a:lnTo>
                  <a:lnTo>
                    <a:pt x="439826" y="580339"/>
                  </a:lnTo>
                  <a:lnTo>
                    <a:pt x="438810" y="610260"/>
                  </a:lnTo>
                  <a:lnTo>
                    <a:pt x="437946" y="637933"/>
                  </a:lnTo>
                  <a:lnTo>
                    <a:pt x="436092" y="704926"/>
                  </a:lnTo>
                  <a:lnTo>
                    <a:pt x="434263" y="780681"/>
                  </a:lnTo>
                  <a:lnTo>
                    <a:pt x="433362" y="821639"/>
                  </a:lnTo>
                  <a:lnTo>
                    <a:pt x="432473" y="864552"/>
                  </a:lnTo>
                  <a:lnTo>
                    <a:pt x="431520" y="912964"/>
                  </a:lnTo>
                  <a:lnTo>
                    <a:pt x="430720" y="955878"/>
                  </a:lnTo>
                  <a:lnTo>
                    <a:pt x="429856" y="1004138"/>
                  </a:lnTo>
                  <a:lnTo>
                    <a:pt x="429006" y="1054023"/>
                  </a:lnTo>
                  <a:lnTo>
                    <a:pt x="428066" y="1111719"/>
                  </a:lnTo>
                  <a:lnTo>
                    <a:pt x="427329" y="1158328"/>
                  </a:lnTo>
                  <a:lnTo>
                    <a:pt x="426504" y="1212596"/>
                  </a:lnTo>
                  <a:lnTo>
                    <a:pt x="425704" y="1268158"/>
                  </a:lnTo>
                  <a:lnTo>
                    <a:pt x="424903" y="1324940"/>
                  </a:lnTo>
                  <a:lnTo>
                    <a:pt x="423341" y="1441843"/>
                  </a:lnTo>
                  <a:lnTo>
                    <a:pt x="421843" y="1562633"/>
                  </a:lnTo>
                  <a:lnTo>
                    <a:pt x="420395" y="1686687"/>
                  </a:lnTo>
                  <a:lnTo>
                    <a:pt x="419011" y="1813356"/>
                  </a:lnTo>
                  <a:lnTo>
                    <a:pt x="417677" y="1941969"/>
                  </a:lnTo>
                  <a:lnTo>
                    <a:pt x="416420" y="2071903"/>
                  </a:lnTo>
                  <a:lnTo>
                    <a:pt x="415239" y="2202497"/>
                  </a:lnTo>
                  <a:lnTo>
                    <a:pt x="414007" y="2347010"/>
                  </a:lnTo>
                  <a:lnTo>
                    <a:pt x="413067" y="2463101"/>
                  </a:lnTo>
                  <a:lnTo>
                    <a:pt x="412102" y="2591803"/>
                  </a:lnTo>
                  <a:lnTo>
                    <a:pt x="411226" y="2718587"/>
                  </a:lnTo>
                  <a:lnTo>
                    <a:pt x="410425" y="2842793"/>
                  </a:lnTo>
                  <a:lnTo>
                    <a:pt x="409714" y="2963786"/>
                  </a:lnTo>
                  <a:lnTo>
                    <a:pt x="409092" y="3080905"/>
                  </a:lnTo>
                  <a:lnTo>
                    <a:pt x="408559" y="3193504"/>
                  </a:lnTo>
                  <a:lnTo>
                    <a:pt x="408139" y="3300958"/>
                  </a:lnTo>
                  <a:lnTo>
                    <a:pt x="407809" y="3402584"/>
                  </a:lnTo>
                  <a:lnTo>
                    <a:pt x="407581" y="3497770"/>
                  </a:lnTo>
                  <a:lnTo>
                    <a:pt x="407555" y="3738080"/>
                  </a:lnTo>
                  <a:lnTo>
                    <a:pt x="407644" y="3770693"/>
                  </a:lnTo>
                  <a:lnTo>
                    <a:pt x="407974" y="3835730"/>
                  </a:lnTo>
                  <a:lnTo>
                    <a:pt x="408330" y="3876903"/>
                  </a:lnTo>
                  <a:lnTo>
                    <a:pt x="411403" y="4107954"/>
                  </a:lnTo>
                  <a:lnTo>
                    <a:pt x="414705" y="4365739"/>
                  </a:lnTo>
                  <a:lnTo>
                    <a:pt x="428091" y="5470296"/>
                  </a:lnTo>
                  <a:lnTo>
                    <a:pt x="431406" y="5733148"/>
                  </a:lnTo>
                  <a:lnTo>
                    <a:pt x="434047" y="5934646"/>
                  </a:lnTo>
                  <a:lnTo>
                    <a:pt x="435495" y="6040729"/>
                  </a:lnTo>
                  <a:lnTo>
                    <a:pt x="436333" y="6093155"/>
                  </a:lnTo>
                  <a:lnTo>
                    <a:pt x="437464" y="6144882"/>
                  </a:lnTo>
                  <a:lnTo>
                    <a:pt x="438823" y="6196025"/>
                  </a:lnTo>
                  <a:lnTo>
                    <a:pt x="440321" y="6246660"/>
                  </a:lnTo>
                  <a:lnTo>
                    <a:pt x="441909" y="6296888"/>
                  </a:lnTo>
                  <a:lnTo>
                    <a:pt x="443522" y="6346799"/>
                  </a:lnTo>
                  <a:lnTo>
                    <a:pt x="445084" y="6396622"/>
                  </a:lnTo>
                  <a:lnTo>
                    <a:pt x="446519" y="6446507"/>
                  </a:lnTo>
                  <a:lnTo>
                    <a:pt x="447776" y="6496291"/>
                  </a:lnTo>
                  <a:lnTo>
                    <a:pt x="448779" y="6546088"/>
                  </a:lnTo>
                  <a:lnTo>
                    <a:pt x="449453" y="6596012"/>
                  </a:lnTo>
                  <a:lnTo>
                    <a:pt x="449732" y="6646126"/>
                  </a:lnTo>
                  <a:lnTo>
                    <a:pt x="449567" y="6696557"/>
                  </a:lnTo>
                  <a:lnTo>
                    <a:pt x="448894" y="6746392"/>
                  </a:lnTo>
                  <a:lnTo>
                    <a:pt x="448754" y="6751675"/>
                  </a:lnTo>
                  <a:lnTo>
                    <a:pt x="449719" y="6755854"/>
                  </a:lnTo>
                  <a:lnTo>
                    <a:pt x="452094" y="6756933"/>
                  </a:lnTo>
                  <a:lnTo>
                    <a:pt x="453263" y="6753276"/>
                  </a:lnTo>
                  <a:lnTo>
                    <a:pt x="453161" y="6746392"/>
                  </a:lnTo>
                  <a:lnTo>
                    <a:pt x="453999" y="6695529"/>
                  </a:lnTo>
                  <a:lnTo>
                    <a:pt x="454342" y="6646126"/>
                  </a:lnTo>
                  <a:lnTo>
                    <a:pt x="454266" y="6595072"/>
                  </a:lnTo>
                  <a:lnTo>
                    <a:pt x="453847" y="6545275"/>
                  </a:lnTo>
                  <a:lnTo>
                    <a:pt x="453123" y="6495643"/>
                  </a:lnTo>
                  <a:lnTo>
                    <a:pt x="452183" y="6446088"/>
                  </a:lnTo>
                  <a:lnTo>
                    <a:pt x="451078" y="6396507"/>
                  </a:lnTo>
                  <a:lnTo>
                    <a:pt x="449859" y="6346558"/>
                  </a:lnTo>
                  <a:lnTo>
                    <a:pt x="448602" y="6296215"/>
                  </a:lnTo>
                  <a:lnTo>
                    <a:pt x="447357" y="6245479"/>
                  </a:lnTo>
                  <a:lnTo>
                    <a:pt x="446214" y="6194272"/>
                  </a:lnTo>
                  <a:lnTo>
                    <a:pt x="445211" y="6142469"/>
                  </a:lnTo>
                  <a:lnTo>
                    <a:pt x="444411" y="6089993"/>
                  </a:lnTo>
                  <a:lnTo>
                    <a:pt x="443903" y="6036742"/>
                  </a:lnTo>
                  <a:lnTo>
                    <a:pt x="443611" y="5984443"/>
                  </a:lnTo>
                  <a:lnTo>
                    <a:pt x="443420" y="5934646"/>
                  </a:lnTo>
                  <a:lnTo>
                    <a:pt x="443318" y="5882297"/>
                  </a:lnTo>
                  <a:lnTo>
                    <a:pt x="443433" y="5733148"/>
                  </a:lnTo>
                  <a:lnTo>
                    <a:pt x="443598" y="5683986"/>
                  </a:lnTo>
                  <a:lnTo>
                    <a:pt x="443788" y="5634875"/>
                  </a:lnTo>
                  <a:lnTo>
                    <a:pt x="444258" y="5536273"/>
                  </a:lnTo>
                  <a:lnTo>
                    <a:pt x="445033" y="5385384"/>
                  </a:lnTo>
                  <a:lnTo>
                    <a:pt x="445503" y="5280685"/>
                  </a:lnTo>
                  <a:lnTo>
                    <a:pt x="445770" y="5228031"/>
                  </a:lnTo>
                  <a:lnTo>
                    <a:pt x="446074" y="5175770"/>
                  </a:lnTo>
                  <a:lnTo>
                    <a:pt x="446417" y="5123866"/>
                  </a:lnTo>
                  <a:lnTo>
                    <a:pt x="446798" y="5072291"/>
                  </a:lnTo>
                  <a:lnTo>
                    <a:pt x="447611" y="4969942"/>
                  </a:lnTo>
                  <a:lnTo>
                    <a:pt x="450278" y="4667008"/>
                  </a:lnTo>
                  <a:lnTo>
                    <a:pt x="451104" y="4566450"/>
                  </a:lnTo>
                  <a:lnTo>
                    <a:pt x="451485" y="4516107"/>
                  </a:lnTo>
                  <a:lnTo>
                    <a:pt x="451840" y="4465663"/>
                  </a:lnTo>
                  <a:lnTo>
                    <a:pt x="452158" y="4415079"/>
                  </a:lnTo>
                  <a:lnTo>
                    <a:pt x="452437" y="4364342"/>
                  </a:lnTo>
                  <a:lnTo>
                    <a:pt x="452678" y="4313390"/>
                  </a:lnTo>
                  <a:lnTo>
                    <a:pt x="452856" y="4262209"/>
                  </a:lnTo>
                  <a:lnTo>
                    <a:pt x="452996" y="4210761"/>
                  </a:lnTo>
                  <a:lnTo>
                    <a:pt x="452907" y="4001554"/>
                  </a:lnTo>
                  <a:lnTo>
                    <a:pt x="452704" y="3948226"/>
                  </a:lnTo>
                  <a:lnTo>
                    <a:pt x="452437" y="3896982"/>
                  </a:lnTo>
                  <a:lnTo>
                    <a:pt x="452513" y="3828808"/>
                  </a:lnTo>
                  <a:lnTo>
                    <a:pt x="452818" y="3758196"/>
                  </a:lnTo>
                  <a:lnTo>
                    <a:pt x="458038" y="2838297"/>
                  </a:lnTo>
                  <a:lnTo>
                    <a:pt x="459486" y="2562568"/>
                  </a:lnTo>
                  <a:lnTo>
                    <a:pt x="460616" y="2333117"/>
                  </a:lnTo>
                  <a:lnTo>
                    <a:pt x="461543" y="2126754"/>
                  </a:lnTo>
                  <a:lnTo>
                    <a:pt x="462140" y="1978571"/>
                  </a:lnTo>
                  <a:lnTo>
                    <a:pt x="462749" y="1813356"/>
                  </a:lnTo>
                  <a:lnTo>
                    <a:pt x="463181" y="1682369"/>
                  </a:lnTo>
                  <a:lnTo>
                    <a:pt x="463600" y="1535861"/>
                  </a:lnTo>
                  <a:lnTo>
                    <a:pt x="463931" y="1391412"/>
                  </a:lnTo>
                  <a:lnTo>
                    <a:pt x="464172" y="1249781"/>
                  </a:lnTo>
                  <a:lnTo>
                    <a:pt x="464273" y="1158328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0697" y="369571"/>
              <a:ext cx="1484359" cy="659282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581873" y="388505"/>
              <a:ext cx="584200" cy="3925570"/>
            </a:xfrm>
            <a:custGeom>
              <a:avLst/>
              <a:gdLst/>
              <a:ahLst/>
              <a:cxnLst/>
              <a:rect l="l" t="t" r="r" b="b"/>
              <a:pathLst>
                <a:path w="584200" h="3925570">
                  <a:moveTo>
                    <a:pt x="103301" y="241300"/>
                  </a:moveTo>
                  <a:lnTo>
                    <a:pt x="94805" y="207010"/>
                  </a:lnTo>
                  <a:lnTo>
                    <a:pt x="91757" y="195580"/>
                  </a:lnTo>
                  <a:lnTo>
                    <a:pt x="91147" y="194310"/>
                  </a:lnTo>
                  <a:lnTo>
                    <a:pt x="82651" y="193040"/>
                  </a:lnTo>
                  <a:lnTo>
                    <a:pt x="51041" y="182880"/>
                  </a:lnTo>
                  <a:lnTo>
                    <a:pt x="38887" y="182880"/>
                  </a:lnTo>
                  <a:lnTo>
                    <a:pt x="32816" y="181610"/>
                  </a:lnTo>
                  <a:lnTo>
                    <a:pt x="31597" y="180340"/>
                  </a:lnTo>
                  <a:lnTo>
                    <a:pt x="18834" y="177800"/>
                  </a:lnTo>
                  <a:lnTo>
                    <a:pt x="11544" y="177800"/>
                  </a:lnTo>
                  <a:lnTo>
                    <a:pt x="4864" y="179070"/>
                  </a:lnTo>
                  <a:lnTo>
                    <a:pt x="609" y="180340"/>
                  </a:lnTo>
                  <a:lnTo>
                    <a:pt x="0" y="182880"/>
                  </a:lnTo>
                  <a:lnTo>
                    <a:pt x="4254" y="185420"/>
                  </a:lnTo>
                  <a:lnTo>
                    <a:pt x="7899" y="187960"/>
                  </a:lnTo>
                  <a:lnTo>
                    <a:pt x="14312" y="193040"/>
                  </a:lnTo>
                  <a:lnTo>
                    <a:pt x="33959" y="209550"/>
                  </a:lnTo>
                  <a:lnTo>
                    <a:pt x="40716" y="214630"/>
                  </a:lnTo>
                  <a:lnTo>
                    <a:pt x="46951" y="218440"/>
                  </a:lnTo>
                  <a:lnTo>
                    <a:pt x="56896" y="224790"/>
                  </a:lnTo>
                  <a:lnTo>
                    <a:pt x="66954" y="229870"/>
                  </a:lnTo>
                  <a:lnTo>
                    <a:pt x="73533" y="233680"/>
                  </a:lnTo>
                  <a:lnTo>
                    <a:pt x="79387" y="238760"/>
                  </a:lnTo>
                  <a:lnTo>
                    <a:pt x="91998" y="246380"/>
                  </a:lnTo>
                  <a:lnTo>
                    <a:pt x="97840" y="247650"/>
                  </a:lnTo>
                  <a:lnTo>
                    <a:pt x="101485" y="247650"/>
                  </a:lnTo>
                  <a:lnTo>
                    <a:pt x="103301" y="241300"/>
                  </a:lnTo>
                  <a:close/>
                </a:path>
                <a:path w="584200" h="3925570">
                  <a:moveTo>
                    <a:pt x="106959" y="3107194"/>
                  </a:moveTo>
                  <a:lnTo>
                    <a:pt x="89331" y="3069513"/>
                  </a:lnTo>
                  <a:lnTo>
                    <a:pt x="83858" y="3068904"/>
                  </a:lnTo>
                  <a:lnTo>
                    <a:pt x="55511" y="3063189"/>
                  </a:lnTo>
                  <a:lnTo>
                    <a:pt x="38658" y="3060852"/>
                  </a:lnTo>
                  <a:lnTo>
                    <a:pt x="23291" y="3059201"/>
                  </a:lnTo>
                  <a:lnTo>
                    <a:pt x="14579" y="3058579"/>
                  </a:lnTo>
                  <a:lnTo>
                    <a:pt x="10934" y="3058579"/>
                  </a:lnTo>
                  <a:lnTo>
                    <a:pt x="6070" y="3060395"/>
                  </a:lnTo>
                  <a:lnTo>
                    <a:pt x="6070" y="3065869"/>
                  </a:lnTo>
                  <a:lnTo>
                    <a:pt x="6680" y="3066478"/>
                  </a:lnTo>
                  <a:lnTo>
                    <a:pt x="6680" y="3067088"/>
                  </a:lnTo>
                  <a:lnTo>
                    <a:pt x="8509" y="3070123"/>
                  </a:lnTo>
                  <a:lnTo>
                    <a:pt x="21882" y="3078632"/>
                  </a:lnTo>
                  <a:lnTo>
                    <a:pt x="32207" y="3088957"/>
                  </a:lnTo>
                  <a:lnTo>
                    <a:pt x="36664" y="3091637"/>
                  </a:lnTo>
                  <a:lnTo>
                    <a:pt x="50838" y="3099041"/>
                  </a:lnTo>
                  <a:lnTo>
                    <a:pt x="55295" y="3101721"/>
                  </a:lnTo>
                  <a:lnTo>
                    <a:pt x="65366" y="3107525"/>
                  </a:lnTo>
                  <a:lnTo>
                    <a:pt x="76187" y="3112579"/>
                  </a:lnTo>
                  <a:lnTo>
                    <a:pt x="85979" y="3116161"/>
                  </a:lnTo>
                  <a:lnTo>
                    <a:pt x="92976" y="3117519"/>
                  </a:lnTo>
                  <a:lnTo>
                    <a:pt x="95415" y="3117519"/>
                  </a:lnTo>
                  <a:lnTo>
                    <a:pt x="106959" y="3114484"/>
                  </a:lnTo>
                  <a:lnTo>
                    <a:pt x="106959" y="3107194"/>
                  </a:lnTo>
                  <a:close/>
                </a:path>
                <a:path w="584200" h="3925570">
                  <a:moveTo>
                    <a:pt x="113030" y="1065860"/>
                  </a:moveTo>
                  <a:lnTo>
                    <a:pt x="112420" y="1051267"/>
                  </a:lnTo>
                  <a:lnTo>
                    <a:pt x="112420" y="1045197"/>
                  </a:lnTo>
                  <a:lnTo>
                    <a:pt x="111823" y="1043368"/>
                  </a:lnTo>
                  <a:lnTo>
                    <a:pt x="108775" y="1028179"/>
                  </a:lnTo>
                  <a:lnTo>
                    <a:pt x="107569" y="1020279"/>
                  </a:lnTo>
                  <a:lnTo>
                    <a:pt x="106959" y="1020279"/>
                  </a:lnTo>
                  <a:lnTo>
                    <a:pt x="102704" y="1017854"/>
                  </a:lnTo>
                  <a:lnTo>
                    <a:pt x="95732" y="1032459"/>
                  </a:lnTo>
                  <a:lnTo>
                    <a:pt x="85229" y="1055382"/>
                  </a:lnTo>
                  <a:lnTo>
                    <a:pt x="74498" y="1078534"/>
                  </a:lnTo>
                  <a:lnTo>
                    <a:pt x="66852" y="1093812"/>
                  </a:lnTo>
                  <a:lnTo>
                    <a:pt x="60769" y="1103541"/>
                  </a:lnTo>
                  <a:lnTo>
                    <a:pt x="60159" y="1104747"/>
                  </a:lnTo>
                  <a:lnTo>
                    <a:pt x="60159" y="1116901"/>
                  </a:lnTo>
                  <a:lnTo>
                    <a:pt x="62318" y="1136040"/>
                  </a:lnTo>
                  <a:lnTo>
                    <a:pt x="67449" y="1147292"/>
                  </a:lnTo>
                  <a:lnTo>
                    <a:pt x="73494" y="1152626"/>
                  </a:lnTo>
                  <a:lnTo>
                    <a:pt x="78397" y="1153972"/>
                  </a:lnTo>
                  <a:lnTo>
                    <a:pt x="86791" y="1149350"/>
                  </a:lnTo>
                  <a:lnTo>
                    <a:pt x="94119" y="1138783"/>
                  </a:lnTo>
                  <a:lnTo>
                    <a:pt x="99504" y="1127315"/>
                  </a:lnTo>
                  <a:lnTo>
                    <a:pt x="102095" y="1119949"/>
                  </a:lnTo>
                  <a:lnTo>
                    <a:pt x="113030" y="1067066"/>
                  </a:lnTo>
                  <a:lnTo>
                    <a:pt x="113030" y="1065860"/>
                  </a:lnTo>
                  <a:close/>
                </a:path>
                <a:path w="584200" h="3925570">
                  <a:moveTo>
                    <a:pt x="154355" y="3146082"/>
                  </a:moveTo>
                  <a:lnTo>
                    <a:pt x="151320" y="3144875"/>
                  </a:lnTo>
                  <a:lnTo>
                    <a:pt x="145846" y="3144875"/>
                  </a:lnTo>
                  <a:lnTo>
                    <a:pt x="129298" y="3182124"/>
                  </a:lnTo>
                  <a:lnTo>
                    <a:pt x="120459" y="3206381"/>
                  </a:lnTo>
                  <a:lnTo>
                    <a:pt x="111810" y="3227895"/>
                  </a:lnTo>
                  <a:lnTo>
                    <a:pt x="96012" y="3264585"/>
                  </a:lnTo>
                  <a:lnTo>
                    <a:pt x="73533" y="3311385"/>
                  </a:lnTo>
                  <a:lnTo>
                    <a:pt x="51041" y="3324148"/>
                  </a:lnTo>
                  <a:lnTo>
                    <a:pt x="45580" y="3324148"/>
                  </a:lnTo>
                  <a:lnTo>
                    <a:pt x="42532" y="3323539"/>
                  </a:lnTo>
                  <a:lnTo>
                    <a:pt x="38887" y="3322320"/>
                  </a:lnTo>
                  <a:lnTo>
                    <a:pt x="37680" y="3323539"/>
                  </a:lnTo>
                  <a:lnTo>
                    <a:pt x="39116" y="3329101"/>
                  </a:lnTo>
                  <a:lnTo>
                    <a:pt x="42379" y="3337509"/>
                  </a:lnTo>
                  <a:lnTo>
                    <a:pt x="45872" y="3345929"/>
                  </a:lnTo>
                  <a:lnTo>
                    <a:pt x="48006" y="3351492"/>
                  </a:lnTo>
                  <a:lnTo>
                    <a:pt x="53924" y="3366516"/>
                  </a:lnTo>
                  <a:lnTo>
                    <a:pt x="60693" y="3375952"/>
                  </a:lnTo>
                  <a:lnTo>
                    <a:pt x="69634" y="3382429"/>
                  </a:lnTo>
                  <a:lnTo>
                    <a:pt x="83261" y="3389172"/>
                  </a:lnTo>
                  <a:lnTo>
                    <a:pt x="88722" y="3394646"/>
                  </a:lnTo>
                  <a:lnTo>
                    <a:pt x="89941" y="3395243"/>
                  </a:lnTo>
                  <a:lnTo>
                    <a:pt x="92976" y="3395243"/>
                  </a:lnTo>
                  <a:lnTo>
                    <a:pt x="97231" y="3395853"/>
                  </a:lnTo>
                  <a:lnTo>
                    <a:pt x="103911" y="3395853"/>
                  </a:lnTo>
                  <a:lnTo>
                    <a:pt x="106349" y="3394646"/>
                  </a:lnTo>
                  <a:lnTo>
                    <a:pt x="106959" y="3393427"/>
                  </a:lnTo>
                  <a:lnTo>
                    <a:pt x="106959" y="3390989"/>
                  </a:lnTo>
                  <a:lnTo>
                    <a:pt x="107569" y="3389172"/>
                  </a:lnTo>
                  <a:lnTo>
                    <a:pt x="109321" y="3382975"/>
                  </a:lnTo>
                  <a:lnTo>
                    <a:pt x="110223" y="3377400"/>
                  </a:lnTo>
                  <a:lnTo>
                    <a:pt x="110553" y="3370110"/>
                  </a:lnTo>
                  <a:lnTo>
                    <a:pt x="110604" y="3358781"/>
                  </a:lnTo>
                  <a:lnTo>
                    <a:pt x="111518" y="3347885"/>
                  </a:lnTo>
                  <a:lnTo>
                    <a:pt x="120319" y="3301047"/>
                  </a:lnTo>
                  <a:lnTo>
                    <a:pt x="147675" y="3194100"/>
                  </a:lnTo>
                  <a:lnTo>
                    <a:pt x="149479" y="3185198"/>
                  </a:lnTo>
                  <a:lnTo>
                    <a:pt x="151701" y="3171228"/>
                  </a:lnTo>
                  <a:lnTo>
                    <a:pt x="153568" y="3157601"/>
                  </a:lnTo>
                  <a:lnTo>
                    <a:pt x="154355" y="3149727"/>
                  </a:lnTo>
                  <a:lnTo>
                    <a:pt x="154355" y="3146082"/>
                  </a:lnTo>
                  <a:close/>
                </a:path>
                <a:path w="584200" h="3925570">
                  <a:moveTo>
                    <a:pt x="155575" y="74930"/>
                  </a:moveTo>
                  <a:lnTo>
                    <a:pt x="154711" y="69850"/>
                  </a:lnTo>
                  <a:lnTo>
                    <a:pt x="152768" y="59690"/>
                  </a:lnTo>
                  <a:lnTo>
                    <a:pt x="150698" y="50800"/>
                  </a:lnTo>
                  <a:lnTo>
                    <a:pt x="149491" y="44450"/>
                  </a:lnTo>
                  <a:lnTo>
                    <a:pt x="148882" y="40640"/>
                  </a:lnTo>
                  <a:lnTo>
                    <a:pt x="148272" y="40640"/>
                  </a:lnTo>
                  <a:lnTo>
                    <a:pt x="140982" y="36830"/>
                  </a:lnTo>
                  <a:lnTo>
                    <a:pt x="121297" y="29210"/>
                  </a:lnTo>
                  <a:lnTo>
                    <a:pt x="100647" y="22860"/>
                  </a:lnTo>
                  <a:lnTo>
                    <a:pt x="79197" y="17780"/>
                  </a:lnTo>
                  <a:lnTo>
                    <a:pt x="57124" y="16510"/>
                  </a:lnTo>
                  <a:lnTo>
                    <a:pt x="53479" y="16510"/>
                  </a:lnTo>
                  <a:lnTo>
                    <a:pt x="52870" y="17780"/>
                  </a:lnTo>
                  <a:lnTo>
                    <a:pt x="51041" y="20320"/>
                  </a:lnTo>
                  <a:lnTo>
                    <a:pt x="52260" y="21590"/>
                  </a:lnTo>
                  <a:lnTo>
                    <a:pt x="55295" y="25400"/>
                  </a:lnTo>
                  <a:lnTo>
                    <a:pt x="61074" y="29210"/>
                  </a:lnTo>
                  <a:lnTo>
                    <a:pt x="65938" y="33020"/>
                  </a:lnTo>
                  <a:lnTo>
                    <a:pt x="71704" y="39370"/>
                  </a:lnTo>
                  <a:lnTo>
                    <a:pt x="80213" y="46990"/>
                  </a:lnTo>
                  <a:lnTo>
                    <a:pt x="85813" y="52070"/>
                  </a:lnTo>
                  <a:lnTo>
                    <a:pt x="94957" y="58420"/>
                  </a:lnTo>
                  <a:lnTo>
                    <a:pt x="104317" y="64770"/>
                  </a:lnTo>
                  <a:lnTo>
                    <a:pt x="110604" y="68580"/>
                  </a:lnTo>
                  <a:lnTo>
                    <a:pt x="125844" y="78740"/>
                  </a:lnTo>
                  <a:lnTo>
                    <a:pt x="134988" y="85090"/>
                  </a:lnTo>
                  <a:lnTo>
                    <a:pt x="140601" y="87630"/>
                  </a:lnTo>
                  <a:lnTo>
                    <a:pt x="151930" y="87630"/>
                  </a:lnTo>
                  <a:lnTo>
                    <a:pt x="155575" y="81280"/>
                  </a:lnTo>
                  <a:lnTo>
                    <a:pt x="155575" y="74930"/>
                  </a:lnTo>
                  <a:close/>
                </a:path>
                <a:path w="584200" h="3925570">
                  <a:moveTo>
                    <a:pt x="160439" y="2961944"/>
                  </a:moveTo>
                  <a:lnTo>
                    <a:pt x="144030" y="2924873"/>
                  </a:lnTo>
                  <a:lnTo>
                    <a:pt x="85572" y="2912313"/>
                  </a:lnTo>
                  <a:lnTo>
                    <a:pt x="74142" y="2910903"/>
                  </a:lnTo>
                  <a:lnTo>
                    <a:pt x="68668" y="2910903"/>
                  </a:lnTo>
                  <a:lnTo>
                    <a:pt x="65633" y="2913329"/>
                  </a:lnTo>
                  <a:lnTo>
                    <a:pt x="65633" y="2917583"/>
                  </a:lnTo>
                  <a:lnTo>
                    <a:pt x="88938" y="2939364"/>
                  </a:lnTo>
                  <a:lnTo>
                    <a:pt x="113563" y="2956471"/>
                  </a:lnTo>
                  <a:lnTo>
                    <a:pt x="135801" y="2967659"/>
                  </a:lnTo>
                  <a:lnTo>
                    <a:pt x="151930" y="2971673"/>
                  </a:lnTo>
                  <a:lnTo>
                    <a:pt x="156794" y="2971673"/>
                  </a:lnTo>
                  <a:lnTo>
                    <a:pt x="160439" y="2966199"/>
                  </a:lnTo>
                  <a:lnTo>
                    <a:pt x="160439" y="2961944"/>
                  </a:lnTo>
                  <a:close/>
                </a:path>
                <a:path w="584200" h="3925570">
                  <a:moveTo>
                    <a:pt x="181698" y="260350"/>
                  </a:moveTo>
                  <a:lnTo>
                    <a:pt x="180492" y="256540"/>
                  </a:lnTo>
                  <a:lnTo>
                    <a:pt x="175742" y="260350"/>
                  </a:lnTo>
                  <a:lnTo>
                    <a:pt x="169849" y="270510"/>
                  </a:lnTo>
                  <a:lnTo>
                    <a:pt x="163055" y="283210"/>
                  </a:lnTo>
                  <a:lnTo>
                    <a:pt x="155575" y="298450"/>
                  </a:lnTo>
                  <a:lnTo>
                    <a:pt x="137337" y="334010"/>
                  </a:lnTo>
                  <a:lnTo>
                    <a:pt x="117284" y="373380"/>
                  </a:lnTo>
                  <a:lnTo>
                    <a:pt x="113563" y="378460"/>
                  </a:lnTo>
                  <a:lnTo>
                    <a:pt x="101561" y="396240"/>
                  </a:lnTo>
                  <a:lnTo>
                    <a:pt x="97840" y="402590"/>
                  </a:lnTo>
                  <a:lnTo>
                    <a:pt x="88912" y="420370"/>
                  </a:lnTo>
                  <a:lnTo>
                    <a:pt x="81127" y="435610"/>
                  </a:lnTo>
                  <a:lnTo>
                    <a:pt x="72885" y="447040"/>
                  </a:lnTo>
                  <a:lnTo>
                    <a:pt x="62585" y="459740"/>
                  </a:lnTo>
                  <a:lnTo>
                    <a:pt x="58648" y="457200"/>
                  </a:lnTo>
                  <a:lnTo>
                    <a:pt x="44386" y="449580"/>
                  </a:lnTo>
                  <a:lnTo>
                    <a:pt x="40106" y="447040"/>
                  </a:lnTo>
                  <a:lnTo>
                    <a:pt x="37668" y="449580"/>
                  </a:lnTo>
                  <a:lnTo>
                    <a:pt x="37668" y="454660"/>
                  </a:lnTo>
                  <a:lnTo>
                    <a:pt x="41922" y="463550"/>
                  </a:lnTo>
                  <a:lnTo>
                    <a:pt x="45326" y="473710"/>
                  </a:lnTo>
                  <a:lnTo>
                    <a:pt x="57124" y="514350"/>
                  </a:lnTo>
                  <a:lnTo>
                    <a:pt x="65633" y="518160"/>
                  </a:lnTo>
                  <a:lnTo>
                    <a:pt x="68668" y="520700"/>
                  </a:lnTo>
                  <a:lnTo>
                    <a:pt x="74891" y="527050"/>
                  </a:lnTo>
                  <a:lnTo>
                    <a:pt x="82423" y="532130"/>
                  </a:lnTo>
                  <a:lnTo>
                    <a:pt x="89611" y="535940"/>
                  </a:lnTo>
                  <a:lnTo>
                    <a:pt x="94805" y="537210"/>
                  </a:lnTo>
                  <a:lnTo>
                    <a:pt x="99656" y="537210"/>
                  </a:lnTo>
                  <a:lnTo>
                    <a:pt x="106959" y="534670"/>
                  </a:lnTo>
                  <a:lnTo>
                    <a:pt x="107442" y="529590"/>
                  </a:lnTo>
                  <a:lnTo>
                    <a:pt x="107556" y="504190"/>
                  </a:lnTo>
                  <a:lnTo>
                    <a:pt x="109994" y="488950"/>
                  </a:lnTo>
                  <a:lnTo>
                    <a:pt x="112356" y="478790"/>
                  </a:lnTo>
                  <a:lnTo>
                    <a:pt x="116141" y="463550"/>
                  </a:lnTo>
                  <a:lnTo>
                    <a:pt x="117233" y="459740"/>
                  </a:lnTo>
                  <a:lnTo>
                    <a:pt x="120497" y="448310"/>
                  </a:lnTo>
                  <a:lnTo>
                    <a:pt x="124574" y="435610"/>
                  </a:lnTo>
                  <a:lnTo>
                    <a:pt x="125603" y="431800"/>
                  </a:lnTo>
                  <a:lnTo>
                    <a:pt x="129019" y="415290"/>
                  </a:lnTo>
                  <a:lnTo>
                    <a:pt x="130048" y="410210"/>
                  </a:lnTo>
                  <a:lnTo>
                    <a:pt x="133134" y="401320"/>
                  </a:lnTo>
                  <a:lnTo>
                    <a:pt x="138328" y="386080"/>
                  </a:lnTo>
                  <a:lnTo>
                    <a:pt x="143637" y="372110"/>
                  </a:lnTo>
                  <a:lnTo>
                    <a:pt x="155295" y="337820"/>
                  </a:lnTo>
                  <a:lnTo>
                    <a:pt x="165074" y="309880"/>
                  </a:lnTo>
                  <a:lnTo>
                    <a:pt x="174498" y="283210"/>
                  </a:lnTo>
                  <a:lnTo>
                    <a:pt x="181698" y="261620"/>
                  </a:lnTo>
                  <a:lnTo>
                    <a:pt x="181698" y="260350"/>
                  </a:lnTo>
                  <a:close/>
                </a:path>
                <a:path w="584200" h="3925570">
                  <a:moveTo>
                    <a:pt x="230936" y="1095032"/>
                  </a:moveTo>
                  <a:lnTo>
                    <a:pt x="224853" y="1054912"/>
                  </a:lnTo>
                  <a:lnTo>
                    <a:pt x="200545" y="1014196"/>
                  </a:lnTo>
                  <a:lnTo>
                    <a:pt x="199326" y="1015415"/>
                  </a:lnTo>
                  <a:lnTo>
                    <a:pt x="199326" y="1050671"/>
                  </a:lnTo>
                  <a:lnTo>
                    <a:pt x="195681" y="1058570"/>
                  </a:lnTo>
                  <a:lnTo>
                    <a:pt x="193255" y="1062824"/>
                  </a:lnTo>
                  <a:lnTo>
                    <a:pt x="187172" y="1074978"/>
                  </a:lnTo>
                  <a:lnTo>
                    <a:pt x="187248" y="1090104"/>
                  </a:lnTo>
                  <a:lnTo>
                    <a:pt x="200545" y="1132103"/>
                  </a:lnTo>
                  <a:lnTo>
                    <a:pt x="203581" y="1136954"/>
                  </a:lnTo>
                  <a:lnTo>
                    <a:pt x="215125" y="1136954"/>
                  </a:lnTo>
                  <a:lnTo>
                    <a:pt x="230378" y="1100201"/>
                  </a:lnTo>
                  <a:lnTo>
                    <a:pt x="230936" y="1095032"/>
                  </a:lnTo>
                  <a:close/>
                </a:path>
                <a:path w="584200" h="3925570">
                  <a:moveTo>
                    <a:pt x="232143" y="2453322"/>
                  </a:moveTo>
                  <a:lnTo>
                    <a:pt x="203428" y="2420302"/>
                  </a:lnTo>
                  <a:lnTo>
                    <a:pt x="162864" y="2392362"/>
                  </a:lnTo>
                  <a:lnTo>
                    <a:pt x="155117" y="2392362"/>
                  </a:lnTo>
                  <a:lnTo>
                    <a:pt x="155117" y="2440622"/>
                  </a:lnTo>
                  <a:lnTo>
                    <a:pt x="154813" y="2448242"/>
                  </a:lnTo>
                  <a:lnTo>
                    <a:pt x="153771" y="2457132"/>
                  </a:lnTo>
                  <a:lnTo>
                    <a:pt x="151930" y="2472372"/>
                  </a:lnTo>
                  <a:lnTo>
                    <a:pt x="151930" y="2474912"/>
                  </a:lnTo>
                  <a:lnTo>
                    <a:pt x="151320" y="2486342"/>
                  </a:lnTo>
                  <a:lnTo>
                    <a:pt x="150101" y="2488882"/>
                  </a:lnTo>
                  <a:lnTo>
                    <a:pt x="148907" y="2492692"/>
                  </a:lnTo>
                  <a:lnTo>
                    <a:pt x="147828" y="2496502"/>
                  </a:lnTo>
                  <a:lnTo>
                    <a:pt x="146519" y="2504122"/>
                  </a:lnTo>
                  <a:lnTo>
                    <a:pt x="144640" y="2515552"/>
                  </a:lnTo>
                  <a:lnTo>
                    <a:pt x="143319" y="2520632"/>
                  </a:lnTo>
                  <a:lnTo>
                    <a:pt x="140906" y="2528252"/>
                  </a:lnTo>
                  <a:lnTo>
                    <a:pt x="138391" y="2537142"/>
                  </a:lnTo>
                  <a:lnTo>
                    <a:pt x="136740" y="2542222"/>
                  </a:lnTo>
                  <a:lnTo>
                    <a:pt x="133692" y="2552382"/>
                  </a:lnTo>
                  <a:lnTo>
                    <a:pt x="133692" y="2553652"/>
                  </a:lnTo>
                  <a:lnTo>
                    <a:pt x="121539" y="2557462"/>
                  </a:lnTo>
                  <a:lnTo>
                    <a:pt x="106959" y="2560002"/>
                  </a:lnTo>
                  <a:lnTo>
                    <a:pt x="105130" y="2561272"/>
                  </a:lnTo>
                  <a:lnTo>
                    <a:pt x="99669" y="2563812"/>
                  </a:lnTo>
                  <a:lnTo>
                    <a:pt x="88722" y="2561272"/>
                  </a:lnTo>
                  <a:lnTo>
                    <a:pt x="88125" y="2560002"/>
                  </a:lnTo>
                  <a:lnTo>
                    <a:pt x="85686" y="2553652"/>
                  </a:lnTo>
                  <a:lnTo>
                    <a:pt x="85077" y="2552382"/>
                  </a:lnTo>
                  <a:lnTo>
                    <a:pt x="82499" y="2539682"/>
                  </a:lnTo>
                  <a:lnTo>
                    <a:pt x="78625" y="2518092"/>
                  </a:lnTo>
                  <a:lnTo>
                    <a:pt x="75082" y="2495232"/>
                  </a:lnTo>
                  <a:lnTo>
                    <a:pt x="73533" y="2482532"/>
                  </a:lnTo>
                  <a:lnTo>
                    <a:pt x="73533" y="2478722"/>
                  </a:lnTo>
                  <a:lnTo>
                    <a:pt x="70497" y="2460942"/>
                  </a:lnTo>
                  <a:lnTo>
                    <a:pt x="69888" y="2457132"/>
                  </a:lnTo>
                  <a:lnTo>
                    <a:pt x="71107" y="2453322"/>
                  </a:lnTo>
                  <a:lnTo>
                    <a:pt x="71716" y="2453322"/>
                  </a:lnTo>
                  <a:lnTo>
                    <a:pt x="74752" y="2452052"/>
                  </a:lnTo>
                  <a:lnTo>
                    <a:pt x="77177" y="2449512"/>
                  </a:lnTo>
                  <a:lnTo>
                    <a:pt x="93586" y="2444432"/>
                  </a:lnTo>
                  <a:lnTo>
                    <a:pt x="96621" y="2441892"/>
                  </a:lnTo>
                  <a:lnTo>
                    <a:pt x="99949" y="2440622"/>
                  </a:lnTo>
                  <a:lnTo>
                    <a:pt x="104978" y="2439352"/>
                  </a:lnTo>
                  <a:lnTo>
                    <a:pt x="113893" y="2436812"/>
                  </a:lnTo>
                  <a:lnTo>
                    <a:pt x="128841" y="2434272"/>
                  </a:lnTo>
                  <a:lnTo>
                    <a:pt x="132486" y="2434272"/>
                  </a:lnTo>
                  <a:lnTo>
                    <a:pt x="148894" y="2429192"/>
                  </a:lnTo>
                  <a:lnTo>
                    <a:pt x="151930" y="2429192"/>
                  </a:lnTo>
                  <a:lnTo>
                    <a:pt x="154355" y="2430462"/>
                  </a:lnTo>
                  <a:lnTo>
                    <a:pt x="154965" y="2430462"/>
                  </a:lnTo>
                  <a:lnTo>
                    <a:pt x="155016" y="2433002"/>
                  </a:lnTo>
                  <a:lnTo>
                    <a:pt x="155117" y="2440622"/>
                  </a:lnTo>
                  <a:lnTo>
                    <a:pt x="155117" y="2392362"/>
                  </a:lnTo>
                  <a:lnTo>
                    <a:pt x="154355" y="2392362"/>
                  </a:lnTo>
                  <a:lnTo>
                    <a:pt x="151320" y="2398712"/>
                  </a:lnTo>
                  <a:lnTo>
                    <a:pt x="148894" y="2402522"/>
                  </a:lnTo>
                  <a:lnTo>
                    <a:pt x="147066" y="2407602"/>
                  </a:lnTo>
                  <a:lnTo>
                    <a:pt x="140385" y="2412682"/>
                  </a:lnTo>
                  <a:lnTo>
                    <a:pt x="137337" y="2415222"/>
                  </a:lnTo>
                  <a:lnTo>
                    <a:pt x="129679" y="2417762"/>
                  </a:lnTo>
                  <a:lnTo>
                    <a:pt x="117055" y="2421572"/>
                  </a:lnTo>
                  <a:lnTo>
                    <a:pt x="104101" y="2424112"/>
                  </a:lnTo>
                  <a:lnTo>
                    <a:pt x="95415" y="2426652"/>
                  </a:lnTo>
                  <a:lnTo>
                    <a:pt x="84543" y="2430462"/>
                  </a:lnTo>
                  <a:lnTo>
                    <a:pt x="76415" y="2433002"/>
                  </a:lnTo>
                  <a:lnTo>
                    <a:pt x="69430" y="2434272"/>
                  </a:lnTo>
                  <a:lnTo>
                    <a:pt x="61988" y="2434272"/>
                  </a:lnTo>
                  <a:lnTo>
                    <a:pt x="57226" y="2430462"/>
                  </a:lnTo>
                  <a:lnTo>
                    <a:pt x="51727" y="2426652"/>
                  </a:lnTo>
                  <a:lnTo>
                    <a:pt x="46342" y="2422842"/>
                  </a:lnTo>
                  <a:lnTo>
                    <a:pt x="41935" y="2419032"/>
                  </a:lnTo>
                  <a:lnTo>
                    <a:pt x="36639" y="2413952"/>
                  </a:lnTo>
                  <a:lnTo>
                    <a:pt x="31445" y="2408872"/>
                  </a:lnTo>
                  <a:lnTo>
                    <a:pt x="26035" y="2406332"/>
                  </a:lnTo>
                  <a:lnTo>
                    <a:pt x="20053" y="2405062"/>
                  </a:lnTo>
                  <a:lnTo>
                    <a:pt x="17627" y="2405062"/>
                  </a:lnTo>
                  <a:lnTo>
                    <a:pt x="13373" y="2406332"/>
                  </a:lnTo>
                  <a:lnTo>
                    <a:pt x="13373" y="2410142"/>
                  </a:lnTo>
                  <a:lnTo>
                    <a:pt x="18237" y="2416492"/>
                  </a:lnTo>
                  <a:lnTo>
                    <a:pt x="18834" y="2420302"/>
                  </a:lnTo>
                  <a:lnTo>
                    <a:pt x="24917" y="2436812"/>
                  </a:lnTo>
                  <a:lnTo>
                    <a:pt x="26746" y="2439352"/>
                  </a:lnTo>
                  <a:lnTo>
                    <a:pt x="26746" y="2446972"/>
                  </a:lnTo>
                  <a:lnTo>
                    <a:pt x="29781" y="2457132"/>
                  </a:lnTo>
                  <a:lnTo>
                    <a:pt x="30391" y="2459672"/>
                  </a:lnTo>
                  <a:lnTo>
                    <a:pt x="38900" y="2515552"/>
                  </a:lnTo>
                  <a:lnTo>
                    <a:pt x="41249" y="2529522"/>
                  </a:lnTo>
                  <a:lnTo>
                    <a:pt x="42570" y="2537142"/>
                  </a:lnTo>
                  <a:lnTo>
                    <a:pt x="43154" y="2540952"/>
                  </a:lnTo>
                  <a:lnTo>
                    <a:pt x="43789" y="2548572"/>
                  </a:lnTo>
                  <a:lnTo>
                    <a:pt x="45021" y="2565082"/>
                  </a:lnTo>
                  <a:lnTo>
                    <a:pt x="45580" y="2568892"/>
                  </a:lnTo>
                  <a:lnTo>
                    <a:pt x="66421" y="2605722"/>
                  </a:lnTo>
                  <a:lnTo>
                    <a:pt x="77177" y="2617152"/>
                  </a:lnTo>
                  <a:lnTo>
                    <a:pt x="86906" y="2617152"/>
                  </a:lnTo>
                  <a:lnTo>
                    <a:pt x="88722" y="2604452"/>
                  </a:lnTo>
                  <a:lnTo>
                    <a:pt x="88722" y="2603182"/>
                  </a:lnTo>
                  <a:lnTo>
                    <a:pt x="89941" y="2594292"/>
                  </a:lnTo>
                  <a:lnTo>
                    <a:pt x="129603" y="2575242"/>
                  </a:lnTo>
                  <a:lnTo>
                    <a:pt x="139166" y="2575242"/>
                  </a:lnTo>
                  <a:lnTo>
                    <a:pt x="148158" y="2573972"/>
                  </a:lnTo>
                  <a:lnTo>
                    <a:pt x="161417" y="2568892"/>
                  </a:lnTo>
                  <a:lnTo>
                    <a:pt x="171030" y="2563812"/>
                  </a:lnTo>
                  <a:lnTo>
                    <a:pt x="173431" y="2562542"/>
                  </a:lnTo>
                  <a:lnTo>
                    <a:pt x="178663" y="2556192"/>
                  </a:lnTo>
                  <a:lnTo>
                    <a:pt x="178663" y="2552382"/>
                  </a:lnTo>
                  <a:lnTo>
                    <a:pt x="176847" y="2548572"/>
                  </a:lnTo>
                  <a:lnTo>
                    <a:pt x="177457" y="2546032"/>
                  </a:lnTo>
                  <a:lnTo>
                    <a:pt x="178066" y="2546032"/>
                  </a:lnTo>
                  <a:lnTo>
                    <a:pt x="178663" y="2543492"/>
                  </a:lnTo>
                  <a:lnTo>
                    <a:pt x="181749" y="2538412"/>
                  </a:lnTo>
                  <a:lnTo>
                    <a:pt x="186944" y="2529522"/>
                  </a:lnTo>
                  <a:lnTo>
                    <a:pt x="192252" y="2521902"/>
                  </a:lnTo>
                  <a:lnTo>
                    <a:pt x="195681" y="2516822"/>
                  </a:lnTo>
                  <a:lnTo>
                    <a:pt x="196291" y="2514282"/>
                  </a:lnTo>
                  <a:lnTo>
                    <a:pt x="201155" y="2502852"/>
                  </a:lnTo>
                  <a:lnTo>
                    <a:pt x="201764" y="2500312"/>
                  </a:lnTo>
                  <a:lnTo>
                    <a:pt x="208305" y="2490152"/>
                  </a:lnTo>
                  <a:lnTo>
                    <a:pt x="227990" y="2460942"/>
                  </a:lnTo>
                  <a:lnTo>
                    <a:pt x="232143" y="2453322"/>
                  </a:lnTo>
                  <a:close/>
                </a:path>
                <a:path w="584200" h="3925570">
                  <a:moveTo>
                    <a:pt x="310540" y="434340"/>
                  </a:moveTo>
                  <a:lnTo>
                    <a:pt x="309930" y="433070"/>
                  </a:lnTo>
                  <a:lnTo>
                    <a:pt x="303720" y="436880"/>
                  </a:lnTo>
                  <a:lnTo>
                    <a:pt x="285153" y="447040"/>
                  </a:lnTo>
                  <a:lnTo>
                    <a:pt x="269709" y="453390"/>
                  </a:lnTo>
                  <a:lnTo>
                    <a:pt x="253415" y="459740"/>
                  </a:lnTo>
                  <a:lnTo>
                    <a:pt x="237578" y="466090"/>
                  </a:lnTo>
                  <a:lnTo>
                    <a:pt x="229717" y="468630"/>
                  </a:lnTo>
                  <a:lnTo>
                    <a:pt x="227279" y="468630"/>
                  </a:lnTo>
                  <a:lnTo>
                    <a:pt x="215125" y="463550"/>
                  </a:lnTo>
                  <a:lnTo>
                    <a:pt x="212699" y="462280"/>
                  </a:lnTo>
                  <a:lnTo>
                    <a:pt x="201752" y="462280"/>
                  </a:lnTo>
                  <a:lnTo>
                    <a:pt x="201752" y="463550"/>
                  </a:lnTo>
                  <a:lnTo>
                    <a:pt x="204927" y="468630"/>
                  </a:lnTo>
                  <a:lnTo>
                    <a:pt x="209804" y="477520"/>
                  </a:lnTo>
                  <a:lnTo>
                    <a:pt x="237236" y="510540"/>
                  </a:lnTo>
                  <a:lnTo>
                    <a:pt x="246126" y="515620"/>
                  </a:lnTo>
                  <a:lnTo>
                    <a:pt x="253415" y="506730"/>
                  </a:lnTo>
                  <a:lnTo>
                    <a:pt x="255231" y="504190"/>
                  </a:lnTo>
                  <a:lnTo>
                    <a:pt x="260705" y="495300"/>
                  </a:lnTo>
                  <a:lnTo>
                    <a:pt x="283044" y="468630"/>
                  </a:lnTo>
                  <a:lnTo>
                    <a:pt x="286232" y="464820"/>
                  </a:lnTo>
                  <a:lnTo>
                    <a:pt x="294043" y="457200"/>
                  </a:lnTo>
                  <a:lnTo>
                    <a:pt x="300888" y="448310"/>
                  </a:lnTo>
                  <a:lnTo>
                    <a:pt x="306489" y="440690"/>
                  </a:lnTo>
                  <a:lnTo>
                    <a:pt x="310540" y="434340"/>
                  </a:lnTo>
                  <a:close/>
                </a:path>
                <a:path w="584200" h="3925570">
                  <a:moveTo>
                    <a:pt x="336067" y="3707041"/>
                  </a:moveTo>
                  <a:lnTo>
                    <a:pt x="335457" y="3691242"/>
                  </a:lnTo>
                  <a:lnTo>
                    <a:pt x="335457" y="3688194"/>
                  </a:lnTo>
                  <a:lnTo>
                    <a:pt x="330746" y="3662197"/>
                  </a:lnTo>
                  <a:lnTo>
                    <a:pt x="298716" y="3621951"/>
                  </a:lnTo>
                  <a:lnTo>
                    <a:pt x="274688" y="3615271"/>
                  </a:lnTo>
                  <a:lnTo>
                    <a:pt x="268630" y="3616236"/>
                  </a:lnTo>
                  <a:lnTo>
                    <a:pt x="249224" y="3620655"/>
                  </a:lnTo>
                  <a:lnTo>
                    <a:pt x="242481" y="3621951"/>
                  </a:lnTo>
                  <a:lnTo>
                    <a:pt x="240652" y="3620135"/>
                  </a:lnTo>
                  <a:lnTo>
                    <a:pt x="244373" y="3613531"/>
                  </a:lnTo>
                  <a:lnTo>
                    <a:pt x="250380" y="3603269"/>
                  </a:lnTo>
                  <a:lnTo>
                    <a:pt x="256374" y="3592792"/>
                  </a:lnTo>
                  <a:lnTo>
                    <a:pt x="272173" y="3554285"/>
                  </a:lnTo>
                  <a:lnTo>
                    <a:pt x="274688" y="3528974"/>
                  </a:lnTo>
                  <a:lnTo>
                    <a:pt x="272732" y="3521786"/>
                  </a:lnTo>
                  <a:lnTo>
                    <a:pt x="267246" y="3508324"/>
                  </a:lnTo>
                  <a:lnTo>
                    <a:pt x="258787" y="3495306"/>
                  </a:lnTo>
                  <a:lnTo>
                    <a:pt x="247942" y="3489477"/>
                  </a:lnTo>
                  <a:lnTo>
                    <a:pt x="242481" y="3489477"/>
                  </a:lnTo>
                  <a:lnTo>
                    <a:pt x="242481" y="3491293"/>
                  </a:lnTo>
                  <a:lnTo>
                    <a:pt x="240652" y="3507105"/>
                  </a:lnTo>
                  <a:lnTo>
                    <a:pt x="228168" y="3556330"/>
                  </a:lnTo>
                  <a:lnTo>
                    <a:pt x="218833" y="3580346"/>
                  </a:lnTo>
                  <a:lnTo>
                    <a:pt x="210642" y="3600386"/>
                  </a:lnTo>
                  <a:lnTo>
                    <a:pt x="178079" y="3641775"/>
                  </a:lnTo>
                  <a:lnTo>
                    <a:pt x="130048" y="3653561"/>
                  </a:lnTo>
                  <a:lnTo>
                    <a:pt x="121932" y="3653180"/>
                  </a:lnTo>
                  <a:lnTo>
                    <a:pt x="92367" y="3651123"/>
                  </a:lnTo>
                  <a:lnTo>
                    <a:pt x="88112" y="3651123"/>
                  </a:lnTo>
                  <a:lnTo>
                    <a:pt x="83248" y="3659632"/>
                  </a:lnTo>
                  <a:lnTo>
                    <a:pt x="83248" y="3664496"/>
                  </a:lnTo>
                  <a:lnTo>
                    <a:pt x="90335" y="3675761"/>
                  </a:lnTo>
                  <a:lnTo>
                    <a:pt x="106197" y="3683952"/>
                  </a:lnTo>
                  <a:lnTo>
                    <a:pt x="122732" y="3688943"/>
                  </a:lnTo>
                  <a:lnTo>
                    <a:pt x="131876" y="3690632"/>
                  </a:lnTo>
                  <a:lnTo>
                    <a:pt x="140373" y="3690632"/>
                  </a:lnTo>
                  <a:lnTo>
                    <a:pt x="144627" y="3688804"/>
                  </a:lnTo>
                  <a:lnTo>
                    <a:pt x="150253" y="3686149"/>
                  </a:lnTo>
                  <a:lnTo>
                    <a:pt x="158610" y="3682047"/>
                  </a:lnTo>
                  <a:lnTo>
                    <a:pt x="166509" y="3678301"/>
                  </a:lnTo>
                  <a:lnTo>
                    <a:pt x="170764" y="3676650"/>
                  </a:lnTo>
                  <a:lnTo>
                    <a:pt x="172593" y="3676650"/>
                  </a:lnTo>
                  <a:lnTo>
                    <a:pt x="173799" y="3677259"/>
                  </a:lnTo>
                  <a:lnTo>
                    <a:pt x="160515" y="3706355"/>
                  </a:lnTo>
                  <a:lnTo>
                    <a:pt x="147675" y="3731272"/>
                  </a:lnTo>
                  <a:lnTo>
                    <a:pt x="134835" y="3752900"/>
                  </a:lnTo>
                  <a:lnTo>
                    <a:pt x="121539" y="3772065"/>
                  </a:lnTo>
                  <a:lnTo>
                    <a:pt x="119316" y="3776535"/>
                  </a:lnTo>
                  <a:lnTo>
                    <a:pt x="116065" y="3783685"/>
                  </a:lnTo>
                  <a:lnTo>
                    <a:pt x="112826" y="3790950"/>
                  </a:lnTo>
                  <a:lnTo>
                    <a:pt x="110604" y="3795763"/>
                  </a:lnTo>
                  <a:lnTo>
                    <a:pt x="103746" y="3809835"/>
                  </a:lnTo>
                  <a:lnTo>
                    <a:pt x="98145" y="3826230"/>
                  </a:lnTo>
                  <a:lnTo>
                    <a:pt x="94361" y="3843197"/>
                  </a:lnTo>
                  <a:lnTo>
                    <a:pt x="92976" y="3858971"/>
                  </a:lnTo>
                  <a:lnTo>
                    <a:pt x="92976" y="3867467"/>
                  </a:lnTo>
                  <a:lnTo>
                    <a:pt x="97840" y="3875976"/>
                  </a:lnTo>
                  <a:lnTo>
                    <a:pt x="105740" y="3875976"/>
                  </a:lnTo>
                  <a:lnTo>
                    <a:pt x="139331" y="3837317"/>
                  </a:lnTo>
                  <a:lnTo>
                    <a:pt x="154940" y="3800779"/>
                  </a:lnTo>
                  <a:lnTo>
                    <a:pt x="161036" y="3786035"/>
                  </a:lnTo>
                  <a:lnTo>
                    <a:pt x="168109" y="3771366"/>
                  </a:lnTo>
                  <a:lnTo>
                    <a:pt x="190690" y="3726053"/>
                  </a:lnTo>
                  <a:lnTo>
                    <a:pt x="198107" y="3710686"/>
                  </a:lnTo>
                  <a:lnTo>
                    <a:pt x="213741" y="3676650"/>
                  </a:lnTo>
                  <a:lnTo>
                    <a:pt x="214210" y="3675621"/>
                  </a:lnTo>
                  <a:lnTo>
                    <a:pt x="225767" y="3657130"/>
                  </a:lnTo>
                  <a:lnTo>
                    <a:pt x="231698" y="3653561"/>
                  </a:lnTo>
                  <a:lnTo>
                    <a:pt x="237769" y="3649929"/>
                  </a:lnTo>
                  <a:lnTo>
                    <a:pt x="255231" y="3648697"/>
                  </a:lnTo>
                  <a:lnTo>
                    <a:pt x="263906" y="3650170"/>
                  </a:lnTo>
                  <a:lnTo>
                    <a:pt x="277647" y="3655911"/>
                  </a:lnTo>
                  <a:lnTo>
                    <a:pt x="290360" y="3667925"/>
                  </a:lnTo>
                  <a:lnTo>
                    <a:pt x="295948" y="3688194"/>
                  </a:lnTo>
                  <a:lnTo>
                    <a:pt x="293712" y="3719017"/>
                  </a:lnTo>
                  <a:lnTo>
                    <a:pt x="278777" y="3779050"/>
                  </a:lnTo>
                  <a:lnTo>
                    <a:pt x="257073" y="3828427"/>
                  </a:lnTo>
                  <a:lnTo>
                    <a:pt x="224853" y="3857142"/>
                  </a:lnTo>
                  <a:lnTo>
                    <a:pt x="216395" y="3855047"/>
                  </a:lnTo>
                  <a:lnTo>
                    <a:pt x="178054" y="3822496"/>
                  </a:lnTo>
                  <a:lnTo>
                    <a:pt x="175018" y="3820071"/>
                  </a:lnTo>
                  <a:lnTo>
                    <a:pt x="171373" y="3820680"/>
                  </a:lnTo>
                  <a:lnTo>
                    <a:pt x="168935" y="3821900"/>
                  </a:lnTo>
                  <a:lnTo>
                    <a:pt x="168935" y="3831615"/>
                  </a:lnTo>
                  <a:lnTo>
                    <a:pt x="172593" y="3846207"/>
                  </a:lnTo>
                  <a:lnTo>
                    <a:pt x="173189" y="3846817"/>
                  </a:lnTo>
                  <a:lnTo>
                    <a:pt x="180759" y="3857142"/>
                  </a:lnTo>
                  <a:lnTo>
                    <a:pt x="189763" y="3873030"/>
                  </a:lnTo>
                  <a:lnTo>
                    <a:pt x="197637" y="3888600"/>
                  </a:lnTo>
                  <a:lnTo>
                    <a:pt x="201752" y="3897858"/>
                  </a:lnTo>
                  <a:lnTo>
                    <a:pt x="206108" y="3912133"/>
                  </a:lnTo>
                  <a:lnTo>
                    <a:pt x="210108" y="3920426"/>
                  </a:lnTo>
                  <a:lnTo>
                    <a:pt x="215252" y="3924262"/>
                  </a:lnTo>
                  <a:lnTo>
                    <a:pt x="223024" y="3925201"/>
                  </a:lnTo>
                  <a:lnTo>
                    <a:pt x="249631" y="3915041"/>
                  </a:lnTo>
                  <a:lnTo>
                    <a:pt x="274078" y="3889425"/>
                  </a:lnTo>
                  <a:lnTo>
                    <a:pt x="293128" y="3857142"/>
                  </a:lnTo>
                  <a:lnTo>
                    <a:pt x="293966" y="3855732"/>
                  </a:lnTo>
                  <a:lnTo>
                    <a:pt x="306895" y="3821290"/>
                  </a:lnTo>
                  <a:lnTo>
                    <a:pt x="330593" y="3733165"/>
                  </a:lnTo>
                  <a:lnTo>
                    <a:pt x="335457" y="3709466"/>
                  </a:lnTo>
                  <a:lnTo>
                    <a:pt x="336067" y="3707041"/>
                  </a:lnTo>
                  <a:close/>
                </a:path>
                <a:path w="584200" h="3925570">
                  <a:moveTo>
                    <a:pt x="368274" y="1074978"/>
                  </a:moveTo>
                  <a:lnTo>
                    <a:pt x="344119" y="1035850"/>
                  </a:lnTo>
                  <a:lnTo>
                    <a:pt x="336638" y="1029017"/>
                  </a:lnTo>
                  <a:lnTo>
                    <a:pt x="331203" y="1023924"/>
                  </a:lnTo>
                  <a:lnTo>
                    <a:pt x="320878" y="1015415"/>
                  </a:lnTo>
                  <a:lnTo>
                    <a:pt x="319659" y="1014806"/>
                  </a:lnTo>
                  <a:lnTo>
                    <a:pt x="311150" y="1016025"/>
                  </a:lnTo>
                  <a:lnTo>
                    <a:pt x="320268" y="1074978"/>
                  </a:lnTo>
                  <a:lnTo>
                    <a:pt x="336753" y="1121816"/>
                  </a:lnTo>
                  <a:lnTo>
                    <a:pt x="346392" y="1127848"/>
                  </a:lnTo>
                  <a:lnTo>
                    <a:pt x="357251" y="1120787"/>
                  </a:lnTo>
                  <a:lnTo>
                    <a:pt x="363943" y="1104607"/>
                  </a:lnTo>
                  <a:lnTo>
                    <a:pt x="367334" y="1086827"/>
                  </a:lnTo>
                  <a:lnTo>
                    <a:pt x="368274" y="1074978"/>
                  </a:lnTo>
                  <a:close/>
                </a:path>
                <a:path w="584200" h="3925570">
                  <a:moveTo>
                    <a:pt x="484238" y="482600"/>
                  </a:moveTo>
                  <a:lnTo>
                    <a:pt x="447040" y="444500"/>
                  </a:lnTo>
                  <a:lnTo>
                    <a:pt x="413245" y="434340"/>
                  </a:lnTo>
                  <a:lnTo>
                    <a:pt x="406577" y="433070"/>
                  </a:lnTo>
                  <a:lnTo>
                    <a:pt x="382993" y="427990"/>
                  </a:lnTo>
                  <a:lnTo>
                    <a:pt x="374954" y="426720"/>
                  </a:lnTo>
                  <a:lnTo>
                    <a:pt x="374777" y="415290"/>
                  </a:lnTo>
                  <a:lnTo>
                    <a:pt x="374396" y="402590"/>
                  </a:lnTo>
                  <a:lnTo>
                    <a:pt x="374205" y="393700"/>
                  </a:lnTo>
                  <a:lnTo>
                    <a:pt x="374332" y="382270"/>
                  </a:lnTo>
                  <a:lnTo>
                    <a:pt x="374345" y="373380"/>
                  </a:lnTo>
                  <a:lnTo>
                    <a:pt x="376783" y="361950"/>
                  </a:lnTo>
                  <a:lnTo>
                    <a:pt x="379209" y="354330"/>
                  </a:lnTo>
                  <a:lnTo>
                    <a:pt x="383463" y="344170"/>
                  </a:lnTo>
                  <a:lnTo>
                    <a:pt x="384073" y="341630"/>
                  </a:lnTo>
                  <a:lnTo>
                    <a:pt x="382244" y="339090"/>
                  </a:lnTo>
                  <a:lnTo>
                    <a:pt x="375564" y="325120"/>
                  </a:lnTo>
                  <a:lnTo>
                    <a:pt x="373138" y="322580"/>
                  </a:lnTo>
                  <a:lnTo>
                    <a:pt x="370090" y="318770"/>
                  </a:lnTo>
                  <a:lnTo>
                    <a:pt x="359156" y="308610"/>
                  </a:lnTo>
                  <a:lnTo>
                    <a:pt x="354291" y="306070"/>
                  </a:lnTo>
                  <a:lnTo>
                    <a:pt x="320865" y="306070"/>
                  </a:lnTo>
                  <a:lnTo>
                    <a:pt x="320865" y="314960"/>
                  </a:lnTo>
                  <a:lnTo>
                    <a:pt x="321475" y="316230"/>
                  </a:lnTo>
                  <a:lnTo>
                    <a:pt x="321475" y="318770"/>
                  </a:lnTo>
                  <a:lnTo>
                    <a:pt x="336829" y="361950"/>
                  </a:lnTo>
                  <a:lnTo>
                    <a:pt x="339102" y="396240"/>
                  </a:lnTo>
                  <a:lnTo>
                    <a:pt x="338518" y="407670"/>
                  </a:lnTo>
                  <a:lnTo>
                    <a:pt x="335508" y="457200"/>
                  </a:lnTo>
                  <a:lnTo>
                    <a:pt x="321500" y="492760"/>
                  </a:lnTo>
                  <a:lnTo>
                    <a:pt x="315404" y="494030"/>
                  </a:lnTo>
                  <a:lnTo>
                    <a:pt x="308648" y="492760"/>
                  </a:lnTo>
                  <a:lnTo>
                    <a:pt x="298767" y="491490"/>
                  </a:lnTo>
                  <a:lnTo>
                    <a:pt x="288988" y="488950"/>
                  </a:lnTo>
                  <a:lnTo>
                    <a:pt x="282587" y="488950"/>
                  </a:lnTo>
                  <a:lnTo>
                    <a:pt x="281978" y="490220"/>
                  </a:lnTo>
                  <a:lnTo>
                    <a:pt x="286232" y="495300"/>
                  </a:lnTo>
                  <a:lnTo>
                    <a:pt x="291096" y="501650"/>
                  </a:lnTo>
                  <a:lnTo>
                    <a:pt x="296087" y="506730"/>
                  </a:lnTo>
                  <a:lnTo>
                    <a:pt x="305066" y="514350"/>
                  </a:lnTo>
                  <a:lnTo>
                    <a:pt x="314515" y="523240"/>
                  </a:lnTo>
                  <a:lnTo>
                    <a:pt x="320865" y="529590"/>
                  </a:lnTo>
                  <a:lnTo>
                    <a:pt x="332486" y="546100"/>
                  </a:lnTo>
                  <a:lnTo>
                    <a:pt x="341122" y="554990"/>
                  </a:lnTo>
                  <a:lnTo>
                    <a:pt x="350037" y="558800"/>
                  </a:lnTo>
                  <a:lnTo>
                    <a:pt x="351256" y="558800"/>
                  </a:lnTo>
                  <a:lnTo>
                    <a:pt x="352475" y="556260"/>
                  </a:lnTo>
                  <a:lnTo>
                    <a:pt x="354901" y="554990"/>
                  </a:lnTo>
                  <a:lnTo>
                    <a:pt x="374954" y="518160"/>
                  </a:lnTo>
                  <a:lnTo>
                    <a:pt x="376174" y="515620"/>
                  </a:lnTo>
                  <a:lnTo>
                    <a:pt x="375285" y="499110"/>
                  </a:lnTo>
                  <a:lnTo>
                    <a:pt x="375145" y="494030"/>
                  </a:lnTo>
                  <a:lnTo>
                    <a:pt x="374929" y="482600"/>
                  </a:lnTo>
                  <a:lnTo>
                    <a:pt x="374954" y="444500"/>
                  </a:lnTo>
                  <a:lnTo>
                    <a:pt x="389026" y="449580"/>
                  </a:lnTo>
                  <a:lnTo>
                    <a:pt x="401396" y="455930"/>
                  </a:lnTo>
                  <a:lnTo>
                    <a:pt x="416496" y="466090"/>
                  </a:lnTo>
                  <a:lnTo>
                    <a:pt x="438772" y="482600"/>
                  </a:lnTo>
                  <a:lnTo>
                    <a:pt x="444652" y="486410"/>
                  </a:lnTo>
                  <a:lnTo>
                    <a:pt x="453885" y="491490"/>
                  </a:lnTo>
                  <a:lnTo>
                    <a:pt x="475830" y="504190"/>
                  </a:lnTo>
                  <a:lnTo>
                    <a:pt x="479488" y="504190"/>
                  </a:lnTo>
                  <a:lnTo>
                    <a:pt x="481304" y="501650"/>
                  </a:lnTo>
                  <a:lnTo>
                    <a:pt x="483743" y="499110"/>
                  </a:lnTo>
                  <a:lnTo>
                    <a:pt x="484238" y="482600"/>
                  </a:lnTo>
                  <a:close/>
                </a:path>
                <a:path w="584200" h="3925570">
                  <a:moveTo>
                    <a:pt x="488594" y="375920"/>
                  </a:moveTo>
                  <a:lnTo>
                    <a:pt x="485559" y="360680"/>
                  </a:lnTo>
                  <a:lnTo>
                    <a:pt x="483743" y="358140"/>
                  </a:lnTo>
                  <a:lnTo>
                    <a:pt x="475894" y="353060"/>
                  </a:lnTo>
                  <a:lnTo>
                    <a:pt x="464299" y="342900"/>
                  </a:lnTo>
                  <a:lnTo>
                    <a:pt x="453148" y="335280"/>
                  </a:lnTo>
                  <a:lnTo>
                    <a:pt x="446671" y="331470"/>
                  </a:lnTo>
                  <a:lnTo>
                    <a:pt x="446062" y="331470"/>
                  </a:lnTo>
                  <a:lnTo>
                    <a:pt x="426618" y="335280"/>
                  </a:lnTo>
                  <a:lnTo>
                    <a:pt x="426618" y="337820"/>
                  </a:lnTo>
                  <a:lnTo>
                    <a:pt x="433298" y="346710"/>
                  </a:lnTo>
                  <a:lnTo>
                    <a:pt x="433298" y="350520"/>
                  </a:lnTo>
                  <a:lnTo>
                    <a:pt x="432079" y="351790"/>
                  </a:lnTo>
                  <a:lnTo>
                    <a:pt x="431469" y="353060"/>
                  </a:lnTo>
                  <a:lnTo>
                    <a:pt x="428294" y="358140"/>
                  </a:lnTo>
                  <a:lnTo>
                    <a:pt x="422897" y="363220"/>
                  </a:lnTo>
                  <a:lnTo>
                    <a:pt x="417372" y="369570"/>
                  </a:lnTo>
                  <a:lnTo>
                    <a:pt x="413854" y="373380"/>
                  </a:lnTo>
                  <a:lnTo>
                    <a:pt x="408228" y="378460"/>
                  </a:lnTo>
                  <a:lnTo>
                    <a:pt x="399415" y="386080"/>
                  </a:lnTo>
                  <a:lnTo>
                    <a:pt x="391287" y="394970"/>
                  </a:lnTo>
                  <a:lnTo>
                    <a:pt x="387718" y="401320"/>
                  </a:lnTo>
                  <a:lnTo>
                    <a:pt x="387718" y="403860"/>
                  </a:lnTo>
                  <a:lnTo>
                    <a:pt x="388937" y="403860"/>
                  </a:lnTo>
                  <a:lnTo>
                    <a:pt x="390144" y="406400"/>
                  </a:lnTo>
                  <a:lnTo>
                    <a:pt x="397954" y="406400"/>
                  </a:lnTo>
                  <a:lnTo>
                    <a:pt x="422452" y="401320"/>
                  </a:lnTo>
                  <a:lnTo>
                    <a:pt x="430263" y="400050"/>
                  </a:lnTo>
                  <a:lnTo>
                    <a:pt x="471589" y="384810"/>
                  </a:lnTo>
                  <a:lnTo>
                    <a:pt x="486168" y="382270"/>
                  </a:lnTo>
                  <a:lnTo>
                    <a:pt x="488594" y="382270"/>
                  </a:lnTo>
                  <a:lnTo>
                    <a:pt x="488594" y="375920"/>
                  </a:lnTo>
                  <a:close/>
                </a:path>
                <a:path w="584200" h="3925570">
                  <a:moveTo>
                    <a:pt x="500151" y="1402410"/>
                  </a:moveTo>
                  <a:lnTo>
                    <a:pt x="490956" y="1359103"/>
                  </a:lnTo>
                  <a:lnTo>
                    <a:pt x="474014" y="1320368"/>
                  </a:lnTo>
                  <a:lnTo>
                    <a:pt x="450176" y="1288999"/>
                  </a:lnTo>
                  <a:lnTo>
                    <a:pt x="415988" y="1262024"/>
                  </a:lnTo>
                  <a:lnTo>
                    <a:pt x="366814" y="1242174"/>
                  </a:lnTo>
                  <a:lnTo>
                    <a:pt x="317830" y="1236497"/>
                  </a:lnTo>
                  <a:lnTo>
                    <a:pt x="308584" y="1237208"/>
                  </a:lnTo>
                  <a:lnTo>
                    <a:pt x="295338" y="1238935"/>
                  </a:lnTo>
                  <a:lnTo>
                    <a:pt x="282105" y="1241120"/>
                  </a:lnTo>
                  <a:lnTo>
                    <a:pt x="272859" y="1243177"/>
                  </a:lnTo>
                  <a:lnTo>
                    <a:pt x="247942" y="1252169"/>
                  </a:lnTo>
                  <a:lnTo>
                    <a:pt x="247942" y="1294841"/>
                  </a:lnTo>
                  <a:lnTo>
                    <a:pt x="247942" y="1301521"/>
                  </a:lnTo>
                  <a:lnTo>
                    <a:pt x="238226" y="1344676"/>
                  </a:lnTo>
                  <a:lnTo>
                    <a:pt x="216509" y="1392529"/>
                  </a:lnTo>
                  <a:lnTo>
                    <a:pt x="210870" y="1404835"/>
                  </a:lnTo>
                  <a:lnTo>
                    <a:pt x="183527" y="1455280"/>
                  </a:lnTo>
                  <a:lnTo>
                    <a:pt x="161048" y="1487157"/>
                  </a:lnTo>
                  <a:lnTo>
                    <a:pt x="155575" y="1488097"/>
                  </a:lnTo>
                  <a:lnTo>
                    <a:pt x="144259" y="1481035"/>
                  </a:lnTo>
                  <a:lnTo>
                    <a:pt x="127088" y="1463484"/>
                  </a:lnTo>
                  <a:lnTo>
                    <a:pt x="111379" y="1440929"/>
                  </a:lnTo>
                  <a:lnTo>
                    <a:pt x="104521" y="1418818"/>
                  </a:lnTo>
                  <a:lnTo>
                    <a:pt x="110528" y="1397990"/>
                  </a:lnTo>
                  <a:lnTo>
                    <a:pt x="143751" y="1349502"/>
                  </a:lnTo>
                  <a:lnTo>
                    <a:pt x="187464" y="1314589"/>
                  </a:lnTo>
                  <a:lnTo>
                    <a:pt x="222999" y="1292796"/>
                  </a:lnTo>
                  <a:lnTo>
                    <a:pt x="233362" y="1289977"/>
                  </a:lnTo>
                  <a:lnTo>
                    <a:pt x="235788" y="1289977"/>
                  </a:lnTo>
                  <a:lnTo>
                    <a:pt x="247942" y="1294841"/>
                  </a:lnTo>
                  <a:lnTo>
                    <a:pt x="247942" y="1252169"/>
                  </a:lnTo>
                  <a:lnTo>
                    <a:pt x="196977" y="1274381"/>
                  </a:lnTo>
                  <a:lnTo>
                    <a:pt x="149250" y="1306753"/>
                  </a:lnTo>
                  <a:lnTo>
                    <a:pt x="110540" y="1352092"/>
                  </a:lnTo>
                  <a:lnTo>
                    <a:pt x="86372" y="1391246"/>
                  </a:lnTo>
                  <a:lnTo>
                    <a:pt x="79616" y="1427314"/>
                  </a:lnTo>
                  <a:lnTo>
                    <a:pt x="81546" y="1435315"/>
                  </a:lnTo>
                  <a:lnTo>
                    <a:pt x="86372" y="1450644"/>
                  </a:lnTo>
                  <a:lnTo>
                    <a:pt x="92684" y="1468602"/>
                  </a:lnTo>
                  <a:lnTo>
                    <a:pt x="99060" y="1484452"/>
                  </a:lnTo>
                  <a:lnTo>
                    <a:pt x="107022" y="1502473"/>
                  </a:lnTo>
                  <a:lnTo>
                    <a:pt x="112687" y="1517510"/>
                  </a:lnTo>
                  <a:lnTo>
                    <a:pt x="117259" y="1532140"/>
                  </a:lnTo>
                  <a:lnTo>
                    <a:pt x="122148" y="1549476"/>
                  </a:lnTo>
                  <a:lnTo>
                    <a:pt x="123367" y="1554327"/>
                  </a:lnTo>
                  <a:lnTo>
                    <a:pt x="129438" y="1565884"/>
                  </a:lnTo>
                  <a:lnTo>
                    <a:pt x="136131" y="1565884"/>
                  </a:lnTo>
                  <a:lnTo>
                    <a:pt x="140360" y="1564855"/>
                  </a:lnTo>
                  <a:lnTo>
                    <a:pt x="182537" y="1532610"/>
                  </a:lnTo>
                  <a:lnTo>
                    <a:pt x="216001" y="1488097"/>
                  </a:lnTo>
                  <a:lnTo>
                    <a:pt x="241185" y="1444117"/>
                  </a:lnTo>
                  <a:lnTo>
                    <a:pt x="260756" y="1407807"/>
                  </a:lnTo>
                  <a:lnTo>
                    <a:pt x="282511" y="1365237"/>
                  </a:lnTo>
                  <a:lnTo>
                    <a:pt x="291312" y="1348778"/>
                  </a:lnTo>
                  <a:lnTo>
                    <a:pt x="300012" y="1335265"/>
                  </a:lnTo>
                  <a:lnTo>
                    <a:pt x="311150" y="1320965"/>
                  </a:lnTo>
                  <a:lnTo>
                    <a:pt x="310413" y="1313891"/>
                  </a:lnTo>
                  <a:lnTo>
                    <a:pt x="283578" y="1285506"/>
                  </a:lnTo>
                  <a:lnTo>
                    <a:pt x="275729" y="1279550"/>
                  </a:lnTo>
                  <a:lnTo>
                    <a:pt x="272262" y="1274787"/>
                  </a:lnTo>
                  <a:lnTo>
                    <a:pt x="272262" y="1270533"/>
                  </a:lnTo>
                  <a:lnTo>
                    <a:pt x="277723" y="1269314"/>
                  </a:lnTo>
                  <a:lnTo>
                    <a:pt x="280758" y="1268095"/>
                  </a:lnTo>
                  <a:lnTo>
                    <a:pt x="290131" y="1266380"/>
                  </a:lnTo>
                  <a:lnTo>
                    <a:pt x="303784" y="1264386"/>
                  </a:lnTo>
                  <a:lnTo>
                    <a:pt x="317766" y="1262722"/>
                  </a:lnTo>
                  <a:lnTo>
                    <a:pt x="328168" y="1262024"/>
                  </a:lnTo>
                  <a:lnTo>
                    <a:pt x="344639" y="1262494"/>
                  </a:lnTo>
                  <a:lnTo>
                    <a:pt x="386219" y="1272667"/>
                  </a:lnTo>
                  <a:lnTo>
                    <a:pt x="417499" y="1297266"/>
                  </a:lnTo>
                  <a:lnTo>
                    <a:pt x="438505" y="1329067"/>
                  </a:lnTo>
                  <a:lnTo>
                    <a:pt x="454329" y="1381048"/>
                  </a:lnTo>
                  <a:lnTo>
                    <a:pt x="455180" y="1395717"/>
                  </a:lnTo>
                  <a:lnTo>
                    <a:pt x="452653" y="1417485"/>
                  </a:lnTo>
                  <a:lnTo>
                    <a:pt x="434149" y="1470583"/>
                  </a:lnTo>
                  <a:lnTo>
                    <a:pt x="402958" y="1521447"/>
                  </a:lnTo>
                  <a:lnTo>
                    <a:pt x="365899" y="1563458"/>
                  </a:lnTo>
                  <a:lnTo>
                    <a:pt x="338340" y="1584274"/>
                  </a:lnTo>
                  <a:lnTo>
                    <a:pt x="332447" y="1588617"/>
                  </a:lnTo>
                  <a:lnTo>
                    <a:pt x="329984" y="1594446"/>
                  </a:lnTo>
                  <a:lnTo>
                    <a:pt x="329984" y="1598091"/>
                  </a:lnTo>
                  <a:lnTo>
                    <a:pt x="334238" y="1601127"/>
                  </a:lnTo>
                  <a:lnTo>
                    <a:pt x="340321" y="1601127"/>
                  </a:lnTo>
                  <a:lnTo>
                    <a:pt x="348221" y="1598701"/>
                  </a:lnTo>
                  <a:lnTo>
                    <a:pt x="356730" y="1598701"/>
                  </a:lnTo>
                  <a:lnTo>
                    <a:pt x="396227" y="1581683"/>
                  </a:lnTo>
                  <a:lnTo>
                    <a:pt x="439991" y="1552511"/>
                  </a:lnTo>
                  <a:lnTo>
                    <a:pt x="476148" y="1511757"/>
                  </a:lnTo>
                  <a:lnTo>
                    <a:pt x="495896" y="1460131"/>
                  </a:lnTo>
                  <a:lnTo>
                    <a:pt x="499986" y="1424355"/>
                  </a:lnTo>
                  <a:lnTo>
                    <a:pt x="500151" y="1402410"/>
                  </a:lnTo>
                  <a:close/>
                </a:path>
                <a:path w="584200" h="3925570">
                  <a:moveTo>
                    <a:pt x="500761" y="972781"/>
                  </a:moveTo>
                  <a:lnTo>
                    <a:pt x="499186" y="968971"/>
                  </a:lnTo>
                  <a:lnTo>
                    <a:pt x="498665" y="967701"/>
                  </a:lnTo>
                  <a:lnTo>
                    <a:pt x="489470" y="952461"/>
                  </a:lnTo>
                  <a:lnTo>
                    <a:pt x="487387" y="948651"/>
                  </a:lnTo>
                  <a:lnTo>
                    <a:pt x="483349" y="946111"/>
                  </a:lnTo>
                  <a:lnTo>
                    <a:pt x="477291" y="942301"/>
                  </a:lnTo>
                  <a:lnTo>
                    <a:pt x="463613" y="935951"/>
                  </a:lnTo>
                  <a:lnTo>
                    <a:pt x="450723" y="930871"/>
                  </a:lnTo>
                  <a:lnTo>
                    <a:pt x="443026" y="928331"/>
                  </a:lnTo>
                  <a:lnTo>
                    <a:pt x="442417" y="928331"/>
                  </a:lnTo>
                  <a:lnTo>
                    <a:pt x="437553" y="929601"/>
                  </a:lnTo>
                  <a:lnTo>
                    <a:pt x="436333" y="929601"/>
                  </a:lnTo>
                  <a:lnTo>
                    <a:pt x="384683" y="939761"/>
                  </a:lnTo>
                  <a:lnTo>
                    <a:pt x="331812" y="944841"/>
                  </a:lnTo>
                  <a:lnTo>
                    <a:pt x="329984" y="944841"/>
                  </a:lnTo>
                  <a:lnTo>
                    <a:pt x="319659" y="946111"/>
                  </a:lnTo>
                  <a:lnTo>
                    <a:pt x="311759" y="946111"/>
                  </a:lnTo>
                  <a:lnTo>
                    <a:pt x="310540" y="942301"/>
                  </a:lnTo>
                  <a:lnTo>
                    <a:pt x="312851" y="902931"/>
                  </a:lnTo>
                  <a:lnTo>
                    <a:pt x="318439" y="894041"/>
                  </a:lnTo>
                  <a:lnTo>
                    <a:pt x="334848" y="894041"/>
                  </a:lnTo>
                  <a:lnTo>
                    <a:pt x="353529" y="890231"/>
                  </a:lnTo>
                  <a:lnTo>
                    <a:pt x="373545" y="890231"/>
                  </a:lnTo>
                  <a:lnTo>
                    <a:pt x="384911" y="888961"/>
                  </a:lnTo>
                  <a:lnTo>
                    <a:pt x="400710" y="887691"/>
                  </a:lnTo>
                  <a:lnTo>
                    <a:pt x="405815" y="886421"/>
                  </a:lnTo>
                  <a:lnTo>
                    <a:pt x="421144" y="882611"/>
                  </a:lnTo>
                  <a:lnTo>
                    <a:pt x="429653" y="881341"/>
                  </a:lnTo>
                  <a:lnTo>
                    <a:pt x="433908" y="871181"/>
                  </a:lnTo>
                  <a:lnTo>
                    <a:pt x="433908" y="869911"/>
                  </a:lnTo>
                  <a:lnTo>
                    <a:pt x="433908" y="867371"/>
                  </a:lnTo>
                  <a:lnTo>
                    <a:pt x="431812" y="862291"/>
                  </a:lnTo>
                  <a:lnTo>
                    <a:pt x="426313" y="858481"/>
                  </a:lnTo>
                  <a:lnTo>
                    <a:pt x="418528" y="854671"/>
                  </a:lnTo>
                  <a:lnTo>
                    <a:pt x="409600" y="853401"/>
                  </a:lnTo>
                  <a:lnTo>
                    <a:pt x="403580" y="852131"/>
                  </a:lnTo>
                  <a:lnTo>
                    <a:pt x="394246" y="852131"/>
                  </a:lnTo>
                  <a:lnTo>
                    <a:pt x="385152" y="850861"/>
                  </a:lnTo>
                  <a:lnTo>
                    <a:pt x="379818" y="849591"/>
                  </a:lnTo>
                  <a:lnTo>
                    <a:pt x="378002" y="849591"/>
                  </a:lnTo>
                  <a:lnTo>
                    <a:pt x="331393" y="867371"/>
                  </a:lnTo>
                  <a:lnTo>
                    <a:pt x="314185" y="869911"/>
                  </a:lnTo>
                  <a:lnTo>
                    <a:pt x="313639" y="863561"/>
                  </a:lnTo>
                  <a:lnTo>
                    <a:pt x="313042" y="854671"/>
                  </a:lnTo>
                  <a:lnTo>
                    <a:pt x="312623" y="845781"/>
                  </a:lnTo>
                  <a:lnTo>
                    <a:pt x="312445" y="840701"/>
                  </a:lnTo>
                  <a:lnTo>
                    <a:pt x="312369" y="819111"/>
                  </a:lnTo>
                  <a:lnTo>
                    <a:pt x="314185" y="817841"/>
                  </a:lnTo>
                  <a:lnTo>
                    <a:pt x="314794" y="816571"/>
                  </a:lnTo>
                  <a:lnTo>
                    <a:pt x="323303" y="816571"/>
                  </a:lnTo>
                  <a:lnTo>
                    <a:pt x="329806" y="815301"/>
                  </a:lnTo>
                  <a:lnTo>
                    <a:pt x="349885" y="812761"/>
                  </a:lnTo>
                  <a:lnTo>
                    <a:pt x="356730" y="811491"/>
                  </a:lnTo>
                  <a:lnTo>
                    <a:pt x="359156" y="811491"/>
                  </a:lnTo>
                  <a:lnTo>
                    <a:pt x="363410" y="812761"/>
                  </a:lnTo>
                  <a:lnTo>
                    <a:pt x="366445" y="812761"/>
                  </a:lnTo>
                  <a:lnTo>
                    <a:pt x="368884" y="819111"/>
                  </a:lnTo>
                  <a:lnTo>
                    <a:pt x="371919" y="824191"/>
                  </a:lnTo>
                  <a:lnTo>
                    <a:pt x="378599" y="824191"/>
                  </a:lnTo>
                  <a:lnTo>
                    <a:pt x="385559" y="822921"/>
                  </a:lnTo>
                  <a:lnTo>
                    <a:pt x="391896" y="819111"/>
                  </a:lnTo>
                  <a:lnTo>
                    <a:pt x="398005" y="811491"/>
                  </a:lnTo>
                  <a:lnTo>
                    <a:pt x="399034" y="810221"/>
                  </a:lnTo>
                  <a:lnTo>
                    <a:pt x="399961" y="808951"/>
                  </a:lnTo>
                  <a:lnTo>
                    <a:pt x="414007" y="789901"/>
                  </a:lnTo>
                  <a:lnTo>
                    <a:pt x="417563" y="783551"/>
                  </a:lnTo>
                  <a:lnTo>
                    <a:pt x="419696" y="779741"/>
                  </a:lnTo>
                  <a:lnTo>
                    <a:pt x="427786" y="765771"/>
                  </a:lnTo>
                  <a:lnTo>
                    <a:pt x="440588" y="742911"/>
                  </a:lnTo>
                  <a:lnTo>
                    <a:pt x="458711" y="708621"/>
                  </a:lnTo>
                  <a:lnTo>
                    <a:pt x="479831" y="685761"/>
                  </a:lnTo>
                  <a:lnTo>
                    <a:pt x="483743" y="680681"/>
                  </a:lnTo>
                  <a:lnTo>
                    <a:pt x="480212" y="673061"/>
                  </a:lnTo>
                  <a:lnTo>
                    <a:pt x="475538" y="665441"/>
                  </a:lnTo>
                  <a:lnTo>
                    <a:pt x="467677" y="655281"/>
                  </a:lnTo>
                  <a:lnTo>
                    <a:pt x="465493" y="652741"/>
                  </a:lnTo>
                  <a:lnTo>
                    <a:pt x="454571" y="640041"/>
                  </a:lnTo>
                  <a:lnTo>
                    <a:pt x="449580" y="634961"/>
                  </a:lnTo>
                  <a:lnTo>
                    <a:pt x="441960" y="627341"/>
                  </a:lnTo>
                  <a:lnTo>
                    <a:pt x="434568" y="619721"/>
                  </a:lnTo>
                  <a:lnTo>
                    <a:pt x="430263" y="614641"/>
                  </a:lnTo>
                  <a:lnTo>
                    <a:pt x="423570" y="613371"/>
                  </a:lnTo>
                  <a:lnTo>
                    <a:pt x="422363" y="613371"/>
                  </a:lnTo>
                  <a:lnTo>
                    <a:pt x="414464" y="615911"/>
                  </a:lnTo>
                  <a:lnTo>
                    <a:pt x="412635" y="617181"/>
                  </a:lnTo>
                  <a:lnTo>
                    <a:pt x="405955" y="623531"/>
                  </a:lnTo>
                  <a:lnTo>
                    <a:pt x="405345" y="623963"/>
                  </a:lnTo>
                  <a:lnTo>
                    <a:pt x="405345" y="654011"/>
                  </a:lnTo>
                  <a:lnTo>
                    <a:pt x="405345" y="661631"/>
                  </a:lnTo>
                  <a:lnTo>
                    <a:pt x="403745" y="671791"/>
                  </a:lnTo>
                  <a:lnTo>
                    <a:pt x="399415" y="692111"/>
                  </a:lnTo>
                  <a:lnTo>
                    <a:pt x="393039" y="716241"/>
                  </a:lnTo>
                  <a:lnTo>
                    <a:pt x="385292" y="741641"/>
                  </a:lnTo>
                  <a:lnTo>
                    <a:pt x="382841" y="750531"/>
                  </a:lnTo>
                  <a:lnTo>
                    <a:pt x="379437" y="765771"/>
                  </a:lnTo>
                  <a:lnTo>
                    <a:pt x="375462" y="778471"/>
                  </a:lnTo>
                  <a:lnTo>
                    <a:pt x="371309" y="783551"/>
                  </a:lnTo>
                  <a:lnTo>
                    <a:pt x="368274" y="783551"/>
                  </a:lnTo>
                  <a:lnTo>
                    <a:pt x="367055" y="782281"/>
                  </a:lnTo>
                  <a:lnTo>
                    <a:pt x="365239" y="783551"/>
                  </a:lnTo>
                  <a:lnTo>
                    <a:pt x="354291" y="782281"/>
                  </a:lnTo>
                  <a:lnTo>
                    <a:pt x="351866" y="782281"/>
                  </a:lnTo>
                  <a:lnTo>
                    <a:pt x="345821" y="783551"/>
                  </a:lnTo>
                  <a:lnTo>
                    <a:pt x="334467" y="787361"/>
                  </a:lnTo>
                  <a:lnTo>
                    <a:pt x="322554" y="789901"/>
                  </a:lnTo>
                  <a:lnTo>
                    <a:pt x="314794" y="789901"/>
                  </a:lnTo>
                  <a:lnTo>
                    <a:pt x="314706" y="786091"/>
                  </a:lnTo>
                  <a:lnTo>
                    <a:pt x="314820" y="772121"/>
                  </a:lnTo>
                  <a:lnTo>
                    <a:pt x="314871" y="769581"/>
                  </a:lnTo>
                  <a:lnTo>
                    <a:pt x="315226" y="756881"/>
                  </a:lnTo>
                  <a:lnTo>
                    <a:pt x="315404" y="747991"/>
                  </a:lnTo>
                  <a:lnTo>
                    <a:pt x="315404" y="746721"/>
                  </a:lnTo>
                  <a:lnTo>
                    <a:pt x="316014" y="745451"/>
                  </a:lnTo>
                  <a:lnTo>
                    <a:pt x="316623" y="740371"/>
                  </a:lnTo>
                  <a:lnTo>
                    <a:pt x="323697" y="739101"/>
                  </a:lnTo>
                  <a:lnTo>
                    <a:pt x="331736" y="736561"/>
                  </a:lnTo>
                  <a:lnTo>
                    <a:pt x="348221" y="734021"/>
                  </a:lnTo>
                  <a:lnTo>
                    <a:pt x="361581" y="730211"/>
                  </a:lnTo>
                  <a:lnTo>
                    <a:pt x="367080" y="727671"/>
                  </a:lnTo>
                  <a:lnTo>
                    <a:pt x="372592" y="725131"/>
                  </a:lnTo>
                  <a:lnTo>
                    <a:pt x="380085" y="720051"/>
                  </a:lnTo>
                  <a:lnTo>
                    <a:pt x="382854" y="717511"/>
                  </a:lnTo>
                  <a:lnTo>
                    <a:pt x="378701" y="707351"/>
                  </a:lnTo>
                  <a:lnTo>
                    <a:pt x="373291" y="704811"/>
                  </a:lnTo>
                  <a:lnTo>
                    <a:pt x="367893" y="702271"/>
                  </a:lnTo>
                  <a:lnTo>
                    <a:pt x="352856" y="698461"/>
                  </a:lnTo>
                  <a:lnTo>
                    <a:pt x="333629" y="698461"/>
                  </a:lnTo>
                  <a:lnTo>
                    <a:pt x="322694" y="703541"/>
                  </a:lnTo>
                  <a:lnTo>
                    <a:pt x="319659" y="704811"/>
                  </a:lnTo>
                  <a:lnTo>
                    <a:pt x="319659" y="702271"/>
                  </a:lnTo>
                  <a:lnTo>
                    <a:pt x="323913" y="689571"/>
                  </a:lnTo>
                  <a:lnTo>
                    <a:pt x="323913" y="681951"/>
                  </a:lnTo>
                  <a:lnTo>
                    <a:pt x="318439" y="675601"/>
                  </a:lnTo>
                  <a:lnTo>
                    <a:pt x="313880" y="671791"/>
                  </a:lnTo>
                  <a:lnTo>
                    <a:pt x="309321" y="667981"/>
                  </a:lnTo>
                  <a:lnTo>
                    <a:pt x="308724" y="666711"/>
                  </a:lnTo>
                  <a:lnTo>
                    <a:pt x="306285" y="664171"/>
                  </a:lnTo>
                  <a:lnTo>
                    <a:pt x="309321" y="662901"/>
                  </a:lnTo>
                  <a:lnTo>
                    <a:pt x="317525" y="661631"/>
                  </a:lnTo>
                  <a:lnTo>
                    <a:pt x="325729" y="660361"/>
                  </a:lnTo>
                  <a:lnTo>
                    <a:pt x="329374" y="657821"/>
                  </a:lnTo>
                  <a:lnTo>
                    <a:pt x="335521" y="657821"/>
                  </a:lnTo>
                  <a:lnTo>
                    <a:pt x="355358" y="656551"/>
                  </a:lnTo>
                  <a:lnTo>
                    <a:pt x="362191" y="656551"/>
                  </a:lnTo>
                  <a:lnTo>
                    <a:pt x="368046" y="655281"/>
                  </a:lnTo>
                  <a:lnTo>
                    <a:pt x="386372" y="652741"/>
                  </a:lnTo>
                  <a:lnTo>
                    <a:pt x="396836" y="652741"/>
                  </a:lnTo>
                  <a:lnTo>
                    <a:pt x="405345" y="654011"/>
                  </a:lnTo>
                  <a:lnTo>
                    <a:pt x="405345" y="623963"/>
                  </a:lnTo>
                  <a:lnTo>
                    <a:pt x="364629" y="633691"/>
                  </a:lnTo>
                  <a:lnTo>
                    <a:pt x="323303" y="640041"/>
                  </a:lnTo>
                  <a:lnTo>
                    <a:pt x="265899" y="644944"/>
                  </a:lnTo>
                  <a:lnTo>
                    <a:pt x="265899" y="786091"/>
                  </a:lnTo>
                  <a:lnTo>
                    <a:pt x="265569" y="796251"/>
                  </a:lnTo>
                  <a:lnTo>
                    <a:pt x="258279" y="800061"/>
                  </a:lnTo>
                  <a:lnTo>
                    <a:pt x="255244" y="800061"/>
                  </a:lnTo>
                  <a:lnTo>
                    <a:pt x="239433" y="801331"/>
                  </a:lnTo>
                  <a:lnTo>
                    <a:pt x="238226" y="801331"/>
                  </a:lnTo>
                  <a:lnTo>
                    <a:pt x="226542" y="803871"/>
                  </a:lnTo>
                  <a:lnTo>
                    <a:pt x="215887" y="806411"/>
                  </a:lnTo>
                  <a:lnTo>
                    <a:pt x="205917" y="808951"/>
                  </a:lnTo>
                  <a:lnTo>
                    <a:pt x="196291" y="808951"/>
                  </a:lnTo>
                  <a:lnTo>
                    <a:pt x="194297" y="800061"/>
                  </a:lnTo>
                  <a:lnTo>
                    <a:pt x="186207" y="763231"/>
                  </a:lnTo>
                  <a:lnTo>
                    <a:pt x="183527" y="750531"/>
                  </a:lnTo>
                  <a:lnTo>
                    <a:pt x="184746" y="747991"/>
                  </a:lnTo>
                  <a:lnTo>
                    <a:pt x="190271" y="750531"/>
                  </a:lnTo>
                  <a:lnTo>
                    <a:pt x="195224" y="750531"/>
                  </a:lnTo>
                  <a:lnTo>
                    <a:pt x="201320" y="751801"/>
                  </a:lnTo>
                  <a:lnTo>
                    <a:pt x="210273" y="751801"/>
                  </a:lnTo>
                  <a:lnTo>
                    <a:pt x="220954" y="750531"/>
                  </a:lnTo>
                  <a:lnTo>
                    <a:pt x="253936" y="747991"/>
                  </a:lnTo>
                  <a:lnTo>
                    <a:pt x="264960" y="749261"/>
                  </a:lnTo>
                  <a:lnTo>
                    <a:pt x="265658" y="758151"/>
                  </a:lnTo>
                  <a:lnTo>
                    <a:pt x="265811" y="765771"/>
                  </a:lnTo>
                  <a:lnTo>
                    <a:pt x="265899" y="786091"/>
                  </a:lnTo>
                  <a:lnTo>
                    <a:pt x="265899" y="644944"/>
                  </a:lnTo>
                  <a:lnTo>
                    <a:pt x="263753" y="645121"/>
                  </a:lnTo>
                  <a:lnTo>
                    <a:pt x="263144" y="645121"/>
                  </a:lnTo>
                  <a:lnTo>
                    <a:pt x="263144" y="717511"/>
                  </a:lnTo>
                  <a:lnTo>
                    <a:pt x="252755" y="721321"/>
                  </a:lnTo>
                  <a:lnTo>
                    <a:pt x="238366" y="723861"/>
                  </a:lnTo>
                  <a:lnTo>
                    <a:pt x="223304" y="725131"/>
                  </a:lnTo>
                  <a:lnTo>
                    <a:pt x="210870" y="726401"/>
                  </a:lnTo>
                  <a:lnTo>
                    <a:pt x="207835" y="726401"/>
                  </a:lnTo>
                  <a:lnTo>
                    <a:pt x="191427" y="727671"/>
                  </a:lnTo>
                  <a:lnTo>
                    <a:pt x="182918" y="727671"/>
                  </a:lnTo>
                  <a:lnTo>
                    <a:pt x="171653" y="690841"/>
                  </a:lnTo>
                  <a:lnTo>
                    <a:pt x="170764" y="683221"/>
                  </a:lnTo>
                  <a:lnTo>
                    <a:pt x="172593" y="681951"/>
                  </a:lnTo>
                  <a:lnTo>
                    <a:pt x="181102" y="681951"/>
                  </a:lnTo>
                  <a:lnTo>
                    <a:pt x="189484" y="680681"/>
                  </a:lnTo>
                  <a:lnTo>
                    <a:pt x="222199" y="674331"/>
                  </a:lnTo>
                  <a:lnTo>
                    <a:pt x="230936" y="671791"/>
                  </a:lnTo>
                  <a:lnTo>
                    <a:pt x="238353" y="673061"/>
                  </a:lnTo>
                  <a:lnTo>
                    <a:pt x="249770" y="679411"/>
                  </a:lnTo>
                  <a:lnTo>
                    <a:pt x="259816" y="693381"/>
                  </a:lnTo>
                  <a:lnTo>
                    <a:pt x="263144" y="717511"/>
                  </a:lnTo>
                  <a:lnTo>
                    <a:pt x="263144" y="645121"/>
                  </a:lnTo>
                  <a:lnTo>
                    <a:pt x="260096" y="645121"/>
                  </a:lnTo>
                  <a:lnTo>
                    <a:pt x="258279" y="646391"/>
                  </a:lnTo>
                  <a:lnTo>
                    <a:pt x="253326" y="648931"/>
                  </a:lnTo>
                  <a:lnTo>
                    <a:pt x="248323" y="648931"/>
                  </a:lnTo>
                  <a:lnTo>
                    <a:pt x="241604" y="650201"/>
                  </a:lnTo>
                  <a:lnTo>
                    <a:pt x="209702" y="654011"/>
                  </a:lnTo>
                  <a:lnTo>
                    <a:pt x="194081" y="655281"/>
                  </a:lnTo>
                  <a:lnTo>
                    <a:pt x="178803" y="657821"/>
                  </a:lnTo>
                  <a:lnTo>
                    <a:pt x="158000" y="661631"/>
                  </a:lnTo>
                  <a:lnTo>
                    <a:pt x="151892" y="657821"/>
                  </a:lnTo>
                  <a:lnTo>
                    <a:pt x="133731" y="647661"/>
                  </a:lnTo>
                  <a:lnTo>
                    <a:pt x="127622" y="645121"/>
                  </a:lnTo>
                  <a:lnTo>
                    <a:pt x="116674" y="640041"/>
                  </a:lnTo>
                  <a:lnTo>
                    <a:pt x="106959" y="638771"/>
                  </a:lnTo>
                  <a:lnTo>
                    <a:pt x="103314" y="638771"/>
                  </a:lnTo>
                  <a:lnTo>
                    <a:pt x="102704" y="640041"/>
                  </a:lnTo>
                  <a:lnTo>
                    <a:pt x="100876" y="642581"/>
                  </a:lnTo>
                  <a:lnTo>
                    <a:pt x="106286" y="652741"/>
                  </a:lnTo>
                  <a:lnTo>
                    <a:pt x="111290" y="665441"/>
                  </a:lnTo>
                  <a:lnTo>
                    <a:pt x="115493" y="678141"/>
                  </a:lnTo>
                  <a:lnTo>
                    <a:pt x="118503" y="689571"/>
                  </a:lnTo>
                  <a:lnTo>
                    <a:pt x="125095" y="711161"/>
                  </a:lnTo>
                  <a:lnTo>
                    <a:pt x="145338" y="782281"/>
                  </a:lnTo>
                  <a:lnTo>
                    <a:pt x="157695" y="819111"/>
                  </a:lnTo>
                  <a:lnTo>
                    <a:pt x="187782" y="844511"/>
                  </a:lnTo>
                  <a:lnTo>
                    <a:pt x="192646" y="844511"/>
                  </a:lnTo>
                  <a:lnTo>
                    <a:pt x="193255" y="843241"/>
                  </a:lnTo>
                  <a:lnTo>
                    <a:pt x="198120" y="831811"/>
                  </a:lnTo>
                  <a:lnTo>
                    <a:pt x="206959" y="829271"/>
                  </a:lnTo>
                  <a:lnTo>
                    <a:pt x="235115" y="822921"/>
                  </a:lnTo>
                  <a:lnTo>
                    <a:pt x="244297" y="820381"/>
                  </a:lnTo>
                  <a:lnTo>
                    <a:pt x="252196" y="817841"/>
                  </a:lnTo>
                  <a:lnTo>
                    <a:pt x="265569" y="817841"/>
                  </a:lnTo>
                  <a:lnTo>
                    <a:pt x="268389" y="862291"/>
                  </a:lnTo>
                  <a:lnTo>
                    <a:pt x="268605" y="878801"/>
                  </a:lnTo>
                  <a:lnTo>
                    <a:pt x="267995" y="878801"/>
                  </a:lnTo>
                  <a:lnTo>
                    <a:pt x="238518" y="882611"/>
                  </a:lnTo>
                  <a:lnTo>
                    <a:pt x="225996" y="885151"/>
                  </a:lnTo>
                  <a:lnTo>
                    <a:pt x="204190" y="885151"/>
                  </a:lnTo>
                  <a:lnTo>
                    <a:pt x="189611" y="886421"/>
                  </a:lnTo>
                  <a:lnTo>
                    <a:pt x="184746" y="886421"/>
                  </a:lnTo>
                  <a:lnTo>
                    <a:pt x="178054" y="885151"/>
                  </a:lnTo>
                  <a:lnTo>
                    <a:pt x="155575" y="885151"/>
                  </a:lnTo>
                  <a:lnTo>
                    <a:pt x="154355" y="886421"/>
                  </a:lnTo>
                  <a:lnTo>
                    <a:pt x="152539" y="887691"/>
                  </a:lnTo>
                  <a:lnTo>
                    <a:pt x="152539" y="888961"/>
                  </a:lnTo>
                  <a:lnTo>
                    <a:pt x="153149" y="891501"/>
                  </a:lnTo>
                  <a:lnTo>
                    <a:pt x="158064" y="894041"/>
                  </a:lnTo>
                  <a:lnTo>
                    <a:pt x="165138" y="899121"/>
                  </a:lnTo>
                  <a:lnTo>
                    <a:pt x="172453" y="901661"/>
                  </a:lnTo>
                  <a:lnTo>
                    <a:pt x="183629" y="906741"/>
                  </a:lnTo>
                  <a:lnTo>
                    <a:pt x="200698" y="911821"/>
                  </a:lnTo>
                  <a:lnTo>
                    <a:pt x="206616" y="913091"/>
                  </a:lnTo>
                  <a:lnTo>
                    <a:pt x="213309" y="913091"/>
                  </a:lnTo>
                  <a:lnTo>
                    <a:pt x="234226" y="910551"/>
                  </a:lnTo>
                  <a:lnTo>
                    <a:pt x="241261" y="909281"/>
                  </a:lnTo>
                  <a:lnTo>
                    <a:pt x="249275" y="908011"/>
                  </a:lnTo>
                  <a:lnTo>
                    <a:pt x="267398" y="908011"/>
                  </a:lnTo>
                  <a:lnTo>
                    <a:pt x="269824" y="910551"/>
                  </a:lnTo>
                  <a:lnTo>
                    <a:pt x="269214" y="911821"/>
                  </a:lnTo>
                  <a:lnTo>
                    <a:pt x="269214" y="930871"/>
                  </a:lnTo>
                  <a:lnTo>
                    <a:pt x="266788" y="947381"/>
                  </a:lnTo>
                  <a:lnTo>
                    <a:pt x="266788" y="951191"/>
                  </a:lnTo>
                  <a:lnTo>
                    <a:pt x="263753" y="953731"/>
                  </a:lnTo>
                  <a:lnTo>
                    <a:pt x="258889" y="953731"/>
                  </a:lnTo>
                  <a:lnTo>
                    <a:pt x="246748" y="955001"/>
                  </a:lnTo>
                  <a:lnTo>
                    <a:pt x="227431" y="957541"/>
                  </a:lnTo>
                  <a:lnTo>
                    <a:pt x="208800" y="958811"/>
                  </a:lnTo>
                  <a:lnTo>
                    <a:pt x="198716" y="960081"/>
                  </a:lnTo>
                  <a:lnTo>
                    <a:pt x="198120" y="960081"/>
                  </a:lnTo>
                  <a:lnTo>
                    <a:pt x="183527" y="963891"/>
                  </a:lnTo>
                  <a:lnTo>
                    <a:pt x="180492" y="963891"/>
                  </a:lnTo>
                  <a:lnTo>
                    <a:pt x="169913" y="965161"/>
                  </a:lnTo>
                  <a:lnTo>
                    <a:pt x="150558" y="967701"/>
                  </a:lnTo>
                  <a:lnTo>
                    <a:pt x="109131" y="970241"/>
                  </a:lnTo>
                  <a:lnTo>
                    <a:pt x="87960" y="972781"/>
                  </a:lnTo>
                  <a:lnTo>
                    <a:pt x="82042" y="975321"/>
                  </a:lnTo>
                  <a:lnTo>
                    <a:pt x="90004" y="982941"/>
                  </a:lnTo>
                  <a:lnTo>
                    <a:pt x="107035" y="993101"/>
                  </a:lnTo>
                  <a:lnTo>
                    <a:pt x="125539" y="1000721"/>
                  </a:lnTo>
                  <a:lnTo>
                    <a:pt x="137947" y="1003261"/>
                  </a:lnTo>
                  <a:lnTo>
                    <a:pt x="143319" y="1001991"/>
                  </a:lnTo>
                  <a:lnTo>
                    <a:pt x="151320" y="999451"/>
                  </a:lnTo>
                  <a:lnTo>
                    <a:pt x="164693" y="993101"/>
                  </a:lnTo>
                  <a:lnTo>
                    <a:pt x="183375" y="988021"/>
                  </a:lnTo>
                  <a:lnTo>
                    <a:pt x="220751" y="980401"/>
                  </a:lnTo>
                  <a:lnTo>
                    <a:pt x="239433" y="977861"/>
                  </a:lnTo>
                  <a:lnTo>
                    <a:pt x="242481" y="977861"/>
                  </a:lnTo>
                  <a:lnTo>
                    <a:pt x="257060" y="976591"/>
                  </a:lnTo>
                  <a:lnTo>
                    <a:pt x="259499" y="975321"/>
                  </a:lnTo>
                  <a:lnTo>
                    <a:pt x="261315" y="975321"/>
                  </a:lnTo>
                  <a:lnTo>
                    <a:pt x="267995" y="972781"/>
                  </a:lnTo>
                  <a:lnTo>
                    <a:pt x="269824" y="972781"/>
                  </a:lnTo>
                  <a:lnTo>
                    <a:pt x="278257" y="971511"/>
                  </a:lnTo>
                  <a:lnTo>
                    <a:pt x="303250" y="971511"/>
                  </a:lnTo>
                  <a:lnTo>
                    <a:pt x="311150" y="968971"/>
                  </a:lnTo>
                  <a:lnTo>
                    <a:pt x="327025" y="968971"/>
                  </a:lnTo>
                  <a:lnTo>
                    <a:pt x="334759" y="970241"/>
                  </a:lnTo>
                  <a:lnTo>
                    <a:pt x="385813" y="970241"/>
                  </a:lnTo>
                  <a:lnTo>
                    <a:pt x="429933" y="975321"/>
                  </a:lnTo>
                  <a:lnTo>
                    <a:pt x="446062" y="977861"/>
                  </a:lnTo>
                  <a:lnTo>
                    <a:pt x="458025" y="980401"/>
                  </a:lnTo>
                  <a:lnTo>
                    <a:pt x="476478" y="982941"/>
                  </a:lnTo>
                  <a:lnTo>
                    <a:pt x="494677" y="982941"/>
                  </a:lnTo>
                  <a:lnTo>
                    <a:pt x="500761" y="979131"/>
                  </a:lnTo>
                  <a:lnTo>
                    <a:pt x="500761" y="972781"/>
                  </a:lnTo>
                  <a:close/>
                </a:path>
                <a:path w="584200" h="3925570">
                  <a:moveTo>
                    <a:pt x="501967" y="3572129"/>
                  </a:moveTo>
                  <a:lnTo>
                    <a:pt x="488594" y="3534448"/>
                  </a:lnTo>
                  <a:lnTo>
                    <a:pt x="475234" y="3526548"/>
                  </a:lnTo>
                  <a:lnTo>
                    <a:pt x="473405" y="3525329"/>
                  </a:lnTo>
                  <a:lnTo>
                    <a:pt x="461251" y="3521075"/>
                  </a:lnTo>
                  <a:lnTo>
                    <a:pt x="441325" y="3511143"/>
                  </a:lnTo>
                  <a:lnTo>
                    <a:pt x="430491" y="3506190"/>
                  </a:lnTo>
                  <a:lnTo>
                    <a:pt x="423189" y="3503968"/>
                  </a:lnTo>
                  <a:lnTo>
                    <a:pt x="416280" y="3503447"/>
                  </a:lnTo>
                  <a:lnTo>
                    <a:pt x="410210" y="3503447"/>
                  </a:lnTo>
                  <a:lnTo>
                    <a:pt x="407771" y="3504666"/>
                  </a:lnTo>
                  <a:lnTo>
                    <a:pt x="403517" y="3505885"/>
                  </a:lnTo>
                  <a:lnTo>
                    <a:pt x="435724" y="3538702"/>
                  </a:lnTo>
                  <a:lnTo>
                    <a:pt x="441972" y="3544925"/>
                  </a:lnTo>
                  <a:lnTo>
                    <a:pt x="462216" y="3563747"/>
                  </a:lnTo>
                  <a:lnTo>
                    <a:pt x="469150" y="3570300"/>
                  </a:lnTo>
                  <a:lnTo>
                    <a:pt x="473354" y="3574681"/>
                  </a:lnTo>
                  <a:lnTo>
                    <a:pt x="478193" y="3578364"/>
                  </a:lnTo>
                  <a:lnTo>
                    <a:pt x="484276" y="3580904"/>
                  </a:lnTo>
                  <a:lnTo>
                    <a:pt x="492252" y="3581844"/>
                  </a:lnTo>
                  <a:lnTo>
                    <a:pt x="495287" y="3581844"/>
                  </a:lnTo>
                  <a:lnTo>
                    <a:pt x="501967" y="3576980"/>
                  </a:lnTo>
                  <a:lnTo>
                    <a:pt x="501967" y="3572129"/>
                  </a:lnTo>
                  <a:close/>
                </a:path>
                <a:path w="584200" h="3925570">
                  <a:moveTo>
                    <a:pt x="522630" y="1082878"/>
                  </a:moveTo>
                  <a:lnTo>
                    <a:pt x="493458" y="1045806"/>
                  </a:lnTo>
                  <a:lnTo>
                    <a:pt x="491032" y="1043978"/>
                  </a:lnTo>
                  <a:lnTo>
                    <a:pt x="473405" y="1031519"/>
                  </a:lnTo>
                  <a:lnTo>
                    <a:pt x="456234" y="1021270"/>
                  </a:lnTo>
                  <a:lnTo>
                    <a:pt x="441121" y="1014336"/>
                  </a:lnTo>
                  <a:lnTo>
                    <a:pt x="429653" y="1011770"/>
                  </a:lnTo>
                  <a:lnTo>
                    <a:pt x="426618" y="1011770"/>
                  </a:lnTo>
                  <a:lnTo>
                    <a:pt x="424789" y="1012990"/>
                  </a:lnTo>
                  <a:lnTo>
                    <a:pt x="421754" y="1016025"/>
                  </a:lnTo>
                  <a:lnTo>
                    <a:pt x="426097" y="1028941"/>
                  </a:lnTo>
                  <a:lnTo>
                    <a:pt x="435127" y="1041857"/>
                  </a:lnTo>
                  <a:lnTo>
                    <a:pt x="445503" y="1054315"/>
                  </a:lnTo>
                  <a:lnTo>
                    <a:pt x="453961" y="1065860"/>
                  </a:lnTo>
                  <a:lnTo>
                    <a:pt x="475843" y="1097483"/>
                  </a:lnTo>
                  <a:lnTo>
                    <a:pt x="512305" y="1118120"/>
                  </a:lnTo>
                  <a:lnTo>
                    <a:pt x="518274" y="1114590"/>
                  </a:lnTo>
                  <a:lnTo>
                    <a:pt x="521335" y="1105738"/>
                  </a:lnTo>
                  <a:lnTo>
                    <a:pt x="522465" y="1094282"/>
                  </a:lnTo>
                  <a:lnTo>
                    <a:pt x="522630" y="1082878"/>
                  </a:lnTo>
                  <a:close/>
                </a:path>
                <a:path w="584200" h="3925570">
                  <a:moveTo>
                    <a:pt x="531749" y="3734384"/>
                  </a:moveTo>
                  <a:lnTo>
                    <a:pt x="515035" y="3679393"/>
                  </a:lnTo>
                  <a:lnTo>
                    <a:pt x="465505" y="3631679"/>
                  </a:lnTo>
                  <a:lnTo>
                    <a:pt x="421297" y="3603282"/>
                  </a:lnTo>
                  <a:lnTo>
                    <a:pt x="388937" y="3592182"/>
                  </a:lnTo>
                  <a:lnTo>
                    <a:pt x="383463" y="3592182"/>
                  </a:lnTo>
                  <a:lnTo>
                    <a:pt x="376783" y="3595827"/>
                  </a:lnTo>
                  <a:lnTo>
                    <a:pt x="376783" y="3603117"/>
                  </a:lnTo>
                  <a:lnTo>
                    <a:pt x="384073" y="3607981"/>
                  </a:lnTo>
                  <a:lnTo>
                    <a:pt x="388327" y="3611016"/>
                  </a:lnTo>
                  <a:lnTo>
                    <a:pt x="406336" y="3627386"/>
                  </a:lnTo>
                  <a:lnTo>
                    <a:pt x="436714" y="3658120"/>
                  </a:lnTo>
                  <a:lnTo>
                    <a:pt x="465836" y="3692042"/>
                  </a:lnTo>
                  <a:lnTo>
                    <a:pt x="480085" y="3717975"/>
                  </a:lnTo>
                  <a:lnTo>
                    <a:pt x="478269" y="3719804"/>
                  </a:lnTo>
                  <a:lnTo>
                    <a:pt x="466115" y="3726484"/>
                  </a:lnTo>
                  <a:lnTo>
                    <a:pt x="463080" y="3729520"/>
                  </a:lnTo>
                  <a:lnTo>
                    <a:pt x="462470" y="3730739"/>
                  </a:lnTo>
                  <a:lnTo>
                    <a:pt x="462470" y="3738029"/>
                  </a:lnTo>
                  <a:lnTo>
                    <a:pt x="480695" y="3742893"/>
                  </a:lnTo>
                  <a:lnTo>
                    <a:pt x="482523" y="3742893"/>
                  </a:lnTo>
                  <a:lnTo>
                    <a:pt x="491642" y="3745065"/>
                  </a:lnTo>
                  <a:lnTo>
                    <a:pt x="497560" y="3747909"/>
                  </a:lnTo>
                  <a:lnTo>
                    <a:pt x="502348" y="3752812"/>
                  </a:lnTo>
                  <a:lnTo>
                    <a:pt x="508050" y="3761117"/>
                  </a:lnTo>
                  <a:lnTo>
                    <a:pt x="509257" y="3761727"/>
                  </a:lnTo>
                  <a:lnTo>
                    <a:pt x="512305" y="3762946"/>
                  </a:lnTo>
                  <a:lnTo>
                    <a:pt x="514121" y="3762946"/>
                  </a:lnTo>
                  <a:lnTo>
                    <a:pt x="519950" y="3760876"/>
                  </a:lnTo>
                  <a:lnTo>
                    <a:pt x="525665" y="3755047"/>
                  </a:lnTo>
                  <a:lnTo>
                    <a:pt x="530021" y="3746030"/>
                  </a:lnTo>
                  <a:lnTo>
                    <a:pt x="531749" y="3734384"/>
                  </a:lnTo>
                  <a:close/>
                </a:path>
                <a:path w="584200" h="3925570">
                  <a:moveTo>
                    <a:pt x="547560" y="1972564"/>
                  </a:moveTo>
                  <a:lnTo>
                    <a:pt x="546950" y="1971294"/>
                  </a:lnTo>
                  <a:lnTo>
                    <a:pt x="544512" y="1970024"/>
                  </a:lnTo>
                  <a:lnTo>
                    <a:pt x="536003" y="1962404"/>
                  </a:lnTo>
                  <a:lnTo>
                    <a:pt x="533577" y="1961134"/>
                  </a:lnTo>
                  <a:lnTo>
                    <a:pt x="506679" y="1945894"/>
                  </a:lnTo>
                  <a:lnTo>
                    <a:pt x="485368" y="1934464"/>
                  </a:lnTo>
                  <a:lnTo>
                    <a:pt x="466115" y="1925574"/>
                  </a:lnTo>
                  <a:lnTo>
                    <a:pt x="461086" y="1921764"/>
                  </a:lnTo>
                  <a:lnTo>
                    <a:pt x="453275" y="1917954"/>
                  </a:lnTo>
                  <a:lnTo>
                    <a:pt x="445350" y="1912874"/>
                  </a:lnTo>
                  <a:lnTo>
                    <a:pt x="439991" y="1909064"/>
                  </a:lnTo>
                  <a:lnTo>
                    <a:pt x="438162" y="1909064"/>
                  </a:lnTo>
                  <a:lnTo>
                    <a:pt x="427837" y="1903984"/>
                  </a:lnTo>
                  <a:lnTo>
                    <a:pt x="426008" y="1902714"/>
                  </a:lnTo>
                  <a:lnTo>
                    <a:pt x="424192" y="1902714"/>
                  </a:lnTo>
                  <a:lnTo>
                    <a:pt x="393801" y="1886204"/>
                  </a:lnTo>
                  <a:lnTo>
                    <a:pt x="390766" y="1884934"/>
                  </a:lnTo>
                  <a:lnTo>
                    <a:pt x="379222" y="1873504"/>
                  </a:lnTo>
                  <a:lnTo>
                    <a:pt x="376174" y="1872234"/>
                  </a:lnTo>
                  <a:lnTo>
                    <a:pt x="360705" y="1862074"/>
                  </a:lnTo>
                  <a:lnTo>
                    <a:pt x="343128" y="1849374"/>
                  </a:lnTo>
                  <a:lnTo>
                    <a:pt x="332397" y="1841754"/>
                  </a:lnTo>
                  <a:lnTo>
                    <a:pt x="327037" y="1837944"/>
                  </a:lnTo>
                  <a:lnTo>
                    <a:pt x="316014" y="1829054"/>
                  </a:lnTo>
                  <a:lnTo>
                    <a:pt x="317233" y="1821434"/>
                  </a:lnTo>
                  <a:lnTo>
                    <a:pt x="322618" y="1821434"/>
                  </a:lnTo>
                  <a:lnTo>
                    <a:pt x="330288" y="1820164"/>
                  </a:lnTo>
                  <a:lnTo>
                    <a:pt x="348830" y="1820164"/>
                  </a:lnTo>
                  <a:lnTo>
                    <a:pt x="364629" y="1816354"/>
                  </a:lnTo>
                  <a:lnTo>
                    <a:pt x="368884" y="1816354"/>
                  </a:lnTo>
                  <a:lnTo>
                    <a:pt x="375577" y="1817624"/>
                  </a:lnTo>
                  <a:lnTo>
                    <a:pt x="379831" y="1817624"/>
                  </a:lnTo>
                  <a:lnTo>
                    <a:pt x="385292" y="1816354"/>
                  </a:lnTo>
                  <a:lnTo>
                    <a:pt x="390766" y="1815084"/>
                  </a:lnTo>
                  <a:lnTo>
                    <a:pt x="405955" y="1815084"/>
                  </a:lnTo>
                  <a:lnTo>
                    <a:pt x="418109" y="1812544"/>
                  </a:lnTo>
                  <a:lnTo>
                    <a:pt x="446671" y="1812544"/>
                  </a:lnTo>
                  <a:lnTo>
                    <a:pt x="463080" y="1815084"/>
                  </a:lnTo>
                  <a:lnTo>
                    <a:pt x="466115" y="1815084"/>
                  </a:lnTo>
                  <a:lnTo>
                    <a:pt x="503199" y="1803654"/>
                  </a:lnTo>
                  <a:lnTo>
                    <a:pt x="508050" y="1796034"/>
                  </a:lnTo>
                  <a:lnTo>
                    <a:pt x="501611" y="1784604"/>
                  </a:lnTo>
                  <a:lnTo>
                    <a:pt x="486702" y="1778254"/>
                  </a:lnTo>
                  <a:lnTo>
                    <a:pt x="469849" y="1775714"/>
                  </a:lnTo>
                  <a:lnTo>
                    <a:pt x="457619" y="1774444"/>
                  </a:lnTo>
                  <a:lnTo>
                    <a:pt x="455180" y="1774444"/>
                  </a:lnTo>
                  <a:lnTo>
                    <a:pt x="449110" y="1773174"/>
                  </a:lnTo>
                  <a:lnTo>
                    <a:pt x="445452" y="1771904"/>
                  </a:lnTo>
                  <a:lnTo>
                    <a:pt x="443026" y="1771904"/>
                  </a:lnTo>
                  <a:lnTo>
                    <a:pt x="432092" y="1773174"/>
                  </a:lnTo>
                  <a:lnTo>
                    <a:pt x="425399" y="1774444"/>
                  </a:lnTo>
                  <a:lnTo>
                    <a:pt x="423583" y="1774444"/>
                  </a:lnTo>
                  <a:lnTo>
                    <a:pt x="414464" y="1780794"/>
                  </a:lnTo>
                  <a:lnTo>
                    <a:pt x="412038" y="1782064"/>
                  </a:lnTo>
                  <a:lnTo>
                    <a:pt x="410210" y="1783334"/>
                  </a:lnTo>
                  <a:lnTo>
                    <a:pt x="402920" y="1784604"/>
                  </a:lnTo>
                  <a:lnTo>
                    <a:pt x="396240" y="1785874"/>
                  </a:lnTo>
                  <a:lnTo>
                    <a:pt x="380707" y="1788414"/>
                  </a:lnTo>
                  <a:lnTo>
                    <a:pt x="356882" y="1793494"/>
                  </a:lnTo>
                  <a:lnTo>
                    <a:pt x="332816" y="1799844"/>
                  </a:lnTo>
                  <a:lnTo>
                    <a:pt x="316623" y="1802384"/>
                  </a:lnTo>
                  <a:lnTo>
                    <a:pt x="316623" y="1794764"/>
                  </a:lnTo>
                  <a:lnTo>
                    <a:pt x="317233" y="1789684"/>
                  </a:lnTo>
                  <a:lnTo>
                    <a:pt x="317233" y="1787144"/>
                  </a:lnTo>
                  <a:lnTo>
                    <a:pt x="323303" y="1771904"/>
                  </a:lnTo>
                  <a:lnTo>
                    <a:pt x="323303" y="1760474"/>
                  </a:lnTo>
                  <a:lnTo>
                    <a:pt x="317233" y="1750314"/>
                  </a:lnTo>
                  <a:lnTo>
                    <a:pt x="314198" y="1746504"/>
                  </a:lnTo>
                  <a:lnTo>
                    <a:pt x="311759" y="1745234"/>
                  </a:lnTo>
                  <a:lnTo>
                    <a:pt x="302044" y="1736344"/>
                  </a:lnTo>
                  <a:lnTo>
                    <a:pt x="299605" y="1735074"/>
                  </a:lnTo>
                  <a:lnTo>
                    <a:pt x="309943" y="1731264"/>
                  </a:lnTo>
                  <a:lnTo>
                    <a:pt x="311150" y="1729994"/>
                  </a:lnTo>
                  <a:lnTo>
                    <a:pt x="316014" y="1728724"/>
                  </a:lnTo>
                  <a:lnTo>
                    <a:pt x="336105" y="1722374"/>
                  </a:lnTo>
                  <a:lnTo>
                    <a:pt x="362800" y="1717294"/>
                  </a:lnTo>
                  <a:lnTo>
                    <a:pt x="386765" y="1713484"/>
                  </a:lnTo>
                  <a:lnTo>
                    <a:pt x="398665" y="1710944"/>
                  </a:lnTo>
                  <a:lnTo>
                    <a:pt x="399275" y="1704594"/>
                  </a:lnTo>
                  <a:lnTo>
                    <a:pt x="398056" y="1703324"/>
                  </a:lnTo>
                  <a:lnTo>
                    <a:pt x="387121" y="1689354"/>
                  </a:lnTo>
                  <a:lnTo>
                    <a:pt x="374675" y="1677924"/>
                  </a:lnTo>
                  <a:lnTo>
                    <a:pt x="359156" y="1666494"/>
                  </a:lnTo>
                  <a:lnTo>
                    <a:pt x="344551" y="1657604"/>
                  </a:lnTo>
                  <a:lnTo>
                    <a:pt x="334848" y="1653794"/>
                  </a:lnTo>
                  <a:lnTo>
                    <a:pt x="333641" y="1653794"/>
                  </a:lnTo>
                  <a:lnTo>
                    <a:pt x="331812" y="1655064"/>
                  </a:lnTo>
                  <a:lnTo>
                    <a:pt x="329996" y="1655064"/>
                  </a:lnTo>
                  <a:lnTo>
                    <a:pt x="330606" y="1657604"/>
                  </a:lnTo>
                  <a:lnTo>
                    <a:pt x="330606" y="1661414"/>
                  </a:lnTo>
                  <a:lnTo>
                    <a:pt x="323303" y="1671574"/>
                  </a:lnTo>
                  <a:lnTo>
                    <a:pt x="322694" y="1672844"/>
                  </a:lnTo>
                  <a:lnTo>
                    <a:pt x="313588" y="1679194"/>
                  </a:lnTo>
                  <a:lnTo>
                    <a:pt x="312978" y="1679194"/>
                  </a:lnTo>
                  <a:lnTo>
                    <a:pt x="309943" y="1683004"/>
                  </a:lnTo>
                  <a:lnTo>
                    <a:pt x="300228" y="1688084"/>
                  </a:lnTo>
                  <a:lnTo>
                    <a:pt x="281978" y="1696974"/>
                  </a:lnTo>
                  <a:lnTo>
                    <a:pt x="263271" y="1704594"/>
                  </a:lnTo>
                  <a:lnTo>
                    <a:pt x="252209" y="1709674"/>
                  </a:lnTo>
                  <a:lnTo>
                    <a:pt x="234518" y="1717294"/>
                  </a:lnTo>
                  <a:lnTo>
                    <a:pt x="207759" y="1727454"/>
                  </a:lnTo>
                  <a:lnTo>
                    <a:pt x="182727" y="1737614"/>
                  </a:lnTo>
                  <a:lnTo>
                    <a:pt x="170167" y="1741424"/>
                  </a:lnTo>
                  <a:lnTo>
                    <a:pt x="157403" y="1743964"/>
                  </a:lnTo>
                  <a:lnTo>
                    <a:pt x="150114" y="1745234"/>
                  </a:lnTo>
                  <a:lnTo>
                    <a:pt x="150114" y="1757934"/>
                  </a:lnTo>
                  <a:lnTo>
                    <a:pt x="189001" y="1757934"/>
                  </a:lnTo>
                  <a:lnTo>
                    <a:pt x="193865" y="1756664"/>
                  </a:lnTo>
                  <a:lnTo>
                    <a:pt x="210489" y="1754124"/>
                  </a:lnTo>
                  <a:lnTo>
                    <a:pt x="224396" y="1751584"/>
                  </a:lnTo>
                  <a:lnTo>
                    <a:pt x="236245" y="1750314"/>
                  </a:lnTo>
                  <a:lnTo>
                    <a:pt x="252069" y="1750314"/>
                  </a:lnTo>
                  <a:lnTo>
                    <a:pt x="269290" y="1792224"/>
                  </a:lnTo>
                  <a:lnTo>
                    <a:pt x="269506" y="1803654"/>
                  </a:lnTo>
                  <a:lnTo>
                    <a:pt x="269227" y="1812544"/>
                  </a:lnTo>
                  <a:lnTo>
                    <a:pt x="246710" y="1816354"/>
                  </a:lnTo>
                  <a:lnTo>
                    <a:pt x="196748" y="1823974"/>
                  </a:lnTo>
                  <a:lnTo>
                    <a:pt x="138811" y="1831594"/>
                  </a:lnTo>
                  <a:lnTo>
                    <a:pt x="92379" y="1835404"/>
                  </a:lnTo>
                  <a:lnTo>
                    <a:pt x="89941" y="1835404"/>
                  </a:lnTo>
                  <a:lnTo>
                    <a:pt x="80225" y="1837944"/>
                  </a:lnTo>
                  <a:lnTo>
                    <a:pt x="75971" y="1837944"/>
                  </a:lnTo>
                  <a:lnTo>
                    <a:pt x="72923" y="1836674"/>
                  </a:lnTo>
                  <a:lnTo>
                    <a:pt x="71107" y="1835404"/>
                  </a:lnTo>
                  <a:lnTo>
                    <a:pt x="68681" y="1836674"/>
                  </a:lnTo>
                  <a:lnTo>
                    <a:pt x="65633" y="1839214"/>
                  </a:lnTo>
                  <a:lnTo>
                    <a:pt x="61988" y="1841754"/>
                  </a:lnTo>
                  <a:lnTo>
                    <a:pt x="67906" y="1845564"/>
                  </a:lnTo>
                  <a:lnTo>
                    <a:pt x="72466" y="1849374"/>
                  </a:lnTo>
                  <a:lnTo>
                    <a:pt x="88125" y="1853184"/>
                  </a:lnTo>
                  <a:lnTo>
                    <a:pt x="100888" y="1858264"/>
                  </a:lnTo>
                  <a:lnTo>
                    <a:pt x="128231" y="1858264"/>
                  </a:lnTo>
                  <a:lnTo>
                    <a:pt x="144640" y="1855724"/>
                  </a:lnTo>
                  <a:lnTo>
                    <a:pt x="148285" y="1854454"/>
                  </a:lnTo>
                  <a:lnTo>
                    <a:pt x="153403" y="1853184"/>
                  </a:lnTo>
                  <a:lnTo>
                    <a:pt x="161429" y="1851914"/>
                  </a:lnTo>
                  <a:lnTo>
                    <a:pt x="175031" y="1846834"/>
                  </a:lnTo>
                  <a:lnTo>
                    <a:pt x="185166" y="1845564"/>
                  </a:lnTo>
                  <a:lnTo>
                    <a:pt x="204647" y="1844294"/>
                  </a:lnTo>
                  <a:lnTo>
                    <a:pt x="225272" y="1841754"/>
                  </a:lnTo>
                  <a:lnTo>
                    <a:pt x="238836" y="1841754"/>
                  </a:lnTo>
                  <a:lnTo>
                    <a:pt x="235724" y="1848104"/>
                  </a:lnTo>
                  <a:lnTo>
                    <a:pt x="232219" y="1853184"/>
                  </a:lnTo>
                  <a:lnTo>
                    <a:pt x="227457" y="1858264"/>
                  </a:lnTo>
                  <a:lnTo>
                    <a:pt x="220599" y="1864614"/>
                  </a:lnTo>
                  <a:lnTo>
                    <a:pt x="199631" y="1884934"/>
                  </a:lnTo>
                  <a:lnTo>
                    <a:pt x="159880" y="1919224"/>
                  </a:lnTo>
                  <a:lnTo>
                    <a:pt x="103860" y="1957324"/>
                  </a:lnTo>
                  <a:lnTo>
                    <a:pt x="86906" y="1968754"/>
                  </a:lnTo>
                  <a:lnTo>
                    <a:pt x="70980" y="1977644"/>
                  </a:lnTo>
                  <a:lnTo>
                    <a:pt x="61150" y="1985264"/>
                  </a:lnTo>
                  <a:lnTo>
                    <a:pt x="55537" y="1990344"/>
                  </a:lnTo>
                  <a:lnTo>
                    <a:pt x="52273" y="1996694"/>
                  </a:lnTo>
                  <a:lnTo>
                    <a:pt x="56515" y="1997964"/>
                  </a:lnTo>
                  <a:lnTo>
                    <a:pt x="59563" y="1997964"/>
                  </a:lnTo>
                  <a:lnTo>
                    <a:pt x="65709" y="1996694"/>
                  </a:lnTo>
                  <a:lnTo>
                    <a:pt x="77330" y="1994154"/>
                  </a:lnTo>
                  <a:lnTo>
                    <a:pt x="97840" y="1987804"/>
                  </a:lnTo>
                  <a:lnTo>
                    <a:pt x="113499" y="1983994"/>
                  </a:lnTo>
                  <a:lnTo>
                    <a:pt x="130200" y="1976374"/>
                  </a:lnTo>
                  <a:lnTo>
                    <a:pt x="147574" y="1968754"/>
                  </a:lnTo>
                  <a:lnTo>
                    <a:pt x="165303" y="1959864"/>
                  </a:lnTo>
                  <a:lnTo>
                    <a:pt x="170586" y="1957324"/>
                  </a:lnTo>
                  <a:lnTo>
                    <a:pt x="190500" y="1944624"/>
                  </a:lnTo>
                  <a:lnTo>
                    <a:pt x="197510" y="1940814"/>
                  </a:lnTo>
                  <a:lnTo>
                    <a:pt x="211924" y="1930654"/>
                  </a:lnTo>
                  <a:lnTo>
                    <a:pt x="252374" y="1900174"/>
                  </a:lnTo>
                  <a:lnTo>
                    <a:pt x="266788" y="1888744"/>
                  </a:lnTo>
                  <a:lnTo>
                    <a:pt x="266700" y="1930654"/>
                  </a:lnTo>
                  <a:lnTo>
                    <a:pt x="266598" y="1935734"/>
                  </a:lnTo>
                  <a:lnTo>
                    <a:pt x="265760" y="1966214"/>
                  </a:lnTo>
                  <a:lnTo>
                    <a:pt x="265569" y="1976374"/>
                  </a:lnTo>
                  <a:lnTo>
                    <a:pt x="266865" y="1986534"/>
                  </a:lnTo>
                  <a:lnTo>
                    <a:pt x="270510" y="1996694"/>
                  </a:lnTo>
                  <a:lnTo>
                    <a:pt x="276085" y="2006854"/>
                  </a:lnTo>
                  <a:lnTo>
                    <a:pt x="283197" y="2014474"/>
                  </a:lnTo>
                  <a:lnTo>
                    <a:pt x="276682" y="2015744"/>
                  </a:lnTo>
                  <a:lnTo>
                    <a:pt x="256616" y="2020824"/>
                  </a:lnTo>
                  <a:lnTo>
                    <a:pt x="249770" y="2022094"/>
                  </a:lnTo>
                  <a:lnTo>
                    <a:pt x="237566" y="2024634"/>
                  </a:lnTo>
                  <a:lnTo>
                    <a:pt x="199948" y="2033524"/>
                  </a:lnTo>
                  <a:lnTo>
                    <a:pt x="190830" y="2034794"/>
                  </a:lnTo>
                  <a:lnTo>
                    <a:pt x="179565" y="2030984"/>
                  </a:lnTo>
                  <a:lnTo>
                    <a:pt x="149288" y="2009394"/>
                  </a:lnTo>
                  <a:lnTo>
                    <a:pt x="142811" y="2004314"/>
                  </a:lnTo>
                  <a:lnTo>
                    <a:pt x="139776" y="2005584"/>
                  </a:lnTo>
                  <a:lnTo>
                    <a:pt x="137960" y="2005584"/>
                  </a:lnTo>
                  <a:lnTo>
                    <a:pt x="137960" y="2011934"/>
                  </a:lnTo>
                  <a:lnTo>
                    <a:pt x="141605" y="2019554"/>
                  </a:lnTo>
                  <a:lnTo>
                    <a:pt x="158013" y="2070354"/>
                  </a:lnTo>
                  <a:lnTo>
                    <a:pt x="161912" y="2086864"/>
                  </a:lnTo>
                  <a:lnTo>
                    <a:pt x="166966" y="2113534"/>
                  </a:lnTo>
                  <a:lnTo>
                    <a:pt x="171335" y="2142744"/>
                  </a:lnTo>
                  <a:lnTo>
                    <a:pt x="173202" y="2164334"/>
                  </a:lnTo>
                  <a:lnTo>
                    <a:pt x="175323" y="2174494"/>
                  </a:lnTo>
                  <a:lnTo>
                    <a:pt x="182460" y="2191004"/>
                  </a:lnTo>
                  <a:lnTo>
                    <a:pt x="195757" y="2206244"/>
                  </a:lnTo>
                  <a:lnTo>
                    <a:pt x="216344" y="2211324"/>
                  </a:lnTo>
                  <a:lnTo>
                    <a:pt x="222605" y="2204974"/>
                  </a:lnTo>
                  <a:lnTo>
                    <a:pt x="228574" y="2199894"/>
                  </a:lnTo>
                  <a:lnTo>
                    <a:pt x="236943" y="2197354"/>
                  </a:lnTo>
                  <a:lnTo>
                    <a:pt x="250380" y="2194814"/>
                  </a:lnTo>
                  <a:lnTo>
                    <a:pt x="307505" y="2188464"/>
                  </a:lnTo>
                  <a:lnTo>
                    <a:pt x="326948" y="2188464"/>
                  </a:lnTo>
                  <a:lnTo>
                    <a:pt x="339102" y="2187194"/>
                  </a:lnTo>
                  <a:lnTo>
                    <a:pt x="361784" y="2187194"/>
                  </a:lnTo>
                  <a:lnTo>
                    <a:pt x="367068" y="2185924"/>
                  </a:lnTo>
                  <a:lnTo>
                    <a:pt x="369493" y="2185924"/>
                  </a:lnTo>
                  <a:lnTo>
                    <a:pt x="376174" y="2187194"/>
                  </a:lnTo>
                  <a:lnTo>
                    <a:pt x="381647" y="2191004"/>
                  </a:lnTo>
                  <a:lnTo>
                    <a:pt x="388937" y="2194814"/>
                  </a:lnTo>
                  <a:lnTo>
                    <a:pt x="390156" y="2196084"/>
                  </a:lnTo>
                  <a:lnTo>
                    <a:pt x="391985" y="2196084"/>
                  </a:lnTo>
                  <a:lnTo>
                    <a:pt x="400380" y="2192274"/>
                  </a:lnTo>
                  <a:lnTo>
                    <a:pt x="405612" y="2185924"/>
                  </a:lnTo>
                  <a:lnTo>
                    <a:pt x="406654" y="2184654"/>
                  </a:lnTo>
                  <a:lnTo>
                    <a:pt x="407708" y="2183384"/>
                  </a:lnTo>
                  <a:lnTo>
                    <a:pt x="414451" y="2171954"/>
                  </a:lnTo>
                  <a:lnTo>
                    <a:pt x="421144" y="2156714"/>
                  </a:lnTo>
                  <a:lnTo>
                    <a:pt x="431419" y="2137664"/>
                  </a:lnTo>
                  <a:lnTo>
                    <a:pt x="446366" y="2107184"/>
                  </a:lnTo>
                  <a:lnTo>
                    <a:pt x="459943" y="2077974"/>
                  </a:lnTo>
                  <a:lnTo>
                    <a:pt x="466115" y="2065274"/>
                  </a:lnTo>
                  <a:lnTo>
                    <a:pt x="467334" y="2064004"/>
                  </a:lnTo>
                  <a:lnTo>
                    <a:pt x="480707" y="2056384"/>
                  </a:lnTo>
                  <a:lnTo>
                    <a:pt x="480707" y="2052574"/>
                  </a:lnTo>
                  <a:lnTo>
                    <a:pt x="478840" y="2048764"/>
                  </a:lnTo>
                  <a:lnTo>
                    <a:pt x="474472" y="2042414"/>
                  </a:lnTo>
                  <a:lnTo>
                    <a:pt x="469417" y="2034794"/>
                  </a:lnTo>
                  <a:lnTo>
                    <a:pt x="465518" y="2030984"/>
                  </a:lnTo>
                  <a:lnTo>
                    <a:pt x="459460" y="2024634"/>
                  </a:lnTo>
                  <a:lnTo>
                    <a:pt x="453072" y="2018284"/>
                  </a:lnTo>
                  <a:lnTo>
                    <a:pt x="445401" y="2010664"/>
                  </a:lnTo>
                  <a:lnTo>
                    <a:pt x="433908" y="1999234"/>
                  </a:lnTo>
                  <a:lnTo>
                    <a:pt x="430593" y="1995424"/>
                  </a:lnTo>
                  <a:lnTo>
                    <a:pt x="425170" y="1989074"/>
                  </a:lnTo>
                  <a:lnTo>
                    <a:pt x="418947" y="1983994"/>
                  </a:lnTo>
                  <a:lnTo>
                    <a:pt x="413245" y="1982724"/>
                  </a:lnTo>
                  <a:lnTo>
                    <a:pt x="408990" y="1982724"/>
                  </a:lnTo>
                  <a:lnTo>
                    <a:pt x="401701" y="1985594"/>
                  </a:lnTo>
                  <a:lnTo>
                    <a:pt x="401701" y="2028444"/>
                  </a:lnTo>
                  <a:lnTo>
                    <a:pt x="401599" y="2039874"/>
                  </a:lnTo>
                  <a:lnTo>
                    <a:pt x="391375" y="2083054"/>
                  </a:lnTo>
                  <a:lnTo>
                    <a:pt x="372529" y="2161794"/>
                  </a:lnTo>
                  <a:lnTo>
                    <a:pt x="363004" y="2164334"/>
                  </a:lnTo>
                  <a:lnTo>
                    <a:pt x="346925" y="2166874"/>
                  </a:lnTo>
                  <a:lnTo>
                    <a:pt x="329374" y="2169414"/>
                  </a:lnTo>
                  <a:lnTo>
                    <a:pt x="315404" y="2171954"/>
                  </a:lnTo>
                  <a:lnTo>
                    <a:pt x="295719" y="2174494"/>
                  </a:lnTo>
                  <a:lnTo>
                    <a:pt x="278790" y="2177034"/>
                  </a:lnTo>
                  <a:lnTo>
                    <a:pt x="264807" y="2178304"/>
                  </a:lnTo>
                  <a:lnTo>
                    <a:pt x="254025" y="2179574"/>
                  </a:lnTo>
                  <a:lnTo>
                    <a:pt x="248005" y="2180844"/>
                  </a:lnTo>
                  <a:lnTo>
                    <a:pt x="231889" y="2183384"/>
                  </a:lnTo>
                  <a:lnTo>
                    <a:pt x="224853" y="2184654"/>
                  </a:lnTo>
                  <a:lnTo>
                    <a:pt x="218782" y="2184654"/>
                  </a:lnTo>
                  <a:lnTo>
                    <a:pt x="218694" y="2182114"/>
                  </a:lnTo>
                  <a:lnTo>
                    <a:pt x="217563" y="2165604"/>
                  </a:lnTo>
                  <a:lnTo>
                    <a:pt x="216611" y="2157984"/>
                  </a:lnTo>
                  <a:lnTo>
                    <a:pt x="215049" y="2144014"/>
                  </a:lnTo>
                  <a:lnTo>
                    <a:pt x="213372" y="2130044"/>
                  </a:lnTo>
                  <a:lnTo>
                    <a:pt x="212090" y="2121154"/>
                  </a:lnTo>
                  <a:lnTo>
                    <a:pt x="236296" y="2121154"/>
                  </a:lnTo>
                  <a:lnTo>
                    <a:pt x="245897" y="2119884"/>
                  </a:lnTo>
                  <a:lnTo>
                    <a:pt x="262534" y="2114804"/>
                  </a:lnTo>
                  <a:lnTo>
                    <a:pt x="325132" y="2107184"/>
                  </a:lnTo>
                  <a:lnTo>
                    <a:pt x="346595" y="2102104"/>
                  </a:lnTo>
                  <a:lnTo>
                    <a:pt x="357339" y="2099564"/>
                  </a:lnTo>
                  <a:lnTo>
                    <a:pt x="373748" y="2098294"/>
                  </a:lnTo>
                  <a:lnTo>
                    <a:pt x="377393" y="2097024"/>
                  </a:lnTo>
                  <a:lnTo>
                    <a:pt x="378002" y="2097024"/>
                  </a:lnTo>
                  <a:lnTo>
                    <a:pt x="381038" y="2095754"/>
                  </a:lnTo>
                  <a:lnTo>
                    <a:pt x="381647" y="2089404"/>
                  </a:lnTo>
                  <a:lnTo>
                    <a:pt x="380428" y="2089404"/>
                  </a:lnTo>
                  <a:lnTo>
                    <a:pt x="364299" y="2076704"/>
                  </a:lnTo>
                  <a:lnTo>
                    <a:pt x="359079" y="2074164"/>
                  </a:lnTo>
                  <a:lnTo>
                    <a:pt x="354672" y="2072894"/>
                  </a:lnTo>
                  <a:lnTo>
                    <a:pt x="348830" y="2071624"/>
                  </a:lnTo>
                  <a:lnTo>
                    <a:pt x="345795" y="2071624"/>
                  </a:lnTo>
                  <a:lnTo>
                    <a:pt x="334848" y="2077974"/>
                  </a:lnTo>
                  <a:lnTo>
                    <a:pt x="331812" y="2079244"/>
                  </a:lnTo>
                  <a:lnTo>
                    <a:pt x="329996" y="2080514"/>
                  </a:lnTo>
                  <a:lnTo>
                    <a:pt x="314794" y="2083054"/>
                  </a:lnTo>
                  <a:lnTo>
                    <a:pt x="311150" y="2084324"/>
                  </a:lnTo>
                  <a:lnTo>
                    <a:pt x="293535" y="2089404"/>
                  </a:lnTo>
                  <a:lnTo>
                    <a:pt x="285635" y="2089404"/>
                  </a:lnTo>
                  <a:lnTo>
                    <a:pt x="271043" y="2091944"/>
                  </a:lnTo>
                  <a:lnTo>
                    <a:pt x="270433" y="2091944"/>
                  </a:lnTo>
                  <a:lnTo>
                    <a:pt x="257492" y="2094484"/>
                  </a:lnTo>
                  <a:lnTo>
                    <a:pt x="242100" y="2098294"/>
                  </a:lnTo>
                  <a:lnTo>
                    <a:pt x="226580" y="2100834"/>
                  </a:lnTo>
                  <a:lnTo>
                    <a:pt x="213309" y="2102104"/>
                  </a:lnTo>
                  <a:lnTo>
                    <a:pt x="211493" y="2102104"/>
                  </a:lnTo>
                  <a:lnTo>
                    <a:pt x="207238" y="2100834"/>
                  </a:lnTo>
                  <a:lnTo>
                    <a:pt x="206629" y="2100834"/>
                  </a:lnTo>
                  <a:lnTo>
                    <a:pt x="204774" y="2091944"/>
                  </a:lnTo>
                  <a:lnTo>
                    <a:pt x="201917" y="2075434"/>
                  </a:lnTo>
                  <a:lnTo>
                    <a:pt x="199275" y="2058924"/>
                  </a:lnTo>
                  <a:lnTo>
                    <a:pt x="198120" y="2051304"/>
                  </a:lnTo>
                  <a:lnTo>
                    <a:pt x="207835" y="2050034"/>
                  </a:lnTo>
                  <a:lnTo>
                    <a:pt x="214820" y="2048764"/>
                  </a:lnTo>
                  <a:lnTo>
                    <a:pt x="221348" y="2046224"/>
                  </a:lnTo>
                  <a:lnTo>
                    <a:pt x="229717" y="2042414"/>
                  </a:lnTo>
                  <a:lnTo>
                    <a:pt x="237439" y="2041144"/>
                  </a:lnTo>
                  <a:lnTo>
                    <a:pt x="249618" y="2038604"/>
                  </a:lnTo>
                  <a:lnTo>
                    <a:pt x="262013" y="2037334"/>
                  </a:lnTo>
                  <a:lnTo>
                    <a:pt x="270433" y="2034794"/>
                  </a:lnTo>
                  <a:lnTo>
                    <a:pt x="300951" y="2028444"/>
                  </a:lnTo>
                  <a:lnTo>
                    <a:pt x="321322" y="2023364"/>
                  </a:lnTo>
                  <a:lnTo>
                    <a:pt x="336918" y="2020824"/>
                  </a:lnTo>
                  <a:lnTo>
                    <a:pt x="356120" y="2020824"/>
                  </a:lnTo>
                  <a:lnTo>
                    <a:pt x="370713" y="2018284"/>
                  </a:lnTo>
                  <a:lnTo>
                    <a:pt x="376174" y="2018284"/>
                  </a:lnTo>
                  <a:lnTo>
                    <a:pt x="395630" y="2019554"/>
                  </a:lnTo>
                  <a:lnTo>
                    <a:pt x="398056" y="2019554"/>
                  </a:lnTo>
                  <a:lnTo>
                    <a:pt x="400481" y="2025904"/>
                  </a:lnTo>
                  <a:lnTo>
                    <a:pt x="401701" y="2028444"/>
                  </a:lnTo>
                  <a:lnTo>
                    <a:pt x="401701" y="1985594"/>
                  </a:lnTo>
                  <a:lnTo>
                    <a:pt x="399275" y="1986534"/>
                  </a:lnTo>
                  <a:lnTo>
                    <a:pt x="393192" y="1992884"/>
                  </a:lnTo>
                  <a:lnTo>
                    <a:pt x="384619" y="1997964"/>
                  </a:lnTo>
                  <a:lnTo>
                    <a:pt x="373824" y="2001774"/>
                  </a:lnTo>
                  <a:lnTo>
                    <a:pt x="361315" y="2004314"/>
                  </a:lnTo>
                  <a:lnTo>
                    <a:pt x="347611" y="2005584"/>
                  </a:lnTo>
                  <a:lnTo>
                    <a:pt x="335737" y="2005584"/>
                  </a:lnTo>
                  <a:lnTo>
                    <a:pt x="311543" y="2008124"/>
                  </a:lnTo>
                  <a:lnTo>
                    <a:pt x="298996" y="2010664"/>
                  </a:lnTo>
                  <a:lnTo>
                    <a:pt x="306844" y="2000504"/>
                  </a:lnTo>
                  <a:lnTo>
                    <a:pt x="311670" y="1989074"/>
                  </a:lnTo>
                  <a:lnTo>
                    <a:pt x="314109" y="1976374"/>
                  </a:lnTo>
                  <a:lnTo>
                    <a:pt x="314731" y="1963674"/>
                  </a:lnTo>
                  <a:lnTo>
                    <a:pt x="314794" y="1888744"/>
                  </a:lnTo>
                  <a:lnTo>
                    <a:pt x="314794" y="1879854"/>
                  </a:lnTo>
                  <a:lnTo>
                    <a:pt x="314198" y="1868424"/>
                  </a:lnTo>
                  <a:lnTo>
                    <a:pt x="314794" y="1862074"/>
                  </a:lnTo>
                  <a:lnTo>
                    <a:pt x="321970" y="1868424"/>
                  </a:lnTo>
                  <a:lnTo>
                    <a:pt x="331660" y="1877314"/>
                  </a:lnTo>
                  <a:lnTo>
                    <a:pt x="341109" y="1886204"/>
                  </a:lnTo>
                  <a:lnTo>
                    <a:pt x="347611" y="1891284"/>
                  </a:lnTo>
                  <a:lnTo>
                    <a:pt x="360387" y="1901444"/>
                  </a:lnTo>
                  <a:lnTo>
                    <a:pt x="374129" y="1912874"/>
                  </a:lnTo>
                  <a:lnTo>
                    <a:pt x="387515" y="1925574"/>
                  </a:lnTo>
                  <a:lnTo>
                    <a:pt x="399275" y="1935734"/>
                  </a:lnTo>
                  <a:lnTo>
                    <a:pt x="405218" y="1940814"/>
                  </a:lnTo>
                  <a:lnTo>
                    <a:pt x="423964" y="1956054"/>
                  </a:lnTo>
                  <a:lnTo>
                    <a:pt x="430263" y="1959864"/>
                  </a:lnTo>
                  <a:lnTo>
                    <a:pt x="435076" y="1963674"/>
                  </a:lnTo>
                  <a:lnTo>
                    <a:pt x="449745" y="1971294"/>
                  </a:lnTo>
                  <a:lnTo>
                    <a:pt x="454571" y="1975104"/>
                  </a:lnTo>
                  <a:lnTo>
                    <a:pt x="462470" y="1980184"/>
                  </a:lnTo>
                  <a:lnTo>
                    <a:pt x="467944" y="1983994"/>
                  </a:lnTo>
                  <a:lnTo>
                    <a:pt x="476453" y="1983994"/>
                  </a:lnTo>
                  <a:lnTo>
                    <a:pt x="492861" y="1985264"/>
                  </a:lnTo>
                  <a:lnTo>
                    <a:pt x="497116" y="1985264"/>
                  </a:lnTo>
                  <a:lnTo>
                    <a:pt x="505980" y="1983994"/>
                  </a:lnTo>
                  <a:lnTo>
                    <a:pt x="519823" y="1982724"/>
                  </a:lnTo>
                  <a:lnTo>
                    <a:pt x="533082" y="1982724"/>
                  </a:lnTo>
                  <a:lnTo>
                    <a:pt x="540258" y="1981454"/>
                  </a:lnTo>
                  <a:lnTo>
                    <a:pt x="542696" y="1980184"/>
                  </a:lnTo>
                  <a:lnTo>
                    <a:pt x="544512" y="1977644"/>
                  </a:lnTo>
                  <a:lnTo>
                    <a:pt x="547560" y="1972564"/>
                  </a:lnTo>
                  <a:close/>
                </a:path>
                <a:path w="584200" h="3925570">
                  <a:moveTo>
                    <a:pt x="554837" y="3532619"/>
                  </a:moveTo>
                  <a:lnTo>
                    <a:pt x="532968" y="3488867"/>
                  </a:lnTo>
                  <a:lnTo>
                    <a:pt x="482714" y="3470757"/>
                  </a:lnTo>
                  <a:lnTo>
                    <a:pt x="469760" y="3468205"/>
                  </a:lnTo>
                  <a:lnTo>
                    <a:pt x="466725" y="3468205"/>
                  </a:lnTo>
                  <a:lnTo>
                    <a:pt x="463677" y="3471849"/>
                  </a:lnTo>
                  <a:lnTo>
                    <a:pt x="461860" y="3474288"/>
                  </a:lnTo>
                  <a:lnTo>
                    <a:pt x="463080" y="3476714"/>
                  </a:lnTo>
                  <a:lnTo>
                    <a:pt x="464896" y="3479139"/>
                  </a:lnTo>
                  <a:lnTo>
                    <a:pt x="469150" y="3482187"/>
                  </a:lnTo>
                  <a:lnTo>
                    <a:pt x="470369" y="3482784"/>
                  </a:lnTo>
                  <a:lnTo>
                    <a:pt x="473989" y="3486785"/>
                  </a:lnTo>
                  <a:lnTo>
                    <a:pt x="485584" y="3498862"/>
                  </a:lnTo>
                  <a:lnTo>
                    <a:pt x="489204" y="3502850"/>
                  </a:lnTo>
                  <a:lnTo>
                    <a:pt x="494309" y="3506660"/>
                  </a:lnTo>
                  <a:lnTo>
                    <a:pt x="502272" y="3512350"/>
                  </a:lnTo>
                  <a:lnTo>
                    <a:pt x="510235" y="3518154"/>
                  </a:lnTo>
                  <a:lnTo>
                    <a:pt x="515340" y="3522294"/>
                  </a:lnTo>
                  <a:lnTo>
                    <a:pt x="523722" y="3529723"/>
                  </a:lnTo>
                  <a:lnTo>
                    <a:pt x="532282" y="3536581"/>
                  </a:lnTo>
                  <a:lnTo>
                    <a:pt x="540715" y="3541611"/>
                  </a:lnTo>
                  <a:lnTo>
                    <a:pt x="548767" y="3543566"/>
                  </a:lnTo>
                  <a:lnTo>
                    <a:pt x="554228" y="3543566"/>
                  </a:lnTo>
                  <a:lnTo>
                    <a:pt x="554786" y="3536873"/>
                  </a:lnTo>
                  <a:lnTo>
                    <a:pt x="554837" y="3532619"/>
                  </a:lnTo>
                  <a:close/>
                </a:path>
                <a:path w="584200" h="3925570">
                  <a:moveTo>
                    <a:pt x="565785" y="3121164"/>
                  </a:moveTo>
                  <a:lnTo>
                    <a:pt x="559701" y="3115703"/>
                  </a:lnTo>
                  <a:lnTo>
                    <a:pt x="539877" y="3097466"/>
                  </a:lnTo>
                  <a:lnTo>
                    <a:pt x="529958" y="3088348"/>
                  </a:lnTo>
                  <a:lnTo>
                    <a:pt x="526402" y="3085071"/>
                  </a:lnTo>
                  <a:lnTo>
                    <a:pt x="507060" y="3068066"/>
                  </a:lnTo>
                  <a:lnTo>
                    <a:pt x="496722" y="3060750"/>
                  </a:lnTo>
                  <a:lnTo>
                    <a:pt x="490423" y="3059188"/>
                  </a:lnTo>
                  <a:lnTo>
                    <a:pt x="489127" y="3059188"/>
                  </a:lnTo>
                  <a:lnTo>
                    <a:pt x="489127" y="3118053"/>
                  </a:lnTo>
                  <a:lnTo>
                    <a:pt x="487083" y="3132721"/>
                  </a:lnTo>
                  <a:lnTo>
                    <a:pt x="474624" y="3215360"/>
                  </a:lnTo>
                  <a:lnTo>
                    <a:pt x="463461" y="3274161"/>
                  </a:lnTo>
                  <a:lnTo>
                    <a:pt x="450926" y="3332048"/>
                  </a:lnTo>
                  <a:lnTo>
                    <a:pt x="447878" y="3332657"/>
                  </a:lnTo>
                  <a:lnTo>
                    <a:pt x="432689" y="3331438"/>
                  </a:lnTo>
                  <a:lnTo>
                    <a:pt x="429653" y="3331438"/>
                  </a:lnTo>
                  <a:lnTo>
                    <a:pt x="418363" y="3332010"/>
                  </a:lnTo>
                  <a:lnTo>
                    <a:pt x="384606" y="3334512"/>
                  </a:lnTo>
                  <a:lnTo>
                    <a:pt x="374345" y="3335083"/>
                  </a:lnTo>
                  <a:lnTo>
                    <a:pt x="371309" y="3335083"/>
                  </a:lnTo>
                  <a:lnTo>
                    <a:pt x="369493" y="3334474"/>
                  </a:lnTo>
                  <a:lnTo>
                    <a:pt x="365836" y="3333864"/>
                  </a:lnTo>
                  <a:lnTo>
                    <a:pt x="366814" y="3293707"/>
                  </a:lnTo>
                  <a:lnTo>
                    <a:pt x="371741" y="3240671"/>
                  </a:lnTo>
                  <a:lnTo>
                    <a:pt x="373202" y="3229343"/>
                  </a:lnTo>
                  <a:lnTo>
                    <a:pt x="373748" y="3225088"/>
                  </a:lnTo>
                  <a:lnTo>
                    <a:pt x="432079" y="3216579"/>
                  </a:lnTo>
                  <a:lnTo>
                    <a:pt x="433298" y="3215970"/>
                  </a:lnTo>
                  <a:lnTo>
                    <a:pt x="439978" y="3215970"/>
                  </a:lnTo>
                  <a:lnTo>
                    <a:pt x="443623" y="3214763"/>
                  </a:lnTo>
                  <a:lnTo>
                    <a:pt x="453961" y="3211106"/>
                  </a:lnTo>
                  <a:lnTo>
                    <a:pt x="456387" y="3210509"/>
                  </a:lnTo>
                  <a:lnTo>
                    <a:pt x="456996" y="3209290"/>
                  </a:lnTo>
                  <a:lnTo>
                    <a:pt x="458216" y="3206254"/>
                  </a:lnTo>
                  <a:lnTo>
                    <a:pt x="458216" y="3202000"/>
                  </a:lnTo>
                  <a:lnTo>
                    <a:pt x="456476" y="3198952"/>
                  </a:lnTo>
                  <a:lnTo>
                    <a:pt x="455790" y="3197745"/>
                  </a:lnTo>
                  <a:lnTo>
                    <a:pt x="424789" y="3186798"/>
                  </a:lnTo>
                  <a:lnTo>
                    <a:pt x="415671" y="3186798"/>
                  </a:lnTo>
                  <a:lnTo>
                    <a:pt x="412026" y="3188627"/>
                  </a:lnTo>
                  <a:lnTo>
                    <a:pt x="401091" y="3193491"/>
                  </a:lnTo>
                  <a:lnTo>
                    <a:pt x="392582" y="3197745"/>
                  </a:lnTo>
                  <a:lnTo>
                    <a:pt x="378599" y="3198952"/>
                  </a:lnTo>
                  <a:lnTo>
                    <a:pt x="374345" y="3198952"/>
                  </a:lnTo>
                  <a:lnTo>
                    <a:pt x="372529" y="3197136"/>
                  </a:lnTo>
                  <a:lnTo>
                    <a:pt x="377482" y="3127044"/>
                  </a:lnTo>
                  <a:lnTo>
                    <a:pt x="388327" y="3109620"/>
                  </a:lnTo>
                  <a:lnTo>
                    <a:pt x="395617" y="3107804"/>
                  </a:lnTo>
                  <a:lnTo>
                    <a:pt x="446913" y="3099955"/>
                  </a:lnTo>
                  <a:lnTo>
                    <a:pt x="461860" y="3099905"/>
                  </a:lnTo>
                  <a:lnTo>
                    <a:pt x="473405" y="3097466"/>
                  </a:lnTo>
                  <a:lnTo>
                    <a:pt x="486778" y="3097466"/>
                  </a:lnTo>
                  <a:lnTo>
                    <a:pt x="489077" y="3109544"/>
                  </a:lnTo>
                  <a:lnTo>
                    <a:pt x="489127" y="3118053"/>
                  </a:lnTo>
                  <a:lnTo>
                    <a:pt x="489127" y="3059188"/>
                  </a:lnTo>
                  <a:lnTo>
                    <a:pt x="486778" y="3059188"/>
                  </a:lnTo>
                  <a:lnTo>
                    <a:pt x="484949" y="3060395"/>
                  </a:lnTo>
                  <a:lnTo>
                    <a:pt x="469760" y="3070123"/>
                  </a:lnTo>
                  <a:lnTo>
                    <a:pt x="464096" y="3073425"/>
                  </a:lnTo>
                  <a:lnTo>
                    <a:pt x="456844" y="3075597"/>
                  </a:lnTo>
                  <a:lnTo>
                    <a:pt x="444804" y="3077299"/>
                  </a:lnTo>
                  <a:lnTo>
                    <a:pt x="424789" y="3079242"/>
                  </a:lnTo>
                  <a:lnTo>
                    <a:pt x="415874" y="3080918"/>
                  </a:lnTo>
                  <a:lnTo>
                    <a:pt x="402221" y="3084017"/>
                  </a:lnTo>
                  <a:lnTo>
                    <a:pt x="388467" y="3087001"/>
                  </a:lnTo>
                  <a:lnTo>
                    <a:pt x="379209" y="3088348"/>
                  </a:lnTo>
                  <a:lnTo>
                    <a:pt x="381647" y="3034868"/>
                  </a:lnTo>
                  <a:lnTo>
                    <a:pt x="388937" y="2983217"/>
                  </a:lnTo>
                  <a:lnTo>
                    <a:pt x="402907" y="2951619"/>
                  </a:lnTo>
                  <a:lnTo>
                    <a:pt x="404126" y="2949791"/>
                  </a:lnTo>
                  <a:lnTo>
                    <a:pt x="404126" y="2948584"/>
                  </a:lnTo>
                  <a:lnTo>
                    <a:pt x="395808" y="2936176"/>
                  </a:lnTo>
                  <a:lnTo>
                    <a:pt x="376326" y="2921317"/>
                  </a:lnTo>
                  <a:lnTo>
                    <a:pt x="353885" y="2908846"/>
                  </a:lnTo>
                  <a:lnTo>
                    <a:pt x="336677" y="2903613"/>
                  </a:lnTo>
                  <a:lnTo>
                    <a:pt x="329082" y="2904134"/>
                  </a:lnTo>
                  <a:lnTo>
                    <a:pt x="316547" y="2905963"/>
                  </a:lnTo>
                  <a:lnTo>
                    <a:pt x="304800" y="2909506"/>
                  </a:lnTo>
                  <a:lnTo>
                    <a:pt x="299605" y="2915158"/>
                  </a:lnTo>
                  <a:lnTo>
                    <a:pt x="302183" y="2920542"/>
                  </a:lnTo>
                  <a:lnTo>
                    <a:pt x="307886" y="2927693"/>
                  </a:lnTo>
                  <a:lnTo>
                    <a:pt x="313702" y="2934043"/>
                  </a:lnTo>
                  <a:lnTo>
                    <a:pt x="316623" y="2937027"/>
                  </a:lnTo>
                  <a:lnTo>
                    <a:pt x="321932" y="2946946"/>
                  </a:lnTo>
                  <a:lnTo>
                    <a:pt x="325424" y="2956179"/>
                  </a:lnTo>
                  <a:lnTo>
                    <a:pt x="327558" y="2968142"/>
                  </a:lnTo>
                  <a:lnTo>
                    <a:pt x="328777" y="2986252"/>
                  </a:lnTo>
                  <a:lnTo>
                    <a:pt x="331203" y="3061614"/>
                  </a:lnTo>
                  <a:lnTo>
                    <a:pt x="331444" y="3068066"/>
                  </a:lnTo>
                  <a:lnTo>
                    <a:pt x="332181" y="3084017"/>
                  </a:lnTo>
                  <a:lnTo>
                    <a:pt x="332422" y="3091396"/>
                  </a:lnTo>
                  <a:lnTo>
                    <a:pt x="331812" y="3093161"/>
                  </a:lnTo>
                  <a:lnTo>
                    <a:pt x="331812" y="3118739"/>
                  </a:lnTo>
                  <a:lnTo>
                    <a:pt x="331812" y="3337522"/>
                  </a:lnTo>
                  <a:lnTo>
                    <a:pt x="326339" y="3339947"/>
                  </a:lnTo>
                  <a:lnTo>
                    <a:pt x="308711" y="3339947"/>
                  </a:lnTo>
                  <a:lnTo>
                    <a:pt x="284187" y="3342513"/>
                  </a:lnTo>
                  <a:lnTo>
                    <a:pt x="277114" y="3342983"/>
                  </a:lnTo>
                  <a:lnTo>
                    <a:pt x="269214" y="3342983"/>
                  </a:lnTo>
                  <a:lnTo>
                    <a:pt x="258889" y="3301047"/>
                  </a:lnTo>
                  <a:lnTo>
                    <a:pt x="254800" y="3283826"/>
                  </a:lnTo>
                  <a:lnTo>
                    <a:pt x="252196" y="3270897"/>
                  </a:lnTo>
                  <a:lnTo>
                    <a:pt x="250507" y="3257385"/>
                  </a:lnTo>
                  <a:lnTo>
                    <a:pt x="249161" y="3238462"/>
                  </a:lnTo>
                  <a:lnTo>
                    <a:pt x="256311" y="3237255"/>
                  </a:lnTo>
                  <a:lnTo>
                    <a:pt x="267169" y="3235185"/>
                  </a:lnTo>
                  <a:lnTo>
                    <a:pt x="278130" y="3233242"/>
                  </a:lnTo>
                  <a:lnTo>
                    <a:pt x="285623" y="3232378"/>
                  </a:lnTo>
                  <a:lnTo>
                    <a:pt x="301421" y="3232988"/>
                  </a:lnTo>
                  <a:lnTo>
                    <a:pt x="303860" y="3232988"/>
                  </a:lnTo>
                  <a:lnTo>
                    <a:pt x="306806" y="3232378"/>
                  </a:lnTo>
                  <a:lnTo>
                    <a:pt x="321475" y="3229343"/>
                  </a:lnTo>
                  <a:lnTo>
                    <a:pt x="329984" y="3229343"/>
                  </a:lnTo>
                  <a:lnTo>
                    <a:pt x="330034" y="3240671"/>
                  </a:lnTo>
                  <a:lnTo>
                    <a:pt x="330174" y="3244735"/>
                  </a:lnTo>
                  <a:lnTo>
                    <a:pt x="331012" y="3262223"/>
                  </a:lnTo>
                  <a:lnTo>
                    <a:pt x="331114" y="3270897"/>
                  </a:lnTo>
                  <a:lnTo>
                    <a:pt x="329374" y="3325368"/>
                  </a:lnTo>
                  <a:lnTo>
                    <a:pt x="331812" y="3337522"/>
                  </a:lnTo>
                  <a:lnTo>
                    <a:pt x="331812" y="3118739"/>
                  </a:lnTo>
                  <a:lnTo>
                    <a:pt x="331203" y="3205035"/>
                  </a:lnTo>
                  <a:lnTo>
                    <a:pt x="316839" y="3208540"/>
                  </a:lnTo>
                  <a:lnTo>
                    <a:pt x="295198" y="3212096"/>
                  </a:lnTo>
                  <a:lnTo>
                    <a:pt x="275145" y="3214852"/>
                  </a:lnTo>
                  <a:lnTo>
                    <a:pt x="265569" y="3215970"/>
                  </a:lnTo>
                  <a:lnTo>
                    <a:pt x="257670" y="3215970"/>
                  </a:lnTo>
                  <a:lnTo>
                    <a:pt x="251587" y="3214154"/>
                  </a:lnTo>
                  <a:lnTo>
                    <a:pt x="246735" y="3213544"/>
                  </a:lnTo>
                  <a:lnTo>
                    <a:pt x="243497" y="3193211"/>
                  </a:lnTo>
                  <a:lnTo>
                    <a:pt x="235686" y="3143046"/>
                  </a:lnTo>
                  <a:lnTo>
                    <a:pt x="234581" y="3136366"/>
                  </a:lnTo>
                  <a:lnTo>
                    <a:pt x="237007" y="3133928"/>
                  </a:lnTo>
                  <a:lnTo>
                    <a:pt x="240042" y="3131502"/>
                  </a:lnTo>
                  <a:lnTo>
                    <a:pt x="243078" y="3131502"/>
                  </a:lnTo>
                  <a:lnTo>
                    <a:pt x="257060" y="3132721"/>
                  </a:lnTo>
                  <a:lnTo>
                    <a:pt x="260096" y="3132721"/>
                  </a:lnTo>
                  <a:lnTo>
                    <a:pt x="264452" y="3131870"/>
                  </a:lnTo>
                  <a:lnTo>
                    <a:pt x="266115" y="3131502"/>
                  </a:lnTo>
                  <a:lnTo>
                    <a:pt x="272554" y="3130054"/>
                  </a:lnTo>
                  <a:lnTo>
                    <a:pt x="281127" y="3128353"/>
                  </a:lnTo>
                  <a:lnTo>
                    <a:pt x="286842" y="3127857"/>
                  </a:lnTo>
                  <a:lnTo>
                    <a:pt x="295910" y="3125139"/>
                  </a:lnTo>
                  <a:lnTo>
                    <a:pt x="309778" y="3122155"/>
                  </a:lnTo>
                  <a:lnTo>
                    <a:pt x="323418" y="3119729"/>
                  </a:lnTo>
                  <a:lnTo>
                    <a:pt x="331812" y="3118739"/>
                  </a:lnTo>
                  <a:lnTo>
                    <a:pt x="331812" y="3093161"/>
                  </a:lnTo>
                  <a:lnTo>
                    <a:pt x="293522" y="3105366"/>
                  </a:lnTo>
                  <a:lnTo>
                    <a:pt x="237553" y="3112109"/>
                  </a:lnTo>
                  <a:lnTo>
                    <a:pt x="224853" y="3113265"/>
                  </a:lnTo>
                  <a:lnTo>
                    <a:pt x="221818" y="3113265"/>
                  </a:lnTo>
                  <a:lnTo>
                    <a:pt x="218770" y="3110839"/>
                  </a:lnTo>
                  <a:lnTo>
                    <a:pt x="217563" y="3109010"/>
                  </a:lnTo>
                  <a:lnTo>
                    <a:pt x="208191" y="3100184"/>
                  </a:lnTo>
                  <a:lnTo>
                    <a:pt x="200926" y="3094507"/>
                  </a:lnTo>
                  <a:lnTo>
                    <a:pt x="192862" y="3090291"/>
                  </a:lnTo>
                  <a:lnTo>
                    <a:pt x="181102" y="3085922"/>
                  </a:lnTo>
                  <a:lnTo>
                    <a:pt x="178663" y="3085312"/>
                  </a:lnTo>
                  <a:lnTo>
                    <a:pt x="169545" y="3079839"/>
                  </a:lnTo>
                  <a:lnTo>
                    <a:pt x="165290" y="3079839"/>
                  </a:lnTo>
                  <a:lnTo>
                    <a:pt x="163474" y="3081667"/>
                  </a:lnTo>
                  <a:lnTo>
                    <a:pt x="163588" y="3084944"/>
                  </a:lnTo>
                  <a:lnTo>
                    <a:pt x="164693" y="3087141"/>
                  </a:lnTo>
                  <a:lnTo>
                    <a:pt x="165290" y="3087141"/>
                  </a:lnTo>
                  <a:lnTo>
                    <a:pt x="167119" y="3090176"/>
                  </a:lnTo>
                  <a:lnTo>
                    <a:pt x="168338" y="3093821"/>
                  </a:lnTo>
                  <a:lnTo>
                    <a:pt x="177787" y="3118053"/>
                  </a:lnTo>
                  <a:lnTo>
                    <a:pt x="185877" y="3140011"/>
                  </a:lnTo>
                  <a:lnTo>
                    <a:pt x="198716" y="3178899"/>
                  </a:lnTo>
                  <a:lnTo>
                    <a:pt x="210870" y="3238462"/>
                  </a:lnTo>
                  <a:lnTo>
                    <a:pt x="218008" y="3282518"/>
                  </a:lnTo>
                  <a:lnTo>
                    <a:pt x="224243" y="3330219"/>
                  </a:lnTo>
                  <a:lnTo>
                    <a:pt x="229196" y="3345027"/>
                  </a:lnTo>
                  <a:lnTo>
                    <a:pt x="238760" y="3361588"/>
                  </a:lnTo>
                  <a:lnTo>
                    <a:pt x="249110" y="3375088"/>
                  </a:lnTo>
                  <a:lnTo>
                    <a:pt x="256451" y="3380663"/>
                  </a:lnTo>
                  <a:lnTo>
                    <a:pt x="258279" y="3380663"/>
                  </a:lnTo>
                  <a:lnTo>
                    <a:pt x="263740" y="3374580"/>
                  </a:lnTo>
                  <a:lnTo>
                    <a:pt x="265569" y="3372764"/>
                  </a:lnTo>
                  <a:lnTo>
                    <a:pt x="271653" y="3364865"/>
                  </a:lnTo>
                  <a:lnTo>
                    <a:pt x="272859" y="3364865"/>
                  </a:lnTo>
                  <a:lnTo>
                    <a:pt x="286232" y="3363036"/>
                  </a:lnTo>
                  <a:lnTo>
                    <a:pt x="336067" y="3356965"/>
                  </a:lnTo>
                  <a:lnTo>
                    <a:pt x="337273" y="3356356"/>
                  </a:lnTo>
                  <a:lnTo>
                    <a:pt x="345186" y="3355136"/>
                  </a:lnTo>
                  <a:lnTo>
                    <a:pt x="347002" y="3355136"/>
                  </a:lnTo>
                  <a:lnTo>
                    <a:pt x="361645" y="3354286"/>
                  </a:lnTo>
                  <a:lnTo>
                    <a:pt x="426008" y="3349675"/>
                  </a:lnTo>
                  <a:lnTo>
                    <a:pt x="446062" y="3353930"/>
                  </a:lnTo>
                  <a:lnTo>
                    <a:pt x="447281" y="3354527"/>
                  </a:lnTo>
                  <a:lnTo>
                    <a:pt x="448487" y="3356965"/>
                  </a:lnTo>
                  <a:lnTo>
                    <a:pt x="454571" y="3372154"/>
                  </a:lnTo>
                  <a:lnTo>
                    <a:pt x="455180" y="3372764"/>
                  </a:lnTo>
                  <a:lnTo>
                    <a:pt x="462470" y="3375190"/>
                  </a:lnTo>
                  <a:lnTo>
                    <a:pt x="463689" y="3374580"/>
                  </a:lnTo>
                  <a:lnTo>
                    <a:pt x="472198" y="3371545"/>
                  </a:lnTo>
                  <a:lnTo>
                    <a:pt x="493179" y="3335083"/>
                  </a:lnTo>
                  <a:lnTo>
                    <a:pt x="494157" y="3332657"/>
                  </a:lnTo>
                  <a:lnTo>
                    <a:pt x="496785" y="3326092"/>
                  </a:lnTo>
                  <a:lnTo>
                    <a:pt x="503796" y="3304705"/>
                  </a:lnTo>
                  <a:lnTo>
                    <a:pt x="520814" y="3246971"/>
                  </a:lnTo>
                  <a:lnTo>
                    <a:pt x="524014" y="3236823"/>
                  </a:lnTo>
                  <a:lnTo>
                    <a:pt x="527850" y="3225088"/>
                  </a:lnTo>
                  <a:lnTo>
                    <a:pt x="531342" y="3214154"/>
                  </a:lnTo>
                  <a:lnTo>
                    <a:pt x="534174" y="3204426"/>
                  </a:lnTo>
                  <a:lnTo>
                    <a:pt x="541439" y="3176371"/>
                  </a:lnTo>
                  <a:lnTo>
                    <a:pt x="546252" y="3159607"/>
                  </a:lnTo>
                  <a:lnTo>
                    <a:pt x="550494" y="3149904"/>
                  </a:lnTo>
                  <a:lnTo>
                    <a:pt x="556056" y="3143046"/>
                  </a:lnTo>
                  <a:lnTo>
                    <a:pt x="562737" y="3135757"/>
                  </a:lnTo>
                  <a:lnTo>
                    <a:pt x="565785" y="3132721"/>
                  </a:lnTo>
                  <a:lnTo>
                    <a:pt x="565785" y="3121164"/>
                  </a:lnTo>
                  <a:close/>
                </a:path>
                <a:path w="584200" h="3925570">
                  <a:moveTo>
                    <a:pt x="576719" y="340360"/>
                  </a:moveTo>
                  <a:lnTo>
                    <a:pt x="573405" y="332740"/>
                  </a:lnTo>
                  <a:lnTo>
                    <a:pt x="563422" y="326390"/>
                  </a:lnTo>
                  <a:lnTo>
                    <a:pt x="546722" y="318770"/>
                  </a:lnTo>
                  <a:lnTo>
                    <a:pt x="511619" y="307340"/>
                  </a:lnTo>
                  <a:lnTo>
                    <a:pt x="475386" y="290830"/>
                  </a:lnTo>
                  <a:lnTo>
                    <a:pt x="463080" y="287020"/>
                  </a:lnTo>
                  <a:lnTo>
                    <a:pt x="419773" y="270510"/>
                  </a:lnTo>
                  <a:lnTo>
                    <a:pt x="396760" y="259080"/>
                  </a:lnTo>
                  <a:lnTo>
                    <a:pt x="395274" y="257810"/>
                  </a:lnTo>
                  <a:lnTo>
                    <a:pt x="377393" y="242570"/>
                  </a:lnTo>
                  <a:lnTo>
                    <a:pt x="379818" y="237490"/>
                  </a:lnTo>
                  <a:lnTo>
                    <a:pt x="379818" y="227330"/>
                  </a:lnTo>
                  <a:lnTo>
                    <a:pt x="376174" y="224790"/>
                  </a:lnTo>
                  <a:lnTo>
                    <a:pt x="373138" y="222250"/>
                  </a:lnTo>
                  <a:lnTo>
                    <a:pt x="364629" y="217170"/>
                  </a:lnTo>
                  <a:lnTo>
                    <a:pt x="362800" y="215900"/>
                  </a:lnTo>
                  <a:lnTo>
                    <a:pt x="358546" y="210820"/>
                  </a:lnTo>
                  <a:lnTo>
                    <a:pt x="361823" y="203200"/>
                  </a:lnTo>
                  <a:lnTo>
                    <a:pt x="364007" y="198120"/>
                  </a:lnTo>
                  <a:lnTo>
                    <a:pt x="367131" y="187960"/>
                  </a:lnTo>
                  <a:lnTo>
                    <a:pt x="368554" y="173990"/>
                  </a:lnTo>
                  <a:lnTo>
                    <a:pt x="368808" y="156210"/>
                  </a:lnTo>
                  <a:lnTo>
                    <a:pt x="368884" y="148590"/>
                  </a:lnTo>
                  <a:lnTo>
                    <a:pt x="368884" y="128270"/>
                  </a:lnTo>
                  <a:lnTo>
                    <a:pt x="385292" y="143510"/>
                  </a:lnTo>
                  <a:lnTo>
                    <a:pt x="415899" y="179070"/>
                  </a:lnTo>
                  <a:lnTo>
                    <a:pt x="434213" y="196850"/>
                  </a:lnTo>
                  <a:lnTo>
                    <a:pt x="454342" y="212090"/>
                  </a:lnTo>
                  <a:lnTo>
                    <a:pt x="474014" y="218440"/>
                  </a:lnTo>
                  <a:lnTo>
                    <a:pt x="486092" y="217170"/>
                  </a:lnTo>
                  <a:lnTo>
                    <a:pt x="520801" y="205740"/>
                  </a:lnTo>
                  <a:lnTo>
                    <a:pt x="520801" y="203200"/>
                  </a:lnTo>
                  <a:lnTo>
                    <a:pt x="484720" y="176530"/>
                  </a:lnTo>
                  <a:lnTo>
                    <a:pt x="469582" y="168910"/>
                  </a:lnTo>
                  <a:lnTo>
                    <a:pt x="462470" y="165100"/>
                  </a:lnTo>
                  <a:lnTo>
                    <a:pt x="447306" y="158750"/>
                  </a:lnTo>
                  <a:lnTo>
                    <a:pt x="432308" y="151130"/>
                  </a:lnTo>
                  <a:lnTo>
                    <a:pt x="418122" y="140970"/>
                  </a:lnTo>
                  <a:lnTo>
                    <a:pt x="405345" y="132080"/>
                  </a:lnTo>
                  <a:lnTo>
                    <a:pt x="400456" y="128270"/>
                  </a:lnTo>
                  <a:lnTo>
                    <a:pt x="397192" y="125730"/>
                  </a:lnTo>
                  <a:lnTo>
                    <a:pt x="387032" y="116840"/>
                  </a:lnTo>
                  <a:lnTo>
                    <a:pt x="377228" y="110490"/>
                  </a:lnTo>
                  <a:lnTo>
                    <a:pt x="374853" y="109220"/>
                  </a:lnTo>
                  <a:lnTo>
                    <a:pt x="370090" y="106680"/>
                  </a:lnTo>
                  <a:lnTo>
                    <a:pt x="370700" y="102870"/>
                  </a:lnTo>
                  <a:lnTo>
                    <a:pt x="371309" y="96520"/>
                  </a:lnTo>
                  <a:lnTo>
                    <a:pt x="376783" y="95250"/>
                  </a:lnTo>
                  <a:lnTo>
                    <a:pt x="382854" y="95250"/>
                  </a:lnTo>
                  <a:lnTo>
                    <a:pt x="398043" y="92710"/>
                  </a:lnTo>
                  <a:lnTo>
                    <a:pt x="404126" y="92710"/>
                  </a:lnTo>
                  <a:lnTo>
                    <a:pt x="417499" y="95250"/>
                  </a:lnTo>
                  <a:lnTo>
                    <a:pt x="422363" y="95250"/>
                  </a:lnTo>
                  <a:lnTo>
                    <a:pt x="434517" y="92710"/>
                  </a:lnTo>
                  <a:lnTo>
                    <a:pt x="466115" y="92710"/>
                  </a:lnTo>
                  <a:lnTo>
                    <a:pt x="475830" y="83820"/>
                  </a:lnTo>
                  <a:lnTo>
                    <a:pt x="475830" y="78740"/>
                  </a:lnTo>
                  <a:lnTo>
                    <a:pt x="467334" y="67310"/>
                  </a:lnTo>
                  <a:lnTo>
                    <a:pt x="466115" y="66040"/>
                  </a:lnTo>
                  <a:lnTo>
                    <a:pt x="461162" y="64770"/>
                  </a:lnTo>
                  <a:lnTo>
                    <a:pt x="452437" y="63500"/>
                  </a:lnTo>
                  <a:lnTo>
                    <a:pt x="435114" y="63500"/>
                  </a:lnTo>
                  <a:lnTo>
                    <a:pt x="419315" y="68580"/>
                  </a:lnTo>
                  <a:lnTo>
                    <a:pt x="415671" y="68580"/>
                  </a:lnTo>
                  <a:lnTo>
                    <a:pt x="406946" y="71120"/>
                  </a:lnTo>
                  <a:lnTo>
                    <a:pt x="380377" y="76200"/>
                  </a:lnTo>
                  <a:lnTo>
                    <a:pt x="371309" y="78740"/>
                  </a:lnTo>
                  <a:lnTo>
                    <a:pt x="371919" y="74930"/>
                  </a:lnTo>
                  <a:lnTo>
                    <a:pt x="372529" y="59690"/>
                  </a:lnTo>
                  <a:lnTo>
                    <a:pt x="373138" y="55880"/>
                  </a:lnTo>
                  <a:lnTo>
                    <a:pt x="373735" y="53340"/>
                  </a:lnTo>
                  <a:lnTo>
                    <a:pt x="381038" y="41910"/>
                  </a:lnTo>
                  <a:lnTo>
                    <a:pt x="381038" y="39370"/>
                  </a:lnTo>
                  <a:lnTo>
                    <a:pt x="360476" y="15240"/>
                  </a:lnTo>
                  <a:lnTo>
                    <a:pt x="355739" y="12700"/>
                  </a:lnTo>
                  <a:lnTo>
                    <a:pt x="341998" y="5080"/>
                  </a:lnTo>
                  <a:lnTo>
                    <a:pt x="339712" y="3810"/>
                  </a:lnTo>
                  <a:lnTo>
                    <a:pt x="336664" y="5080"/>
                  </a:lnTo>
                  <a:lnTo>
                    <a:pt x="334238" y="5080"/>
                  </a:lnTo>
                  <a:lnTo>
                    <a:pt x="331812" y="3810"/>
                  </a:lnTo>
                  <a:lnTo>
                    <a:pt x="329984" y="3810"/>
                  </a:lnTo>
                  <a:lnTo>
                    <a:pt x="320255" y="0"/>
                  </a:lnTo>
                  <a:lnTo>
                    <a:pt x="314185" y="0"/>
                  </a:lnTo>
                  <a:lnTo>
                    <a:pt x="302031" y="5080"/>
                  </a:lnTo>
                  <a:lnTo>
                    <a:pt x="300202" y="8890"/>
                  </a:lnTo>
                  <a:lnTo>
                    <a:pt x="300202" y="10160"/>
                  </a:lnTo>
                  <a:lnTo>
                    <a:pt x="303276" y="13970"/>
                  </a:lnTo>
                  <a:lnTo>
                    <a:pt x="317385" y="29210"/>
                  </a:lnTo>
                  <a:lnTo>
                    <a:pt x="321475" y="34290"/>
                  </a:lnTo>
                  <a:lnTo>
                    <a:pt x="324650" y="44450"/>
                  </a:lnTo>
                  <a:lnTo>
                    <a:pt x="326796" y="57150"/>
                  </a:lnTo>
                  <a:lnTo>
                    <a:pt x="327698" y="68580"/>
                  </a:lnTo>
                  <a:lnTo>
                    <a:pt x="327774" y="71120"/>
                  </a:lnTo>
                  <a:lnTo>
                    <a:pt x="327558" y="81280"/>
                  </a:lnTo>
                  <a:lnTo>
                    <a:pt x="315252" y="83820"/>
                  </a:lnTo>
                  <a:lnTo>
                    <a:pt x="291553" y="87630"/>
                  </a:lnTo>
                  <a:lnTo>
                    <a:pt x="265341" y="90170"/>
                  </a:lnTo>
                  <a:lnTo>
                    <a:pt x="245516" y="92710"/>
                  </a:lnTo>
                  <a:lnTo>
                    <a:pt x="243078" y="92710"/>
                  </a:lnTo>
                  <a:lnTo>
                    <a:pt x="232752" y="95250"/>
                  </a:lnTo>
                  <a:lnTo>
                    <a:pt x="229108" y="95250"/>
                  </a:lnTo>
                  <a:lnTo>
                    <a:pt x="229108" y="96520"/>
                  </a:lnTo>
                  <a:lnTo>
                    <a:pt x="235178" y="99060"/>
                  </a:lnTo>
                  <a:lnTo>
                    <a:pt x="238823" y="101600"/>
                  </a:lnTo>
                  <a:lnTo>
                    <a:pt x="251726" y="107950"/>
                  </a:lnTo>
                  <a:lnTo>
                    <a:pt x="259943" y="113030"/>
                  </a:lnTo>
                  <a:lnTo>
                    <a:pt x="265658" y="114300"/>
                  </a:lnTo>
                  <a:lnTo>
                    <a:pt x="271030" y="115570"/>
                  </a:lnTo>
                  <a:lnTo>
                    <a:pt x="274688" y="115570"/>
                  </a:lnTo>
                  <a:lnTo>
                    <a:pt x="275285" y="114300"/>
                  </a:lnTo>
                  <a:lnTo>
                    <a:pt x="285013" y="111760"/>
                  </a:lnTo>
                  <a:lnTo>
                    <a:pt x="286842" y="111760"/>
                  </a:lnTo>
                  <a:lnTo>
                    <a:pt x="304457" y="109220"/>
                  </a:lnTo>
                  <a:lnTo>
                    <a:pt x="306285" y="109220"/>
                  </a:lnTo>
                  <a:lnTo>
                    <a:pt x="300494" y="115570"/>
                  </a:lnTo>
                  <a:lnTo>
                    <a:pt x="295503" y="121920"/>
                  </a:lnTo>
                  <a:lnTo>
                    <a:pt x="290728" y="127000"/>
                  </a:lnTo>
                  <a:lnTo>
                    <a:pt x="266255" y="156210"/>
                  </a:lnTo>
                  <a:lnTo>
                    <a:pt x="236397" y="187960"/>
                  </a:lnTo>
                  <a:lnTo>
                    <a:pt x="218389" y="203200"/>
                  </a:lnTo>
                  <a:lnTo>
                    <a:pt x="208114" y="212090"/>
                  </a:lnTo>
                  <a:lnTo>
                    <a:pt x="203581" y="219710"/>
                  </a:lnTo>
                  <a:lnTo>
                    <a:pt x="203581" y="220980"/>
                  </a:lnTo>
                  <a:lnTo>
                    <a:pt x="206006" y="222250"/>
                  </a:lnTo>
                  <a:lnTo>
                    <a:pt x="207225" y="222250"/>
                  </a:lnTo>
                  <a:lnTo>
                    <a:pt x="215874" y="219710"/>
                  </a:lnTo>
                  <a:lnTo>
                    <a:pt x="230390" y="214630"/>
                  </a:lnTo>
                  <a:lnTo>
                    <a:pt x="245935" y="209550"/>
                  </a:lnTo>
                  <a:lnTo>
                    <a:pt x="298767" y="176530"/>
                  </a:lnTo>
                  <a:lnTo>
                    <a:pt x="333019" y="148590"/>
                  </a:lnTo>
                  <a:lnTo>
                    <a:pt x="334137" y="162560"/>
                  </a:lnTo>
                  <a:lnTo>
                    <a:pt x="334149" y="165100"/>
                  </a:lnTo>
                  <a:lnTo>
                    <a:pt x="333108" y="179070"/>
                  </a:lnTo>
                  <a:lnTo>
                    <a:pt x="333019" y="185420"/>
                  </a:lnTo>
                  <a:lnTo>
                    <a:pt x="334848" y="203200"/>
                  </a:lnTo>
                  <a:lnTo>
                    <a:pt x="332422" y="203200"/>
                  </a:lnTo>
                  <a:lnTo>
                    <a:pt x="329984" y="201930"/>
                  </a:lnTo>
                  <a:lnTo>
                    <a:pt x="326339" y="201930"/>
                  </a:lnTo>
                  <a:lnTo>
                    <a:pt x="319049" y="205740"/>
                  </a:lnTo>
                  <a:lnTo>
                    <a:pt x="312966" y="207010"/>
                  </a:lnTo>
                  <a:lnTo>
                    <a:pt x="311759" y="207010"/>
                  </a:lnTo>
                  <a:lnTo>
                    <a:pt x="309321" y="213360"/>
                  </a:lnTo>
                  <a:lnTo>
                    <a:pt x="287743" y="257810"/>
                  </a:lnTo>
                  <a:lnTo>
                    <a:pt x="233362" y="313690"/>
                  </a:lnTo>
                  <a:lnTo>
                    <a:pt x="215887" y="326390"/>
                  </a:lnTo>
                  <a:lnTo>
                    <a:pt x="204990" y="335280"/>
                  </a:lnTo>
                  <a:lnTo>
                    <a:pt x="197497" y="340360"/>
                  </a:lnTo>
                  <a:lnTo>
                    <a:pt x="192024" y="345440"/>
                  </a:lnTo>
                  <a:lnTo>
                    <a:pt x="183756" y="351790"/>
                  </a:lnTo>
                  <a:lnTo>
                    <a:pt x="175361" y="359410"/>
                  </a:lnTo>
                  <a:lnTo>
                    <a:pt x="169545" y="364490"/>
                  </a:lnTo>
                  <a:lnTo>
                    <a:pt x="159219" y="370840"/>
                  </a:lnTo>
                  <a:lnTo>
                    <a:pt x="158000" y="372110"/>
                  </a:lnTo>
                  <a:lnTo>
                    <a:pt x="156781" y="375920"/>
                  </a:lnTo>
                  <a:lnTo>
                    <a:pt x="158000" y="377190"/>
                  </a:lnTo>
                  <a:lnTo>
                    <a:pt x="168529" y="377190"/>
                  </a:lnTo>
                  <a:lnTo>
                    <a:pt x="176085" y="375920"/>
                  </a:lnTo>
                  <a:lnTo>
                    <a:pt x="184327" y="373380"/>
                  </a:lnTo>
                  <a:lnTo>
                    <a:pt x="191427" y="369570"/>
                  </a:lnTo>
                  <a:lnTo>
                    <a:pt x="197815" y="367030"/>
                  </a:lnTo>
                  <a:lnTo>
                    <a:pt x="206921" y="361950"/>
                  </a:lnTo>
                  <a:lnTo>
                    <a:pt x="216039" y="358140"/>
                  </a:lnTo>
                  <a:lnTo>
                    <a:pt x="222415" y="355600"/>
                  </a:lnTo>
                  <a:lnTo>
                    <a:pt x="223634" y="356870"/>
                  </a:lnTo>
                  <a:lnTo>
                    <a:pt x="230314" y="367030"/>
                  </a:lnTo>
                  <a:lnTo>
                    <a:pt x="230924" y="368300"/>
                  </a:lnTo>
                  <a:lnTo>
                    <a:pt x="233362" y="370840"/>
                  </a:lnTo>
                  <a:lnTo>
                    <a:pt x="244906" y="378460"/>
                  </a:lnTo>
                  <a:lnTo>
                    <a:pt x="247942" y="381000"/>
                  </a:lnTo>
                  <a:lnTo>
                    <a:pt x="254863" y="387350"/>
                  </a:lnTo>
                  <a:lnTo>
                    <a:pt x="262305" y="393700"/>
                  </a:lnTo>
                  <a:lnTo>
                    <a:pt x="272135" y="401320"/>
                  </a:lnTo>
                  <a:lnTo>
                    <a:pt x="286232" y="410210"/>
                  </a:lnTo>
                  <a:lnTo>
                    <a:pt x="290118" y="412750"/>
                  </a:lnTo>
                  <a:lnTo>
                    <a:pt x="296786" y="416560"/>
                  </a:lnTo>
                  <a:lnTo>
                    <a:pt x="304266" y="419100"/>
                  </a:lnTo>
                  <a:lnTo>
                    <a:pt x="310540" y="420370"/>
                  </a:lnTo>
                  <a:lnTo>
                    <a:pt x="312356" y="417830"/>
                  </a:lnTo>
                  <a:lnTo>
                    <a:pt x="312356" y="398780"/>
                  </a:lnTo>
                  <a:lnTo>
                    <a:pt x="306285" y="388620"/>
                  </a:lnTo>
                  <a:lnTo>
                    <a:pt x="305066" y="387350"/>
                  </a:lnTo>
                  <a:lnTo>
                    <a:pt x="297903" y="377190"/>
                  </a:lnTo>
                  <a:lnTo>
                    <a:pt x="288810" y="369570"/>
                  </a:lnTo>
                  <a:lnTo>
                    <a:pt x="278574" y="361950"/>
                  </a:lnTo>
                  <a:lnTo>
                    <a:pt x="267995" y="356870"/>
                  </a:lnTo>
                  <a:lnTo>
                    <a:pt x="261759" y="355600"/>
                  </a:lnTo>
                  <a:lnTo>
                    <a:pt x="241757" y="350520"/>
                  </a:lnTo>
                  <a:lnTo>
                    <a:pt x="235178" y="349250"/>
                  </a:lnTo>
                  <a:lnTo>
                    <a:pt x="242443" y="342900"/>
                  </a:lnTo>
                  <a:lnTo>
                    <a:pt x="253568" y="334010"/>
                  </a:lnTo>
                  <a:lnTo>
                    <a:pt x="264922" y="323850"/>
                  </a:lnTo>
                  <a:lnTo>
                    <a:pt x="282511" y="311150"/>
                  </a:lnTo>
                  <a:lnTo>
                    <a:pt x="297243" y="298450"/>
                  </a:lnTo>
                  <a:lnTo>
                    <a:pt x="312089" y="287020"/>
                  </a:lnTo>
                  <a:lnTo>
                    <a:pt x="322084" y="278130"/>
                  </a:lnTo>
                  <a:lnTo>
                    <a:pt x="323913" y="276860"/>
                  </a:lnTo>
                  <a:lnTo>
                    <a:pt x="334848" y="270510"/>
                  </a:lnTo>
                  <a:lnTo>
                    <a:pt x="336664" y="269240"/>
                  </a:lnTo>
                  <a:lnTo>
                    <a:pt x="343357" y="262890"/>
                  </a:lnTo>
                  <a:lnTo>
                    <a:pt x="350037" y="257810"/>
                  </a:lnTo>
                  <a:lnTo>
                    <a:pt x="354901" y="257810"/>
                  </a:lnTo>
                  <a:lnTo>
                    <a:pt x="373138" y="269240"/>
                  </a:lnTo>
                  <a:lnTo>
                    <a:pt x="373735" y="269240"/>
                  </a:lnTo>
                  <a:lnTo>
                    <a:pt x="382308" y="275590"/>
                  </a:lnTo>
                  <a:lnTo>
                    <a:pt x="394017" y="284480"/>
                  </a:lnTo>
                  <a:lnTo>
                    <a:pt x="406984" y="293370"/>
                  </a:lnTo>
                  <a:lnTo>
                    <a:pt x="462470" y="330200"/>
                  </a:lnTo>
                  <a:lnTo>
                    <a:pt x="464604" y="331470"/>
                  </a:lnTo>
                  <a:lnTo>
                    <a:pt x="468160" y="334010"/>
                  </a:lnTo>
                  <a:lnTo>
                    <a:pt x="475716" y="339090"/>
                  </a:lnTo>
                  <a:lnTo>
                    <a:pt x="489813" y="346710"/>
                  </a:lnTo>
                  <a:lnTo>
                    <a:pt x="491032" y="346710"/>
                  </a:lnTo>
                  <a:lnTo>
                    <a:pt x="497713" y="347980"/>
                  </a:lnTo>
                  <a:lnTo>
                    <a:pt x="498932" y="347980"/>
                  </a:lnTo>
                  <a:lnTo>
                    <a:pt x="513029" y="351790"/>
                  </a:lnTo>
                  <a:lnTo>
                    <a:pt x="523240" y="354330"/>
                  </a:lnTo>
                  <a:lnTo>
                    <a:pt x="533463" y="355600"/>
                  </a:lnTo>
                  <a:lnTo>
                    <a:pt x="547547" y="355600"/>
                  </a:lnTo>
                  <a:lnTo>
                    <a:pt x="554418" y="354330"/>
                  </a:lnTo>
                  <a:lnTo>
                    <a:pt x="564184" y="353060"/>
                  </a:lnTo>
                  <a:lnTo>
                    <a:pt x="572935" y="347980"/>
                  </a:lnTo>
                  <a:lnTo>
                    <a:pt x="576719" y="340360"/>
                  </a:lnTo>
                  <a:close/>
                </a:path>
                <a:path w="584200" h="3925570">
                  <a:moveTo>
                    <a:pt x="584009" y="2730182"/>
                  </a:moveTo>
                  <a:lnTo>
                    <a:pt x="541616" y="2695892"/>
                  </a:lnTo>
                  <a:lnTo>
                    <a:pt x="503796" y="2671762"/>
                  </a:lnTo>
                  <a:lnTo>
                    <a:pt x="494969" y="2666682"/>
                  </a:lnTo>
                  <a:lnTo>
                    <a:pt x="467982" y="2648902"/>
                  </a:lnTo>
                  <a:lnTo>
                    <a:pt x="458825" y="2642552"/>
                  </a:lnTo>
                  <a:lnTo>
                    <a:pt x="450189" y="2637472"/>
                  </a:lnTo>
                  <a:lnTo>
                    <a:pt x="424040" y="2617152"/>
                  </a:lnTo>
                  <a:lnTo>
                    <a:pt x="390537" y="2586672"/>
                  </a:lnTo>
                  <a:lnTo>
                    <a:pt x="381038" y="2571432"/>
                  </a:lnTo>
                  <a:lnTo>
                    <a:pt x="381038" y="2568892"/>
                  </a:lnTo>
                  <a:lnTo>
                    <a:pt x="382257" y="2560002"/>
                  </a:lnTo>
                  <a:lnTo>
                    <a:pt x="382143" y="2556192"/>
                  </a:lnTo>
                  <a:lnTo>
                    <a:pt x="381977" y="2552382"/>
                  </a:lnTo>
                  <a:lnTo>
                    <a:pt x="381419" y="2544762"/>
                  </a:lnTo>
                  <a:lnTo>
                    <a:pt x="381342" y="2543492"/>
                  </a:lnTo>
                  <a:lnTo>
                    <a:pt x="381038" y="2538412"/>
                  </a:lnTo>
                  <a:lnTo>
                    <a:pt x="381038" y="2530792"/>
                  </a:lnTo>
                  <a:lnTo>
                    <a:pt x="387959" y="2529522"/>
                  </a:lnTo>
                  <a:lnTo>
                    <a:pt x="397738" y="2529522"/>
                  </a:lnTo>
                  <a:lnTo>
                    <a:pt x="407530" y="2528252"/>
                  </a:lnTo>
                  <a:lnTo>
                    <a:pt x="416890" y="2528252"/>
                  </a:lnTo>
                  <a:lnTo>
                    <a:pt x="430263" y="2529522"/>
                  </a:lnTo>
                  <a:lnTo>
                    <a:pt x="446671" y="2529522"/>
                  </a:lnTo>
                  <a:lnTo>
                    <a:pt x="508050" y="2540952"/>
                  </a:lnTo>
                  <a:lnTo>
                    <a:pt x="510476" y="2540952"/>
                  </a:lnTo>
                  <a:lnTo>
                    <a:pt x="527494" y="2537142"/>
                  </a:lnTo>
                  <a:lnTo>
                    <a:pt x="527494" y="2528252"/>
                  </a:lnTo>
                  <a:lnTo>
                    <a:pt x="527494" y="2525712"/>
                  </a:lnTo>
                  <a:lnTo>
                    <a:pt x="524192" y="2516822"/>
                  </a:lnTo>
                  <a:lnTo>
                    <a:pt x="515264" y="2510472"/>
                  </a:lnTo>
                  <a:lnTo>
                    <a:pt x="502107" y="2502852"/>
                  </a:lnTo>
                  <a:lnTo>
                    <a:pt x="486168" y="2495232"/>
                  </a:lnTo>
                  <a:lnTo>
                    <a:pt x="463689" y="2495232"/>
                  </a:lnTo>
                  <a:lnTo>
                    <a:pt x="448246" y="2500312"/>
                  </a:lnTo>
                  <a:lnTo>
                    <a:pt x="422211" y="2505392"/>
                  </a:lnTo>
                  <a:lnTo>
                    <a:pt x="395490" y="2509202"/>
                  </a:lnTo>
                  <a:lnTo>
                    <a:pt x="378002" y="2510472"/>
                  </a:lnTo>
                  <a:lnTo>
                    <a:pt x="377393" y="2505392"/>
                  </a:lnTo>
                  <a:lnTo>
                    <a:pt x="376897" y="2500312"/>
                  </a:lnTo>
                  <a:lnTo>
                    <a:pt x="376897" y="2488882"/>
                  </a:lnTo>
                  <a:lnTo>
                    <a:pt x="378002" y="2477452"/>
                  </a:lnTo>
                  <a:lnTo>
                    <a:pt x="378612" y="2474912"/>
                  </a:lnTo>
                  <a:lnTo>
                    <a:pt x="378726" y="2453322"/>
                  </a:lnTo>
                  <a:lnTo>
                    <a:pt x="405218" y="2429192"/>
                  </a:lnTo>
                  <a:lnTo>
                    <a:pt x="411429" y="2429192"/>
                  </a:lnTo>
                  <a:lnTo>
                    <a:pt x="416890" y="2427922"/>
                  </a:lnTo>
                  <a:lnTo>
                    <a:pt x="430263" y="2427922"/>
                  </a:lnTo>
                  <a:lnTo>
                    <a:pt x="436753" y="2426652"/>
                  </a:lnTo>
                  <a:lnTo>
                    <a:pt x="456577" y="2424112"/>
                  </a:lnTo>
                  <a:lnTo>
                    <a:pt x="467944" y="2424112"/>
                  </a:lnTo>
                  <a:lnTo>
                    <a:pt x="478878" y="2419032"/>
                  </a:lnTo>
                  <a:lnTo>
                    <a:pt x="478878" y="2405062"/>
                  </a:lnTo>
                  <a:lnTo>
                    <a:pt x="474624" y="2402522"/>
                  </a:lnTo>
                  <a:lnTo>
                    <a:pt x="470979" y="2401252"/>
                  </a:lnTo>
                  <a:lnTo>
                    <a:pt x="462927" y="2398712"/>
                  </a:lnTo>
                  <a:lnTo>
                    <a:pt x="434314" y="2391092"/>
                  </a:lnTo>
                  <a:lnTo>
                    <a:pt x="426618" y="2389822"/>
                  </a:lnTo>
                  <a:lnTo>
                    <a:pt x="421462" y="2391092"/>
                  </a:lnTo>
                  <a:lnTo>
                    <a:pt x="413626" y="2394902"/>
                  </a:lnTo>
                  <a:lnTo>
                    <a:pt x="406361" y="2398712"/>
                  </a:lnTo>
                  <a:lnTo>
                    <a:pt x="402920" y="2399982"/>
                  </a:lnTo>
                  <a:lnTo>
                    <a:pt x="401701" y="2401252"/>
                  </a:lnTo>
                  <a:lnTo>
                    <a:pt x="393192" y="2403792"/>
                  </a:lnTo>
                  <a:lnTo>
                    <a:pt x="384683" y="2405062"/>
                  </a:lnTo>
                  <a:lnTo>
                    <a:pt x="386511" y="2384742"/>
                  </a:lnTo>
                  <a:lnTo>
                    <a:pt x="386981" y="2378392"/>
                  </a:lnTo>
                  <a:lnTo>
                    <a:pt x="389064" y="2358072"/>
                  </a:lnTo>
                  <a:lnTo>
                    <a:pt x="389547" y="2351722"/>
                  </a:lnTo>
                  <a:lnTo>
                    <a:pt x="390982" y="2346642"/>
                  </a:lnTo>
                  <a:lnTo>
                    <a:pt x="394182" y="2337752"/>
                  </a:lnTo>
                  <a:lnTo>
                    <a:pt x="399275" y="2325052"/>
                  </a:lnTo>
                  <a:lnTo>
                    <a:pt x="407771" y="2312352"/>
                  </a:lnTo>
                  <a:lnTo>
                    <a:pt x="404914" y="2307272"/>
                  </a:lnTo>
                  <a:lnTo>
                    <a:pt x="399034" y="2300922"/>
                  </a:lnTo>
                  <a:lnTo>
                    <a:pt x="387350" y="2292032"/>
                  </a:lnTo>
                  <a:lnTo>
                    <a:pt x="367055" y="2278062"/>
                  </a:lnTo>
                  <a:lnTo>
                    <a:pt x="364629" y="2276792"/>
                  </a:lnTo>
                  <a:lnTo>
                    <a:pt x="353085" y="2270442"/>
                  </a:lnTo>
                  <a:lnTo>
                    <a:pt x="345795" y="2265362"/>
                  </a:lnTo>
                  <a:lnTo>
                    <a:pt x="341541" y="2265362"/>
                  </a:lnTo>
                  <a:lnTo>
                    <a:pt x="336550" y="2264092"/>
                  </a:lnTo>
                  <a:lnTo>
                    <a:pt x="327634" y="2264092"/>
                  </a:lnTo>
                  <a:lnTo>
                    <a:pt x="318376" y="2262822"/>
                  </a:lnTo>
                  <a:lnTo>
                    <a:pt x="308114" y="2262822"/>
                  </a:lnTo>
                  <a:lnTo>
                    <a:pt x="294132" y="2266632"/>
                  </a:lnTo>
                  <a:lnTo>
                    <a:pt x="294132" y="2269172"/>
                  </a:lnTo>
                  <a:lnTo>
                    <a:pt x="297891" y="2274252"/>
                  </a:lnTo>
                  <a:lnTo>
                    <a:pt x="306438" y="2284412"/>
                  </a:lnTo>
                  <a:lnTo>
                    <a:pt x="315671" y="2295842"/>
                  </a:lnTo>
                  <a:lnTo>
                    <a:pt x="329171" y="2339022"/>
                  </a:lnTo>
                  <a:lnTo>
                    <a:pt x="329387" y="2351722"/>
                  </a:lnTo>
                  <a:lnTo>
                    <a:pt x="329768" y="2358072"/>
                  </a:lnTo>
                  <a:lnTo>
                    <a:pt x="331431" y="2378392"/>
                  </a:lnTo>
                  <a:lnTo>
                    <a:pt x="331812" y="2384742"/>
                  </a:lnTo>
                  <a:lnTo>
                    <a:pt x="332422" y="2415222"/>
                  </a:lnTo>
                  <a:lnTo>
                    <a:pt x="315925" y="2420302"/>
                  </a:lnTo>
                  <a:lnTo>
                    <a:pt x="297167" y="2422842"/>
                  </a:lnTo>
                  <a:lnTo>
                    <a:pt x="279768" y="2425382"/>
                  </a:lnTo>
                  <a:lnTo>
                    <a:pt x="266788" y="2425382"/>
                  </a:lnTo>
                  <a:lnTo>
                    <a:pt x="261924" y="2426652"/>
                  </a:lnTo>
                  <a:lnTo>
                    <a:pt x="258889" y="2429192"/>
                  </a:lnTo>
                  <a:lnTo>
                    <a:pt x="258279" y="2430462"/>
                  </a:lnTo>
                  <a:lnTo>
                    <a:pt x="258279" y="2433002"/>
                  </a:lnTo>
                  <a:lnTo>
                    <a:pt x="258889" y="2434272"/>
                  </a:lnTo>
                  <a:lnTo>
                    <a:pt x="259499" y="2434272"/>
                  </a:lnTo>
                  <a:lnTo>
                    <a:pt x="264350" y="2435542"/>
                  </a:lnTo>
                  <a:lnTo>
                    <a:pt x="270433" y="2438082"/>
                  </a:lnTo>
                  <a:lnTo>
                    <a:pt x="278333" y="2440622"/>
                  </a:lnTo>
                  <a:lnTo>
                    <a:pt x="287197" y="2443162"/>
                  </a:lnTo>
                  <a:lnTo>
                    <a:pt x="293674" y="2445702"/>
                  </a:lnTo>
                  <a:lnTo>
                    <a:pt x="299021" y="2445702"/>
                  </a:lnTo>
                  <a:lnTo>
                    <a:pt x="304469" y="2446972"/>
                  </a:lnTo>
                  <a:lnTo>
                    <a:pt x="309587" y="2445702"/>
                  </a:lnTo>
                  <a:lnTo>
                    <a:pt x="325742" y="2443162"/>
                  </a:lnTo>
                  <a:lnTo>
                    <a:pt x="331203" y="2441892"/>
                  </a:lnTo>
                  <a:lnTo>
                    <a:pt x="331901" y="2449512"/>
                  </a:lnTo>
                  <a:lnTo>
                    <a:pt x="332193" y="2454592"/>
                  </a:lnTo>
                  <a:lnTo>
                    <a:pt x="332282" y="2457132"/>
                  </a:lnTo>
                  <a:lnTo>
                    <a:pt x="332397" y="2463482"/>
                  </a:lnTo>
                  <a:lnTo>
                    <a:pt x="332511" y="2477452"/>
                  </a:lnTo>
                  <a:lnTo>
                    <a:pt x="333082" y="2492692"/>
                  </a:lnTo>
                  <a:lnTo>
                    <a:pt x="333197" y="2496502"/>
                  </a:lnTo>
                  <a:lnTo>
                    <a:pt x="333324" y="2510472"/>
                  </a:lnTo>
                  <a:lnTo>
                    <a:pt x="333032" y="2516822"/>
                  </a:lnTo>
                  <a:lnTo>
                    <a:pt x="314071" y="2523172"/>
                  </a:lnTo>
                  <a:lnTo>
                    <a:pt x="259270" y="2535872"/>
                  </a:lnTo>
                  <a:lnTo>
                    <a:pt x="240652" y="2539682"/>
                  </a:lnTo>
                  <a:lnTo>
                    <a:pt x="237617" y="2539682"/>
                  </a:lnTo>
                  <a:lnTo>
                    <a:pt x="220599" y="2544762"/>
                  </a:lnTo>
                  <a:lnTo>
                    <a:pt x="213309" y="2544762"/>
                  </a:lnTo>
                  <a:lnTo>
                    <a:pt x="196291" y="2540952"/>
                  </a:lnTo>
                  <a:lnTo>
                    <a:pt x="190220" y="2540952"/>
                  </a:lnTo>
                  <a:lnTo>
                    <a:pt x="189001" y="2543492"/>
                  </a:lnTo>
                  <a:lnTo>
                    <a:pt x="200342" y="2553652"/>
                  </a:lnTo>
                  <a:lnTo>
                    <a:pt x="212699" y="2561272"/>
                  </a:lnTo>
                  <a:lnTo>
                    <a:pt x="223697" y="2565082"/>
                  </a:lnTo>
                  <a:lnTo>
                    <a:pt x="233972" y="2565082"/>
                  </a:lnTo>
                  <a:lnTo>
                    <a:pt x="247345" y="2558732"/>
                  </a:lnTo>
                  <a:lnTo>
                    <a:pt x="263906" y="2556192"/>
                  </a:lnTo>
                  <a:lnTo>
                    <a:pt x="273392" y="2553652"/>
                  </a:lnTo>
                  <a:lnTo>
                    <a:pt x="281393" y="2551112"/>
                  </a:lnTo>
                  <a:lnTo>
                    <a:pt x="290487" y="2548572"/>
                  </a:lnTo>
                  <a:lnTo>
                    <a:pt x="295795" y="2547302"/>
                  </a:lnTo>
                  <a:lnTo>
                    <a:pt x="304228" y="2546032"/>
                  </a:lnTo>
                  <a:lnTo>
                    <a:pt x="308508" y="2544762"/>
                  </a:lnTo>
                  <a:lnTo>
                    <a:pt x="312788" y="2543492"/>
                  </a:lnTo>
                  <a:lnTo>
                    <a:pt x="318439" y="2543492"/>
                  </a:lnTo>
                  <a:lnTo>
                    <a:pt x="310362" y="2556192"/>
                  </a:lnTo>
                  <a:lnTo>
                    <a:pt x="299834" y="2573972"/>
                  </a:lnTo>
                  <a:lnTo>
                    <a:pt x="289636" y="2589212"/>
                  </a:lnTo>
                  <a:lnTo>
                    <a:pt x="282587" y="2599372"/>
                  </a:lnTo>
                  <a:lnTo>
                    <a:pt x="265430" y="2620962"/>
                  </a:lnTo>
                  <a:lnTo>
                    <a:pt x="246570" y="2645092"/>
                  </a:lnTo>
                  <a:lnTo>
                    <a:pt x="227037" y="2667952"/>
                  </a:lnTo>
                  <a:lnTo>
                    <a:pt x="207835" y="2687002"/>
                  </a:lnTo>
                  <a:lnTo>
                    <a:pt x="191693" y="2699702"/>
                  </a:lnTo>
                  <a:lnTo>
                    <a:pt x="180784" y="2708592"/>
                  </a:lnTo>
                  <a:lnTo>
                    <a:pt x="159219" y="2727642"/>
                  </a:lnTo>
                  <a:lnTo>
                    <a:pt x="154546" y="2730182"/>
                  </a:lnTo>
                  <a:lnTo>
                    <a:pt x="147828" y="2735262"/>
                  </a:lnTo>
                  <a:lnTo>
                    <a:pt x="141782" y="2739072"/>
                  </a:lnTo>
                  <a:lnTo>
                    <a:pt x="139166" y="2742882"/>
                  </a:lnTo>
                  <a:lnTo>
                    <a:pt x="139166" y="2746692"/>
                  </a:lnTo>
                  <a:lnTo>
                    <a:pt x="145249" y="2746692"/>
                  </a:lnTo>
                  <a:lnTo>
                    <a:pt x="154800" y="2745422"/>
                  </a:lnTo>
                  <a:lnTo>
                    <a:pt x="168859" y="2741612"/>
                  </a:lnTo>
                  <a:lnTo>
                    <a:pt x="181902" y="2736532"/>
                  </a:lnTo>
                  <a:lnTo>
                    <a:pt x="188391" y="2735262"/>
                  </a:lnTo>
                  <a:lnTo>
                    <a:pt x="200583" y="2727642"/>
                  </a:lnTo>
                  <a:lnTo>
                    <a:pt x="212547" y="2720022"/>
                  </a:lnTo>
                  <a:lnTo>
                    <a:pt x="224282" y="2711132"/>
                  </a:lnTo>
                  <a:lnTo>
                    <a:pt x="235788" y="2703512"/>
                  </a:lnTo>
                  <a:lnTo>
                    <a:pt x="238226" y="2702242"/>
                  </a:lnTo>
                  <a:lnTo>
                    <a:pt x="247942" y="2692082"/>
                  </a:lnTo>
                  <a:lnTo>
                    <a:pt x="250380" y="2692082"/>
                  </a:lnTo>
                  <a:lnTo>
                    <a:pt x="266026" y="2680652"/>
                  </a:lnTo>
                  <a:lnTo>
                    <a:pt x="278561" y="2670492"/>
                  </a:lnTo>
                  <a:lnTo>
                    <a:pt x="289598" y="2659062"/>
                  </a:lnTo>
                  <a:lnTo>
                    <a:pt x="300824" y="2645092"/>
                  </a:lnTo>
                  <a:lnTo>
                    <a:pt x="307149" y="2637472"/>
                  </a:lnTo>
                  <a:lnTo>
                    <a:pt x="327571" y="2614612"/>
                  </a:lnTo>
                  <a:lnTo>
                    <a:pt x="334238" y="2606992"/>
                  </a:lnTo>
                  <a:lnTo>
                    <a:pt x="333108" y="2692082"/>
                  </a:lnTo>
                  <a:lnTo>
                    <a:pt x="331571" y="2730182"/>
                  </a:lnTo>
                  <a:lnTo>
                    <a:pt x="325793" y="2777172"/>
                  </a:lnTo>
                  <a:lnTo>
                    <a:pt x="325132" y="2782252"/>
                  </a:lnTo>
                  <a:lnTo>
                    <a:pt x="344093" y="2822892"/>
                  </a:lnTo>
                  <a:lnTo>
                    <a:pt x="357339" y="2833052"/>
                  </a:lnTo>
                  <a:lnTo>
                    <a:pt x="360984" y="2833052"/>
                  </a:lnTo>
                  <a:lnTo>
                    <a:pt x="370420" y="2826702"/>
                  </a:lnTo>
                  <a:lnTo>
                    <a:pt x="376402" y="2808922"/>
                  </a:lnTo>
                  <a:lnTo>
                    <a:pt x="379526" y="2788602"/>
                  </a:lnTo>
                  <a:lnTo>
                    <a:pt x="380428" y="2773362"/>
                  </a:lnTo>
                  <a:lnTo>
                    <a:pt x="380428" y="2772092"/>
                  </a:lnTo>
                  <a:lnTo>
                    <a:pt x="379209" y="2765742"/>
                  </a:lnTo>
                  <a:lnTo>
                    <a:pt x="379399" y="2758122"/>
                  </a:lnTo>
                  <a:lnTo>
                    <a:pt x="380238" y="2737802"/>
                  </a:lnTo>
                  <a:lnTo>
                    <a:pt x="380301" y="2735262"/>
                  </a:lnTo>
                  <a:lnTo>
                    <a:pt x="380174" y="2727642"/>
                  </a:lnTo>
                  <a:lnTo>
                    <a:pt x="379679" y="2722562"/>
                  </a:lnTo>
                  <a:lnTo>
                    <a:pt x="378066" y="2707322"/>
                  </a:lnTo>
                  <a:lnTo>
                    <a:pt x="376580" y="2692082"/>
                  </a:lnTo>
                  <a:lnTo>
                    <a:pt x="376174" y="2683192"/>
                  </a:lnTo>
                  <a:lnTo>
                    <a:pt x="376516" y="2674302"/>
                  </a:lnTo>
                  <a:lnTo>
                    <a:pt x="376631" y="2666682"/>
                  </a:lnTo>
                  <a:lnTo>
                    <a:pt x="376732" y="2655252"/>
                  </a:lnTo>
                  <a:lnTo>
                    <a:pt x="376783" y="2641282"/>
                  </a:lnTo>
                  <a:lnTo>
                    <a:pt x="377012" y="2632392"/>
                  </a:lnTo>
                  <a:lnTo>
                    <a:pt x="377761" y="2610802"/>
                  </a:lnTo>
                  <a:lnTo>
                    <a:pt x="377863" y="2606992"/>
                  </a:lnTo>
                  <a:lnTo>
                    <a:pt x="378002" y="2600642"/>
                  </a:lnTo>
                  <a:lnTo>
                    <a:pt x="393280" y="2617152"/>
                  </a:lnTo>
                  <a:lnTo>
                    <a:pt x="406793" y="2632392"/>
                  </a:lnTo>
                  <a:lnTo>
                    <a:pt x="426008" y="2655252"/>
                  </a:lnTo>
                  <a:lnTo>
                    <a:pt x="430860" y="2660332"/>
                  </a:lnTo>
                  <a:lnTo>
                    <a:pt x="438924" y="2669222"/>
                  </a:lnTo>
                  <a:lnTo>
                    <a:pt x="447192" y="2678112"/>
                  </a:lnTo>
                  <a:lnTo>
                    <a:pt x="452742" y="2683192"/>
                  </a:lnTo>
                  <a:lnTo>
                    <a:pt x="468972" y="2700972"/>
                  </a:lnTo>
                  <a:lnTo>
                    <a:pt x="479564" y="2711132"/>
                  </a:lnTo>
                  <a:lnTo>
                    <a:pt x="487527" y="2717482"/>
                  </a:lnTo>
                  <a:lnTo>
                    <a:pt x="495896" y="2722562"/>
                  </a:lnTo>
                  <a:lnTo>
                    <a:pt x="505536" y="2730182"/>
                  </a:lnTo>
                  <a:lnTo>
                    <a:pt x="517461" y="2735262"/>
                  </a:lnTo>
                  <a:lnTo>
                    <a:pt x="534860" y="2740342"/>
                  </a:lnTo>
                  <a:lnTo>
                    <a:pt x="560920" y="2741612"/>
                  </a:lnTo>
                  <a:lnTo>
                    <a:pt x="574294" y="2741612"/>
                  </a:lnTo>
                  <a:lnTo>
                    <a:pt x="577938" y="2740342"/>
                  </a:lnTo>
                  <a:lnTo>
                    <a:pt x="584009" y="2737802"/>
                  </a:lnTo>
                  <a:lnTo>
                    <a:pt x="584009" y="2730182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02533" y="4371499"/>
              <a:ext cx="571258" cy="55118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625014" y="4985943"/>
              <a:ext cx="469900" cy="1671955"/>
            </a:xfrm>
            <a:custGeom>
              <a:avLst/>
              <a:gdLst/>
              <a:ahLst/>
              <a:cxnLst/>
              <a:rect l="l" t="t" r="r" b="b"/>
              <a:pathLst>
                <a:path w="469900" h="1671954">
                  <a:moveTo>
                    <a:pt x="382854" y="409003"/>
                  </a:moveTo>
                  <a:lnTo>
                    <a:pt x="378002" y="407784"/>
                  </a:lnTo>
                  <a:lnTo>
                    <a:pt x="373748" y="407784"/>
                  </a:lnTo>
                  <a:lnTo>
                    <a:pt x="360375" y="412648"/>
                  </a:lnTo>
                  <a:lnTo>
                    <a:pt x="357339" y="413258"/>
                  </a:lnTo>
                  <a:lnTo>
                    <a:pt x="289877" y="422973"/>
                  </a:lnTo>
                  <a:lnTo>
                    <a:pt x="281317" y="421970"/>
                  </a:lnTo>
                  <a:lnTo>
                    <a:pt x="267398" y="419493"/>
                  </a:lnTo>
                  <a:lnTo>
                    <a:pt x="231317" y="404190"/>
                  </a:lnTo>
                  <a:lnTo>
                    <a:pt x="206019" y="363423"/>
                  </a:lnTo>
                  <a:lnTo>
                    <a:pt x="196519" y="307213"/>
                  </a:lnTo>
                  <a:lnTo>
                    <a:pt x="195160" y="273354"/>
                  </a:lnTo>
                  <a:lnTo>
                    <a:pt x="195681" y="247345"/>
                  </a:lnTo>
                  <a:lnTo>
                    <a:pt x="200545" y="178066"/>
                  </a:lnTo>
                  <a:lnTo>
                    <a:pt x="212432" y="129616"/>
                  </a:lnTo>
                  <a:lnTo>
                    <a:pt x="224243" y="92379"/>
                  </a:lnTo>
                  <a:lnTo>
                    <a:pt x="224243" y="88125"/>
                  </a:lnTo>
                  <a:lnTo>
                    <a:pt x="213918" y="48018"/>
                  </a:lnTo>
                  <a:lnTo>
                    <a:pt x="189941" y="14617"/>
                  </a:lnTo>
                  <a:lnTo>
                    <a:pt x="161645" y="0"/>
                  </a:lnTo>
                  <a:lnTo>
                    <a:pt x="158610" y="0"/>
                  </a:lnTo>
                  <a:lnTo>
                    <a:pt x="153149" y="4254"/>
                  </a:lnTo>
                  <a:lnTo>
                    <a:pt x="153149" y="11557"/>
                  </a:lnTo>
                  <a:lnTo>
                    <a:pt x="154978" y="18694"/>
                  </a:lnTo>
                  <a:lnTo>
                    <a:pt x="163398" y="40271"/>
                  </a:lnTo>
                  <a:lnTo>
                    <a:pt x="165900" y="47409"/>
                  </a:lnTo>
                  <a:lnTo>
                    <a:pt x="167309" y="61188"/>
                  </a:lnTo>
                  <a:lnTo>
                    <a:pt x="168033" y="77876"/>
                  </a:lnTo>
                  <a:lnTo>
                    <a:pt x="168338" y="108788"/>
                  </a:lnTo>
                  <a:lnTo>
                    <a:pt x="167665" y="130162"/>
                  </a:lnTo>
                  <a:lnTo>
                    <a:pt x="163474" y="218782"/>
                  </a:lnTo>
                  <a:lnTo>
                    <a:pt x="160439" y="277736"/>
                  </a:lnTo>
                  <a:lnTo>
                    <a:pt x="161048" y="295351"/>
                  </a:lnTo>
                  <a:lnTo>
                    <a:pt x="161645" y="298996"/>
                  </a:lnTo>
                  <a:lnTo>
                    <a:pt x="161912" y="309079"/>
                  </a:lnTo>
                  <a:lnTo>
                    <a:pt x="161645" y="347624"/>
                  </a:lnTo>
                  <a:lnTo>
                    <a:pt x="162966" y="356323"/>
                  </a:lnTo>
                  <a:lnTo>
                    <a:pt x="170370" y="393776"/>
                  </a:lnTo>
                  <a:lnTo>
                    <a:pt x="193179" y="435521"/>
                  </a:lnTo>
                  <a:lnTo>
                    <a:pt x="234530" y="462597"/>
                  </a:lnTo>
                  <a:lnTo>
                    <a:pt x="264350" y="469773"/>
                  </a:lnTo>
                  <a:lnTo>
                    <a:pt x="296710" y="463105"/>
                  </a:lnTo>
                  <a:lnTo>
                    <a:pt x="335915" y="447370"/>
                  </a:lnTo>
                  <a:lnTo>
                    <a:pt x="368960" y="429006"/>
                  </a:lnTo>
                  <a:lnTo>
                    <a:pt x="382854" y="414464"/>
                  </a:lnTo>
                  <a:lnTo>
                    <a:pt x="382854" y="409003"/>
                  </a:lnTo>
                  <a:close/>
                </a:path>
                <a:path w="469900" h="1671954">
                  <a:moveTo>
                    <a:pt x="462483" y="1315796"/>
                  </a:moveTo>
                  <a:lnTo>
                    <a:pt x="458419" y="1305915"/>
                  </a:lnTo>
                  <a:lnTo>
                    <a:pt x="454571" y="1296555"/>
                  </a:lnTo>
                  <a:lnTo>
                    <a:pt x="436118" y="1278509"/>
                  </a:lnTo>
                  <a:lnTo>
                    <a:pt x="434555" y="1277505"/>
                  </a:lnTo>
                  <a:lnTo>
                    <a:pt x="415048" y="1265123"/>
                  </a:lnTo>
                  <a:lnTo>
                    <a:pt x="399275" y="1259890"/>
                  </a:lnTo>
                  <a:lnTo>
                    <a:pt x="392671" y="1261224"/>
                  </a:lnTo>
                  <a:lnTo>
                    <a:pt x="372186" y="1267079"/>
                  </a:lnTo>
                  <a:lnTo>
                    <a:pt x="365239" y="1268399"/>
                  </a:lnTo>
                  <a:lnTo>
                    <a:pt x="357314" y="1269644"/>
                  </a:lnTo>
                  <a:lnTo>
                    <a:pt x="327545" y="1275321"/>
                  </a:lnTo>
                  <a:lnTo>
                    <a:pt x="317233" y="1276896"/>
                  </a:lnTo>
                  <a:lnTo>
                    <a:pt x="313588" y="1276896"/>
                  </a:lnTo>
                  <a:lnTo>
                    <a:pt x="298399" y="1277505"/>
                  </a:lnTo>
                  <a:lnTo>
                    <a:pt x="295960" y="1276896"/>
                  </a:lnTo>
                  <a:lnTo>
                    <a:pt x="295275" y="1265123"/>
                  </a:lnTo>
                  <a:lnTo>
                    <a:pt x="295389" y="1237500"/>
                  </a:lnTo>
                  <a:lnTo>
                    <a:pt x="295960" y="1208227"/>
                  </a:lnTo>
                  <a:lnTo>
                    <a:pt x="295960" y="1205801"/>
                  </a:lnTo>
                  <a:lnTo>
                    <a:pt x="297180" y="1194854"/>
                  </a:lnTo>
                  <a:lnTo>
                    <a:pt x="297180" y="1192428"/>
                  </a:lnTo>
                  <a:lnTo>
                    <a:pt x="292366" y="1179842"/>
                  </a:lnTo>
                  <a:lnTo>
                    <a:pt x="280085" y="1162812"/>
                  </a:lnTo>
                  <a:lnTo>
                    <a:pt x="263588" y="1147826"/>
                  </a:lnTo>
                  <a:lnTo>
                    <a:pt x="246126" y="1141387"/>
                  </a:lnTo>
                  <a:lnTo>
                    <a:pt x="226682" y="1141387"/>
                  </a:lnTo>
                  <a:lnTo>
                    <a:pt x="226682" y="1154137"/>
                  </a:lnTo>
                  <a:lnTo>
                    <a:pt x="236410" y="1172375"/>
                  </a:lnTo>
                  <a:lnTo>
                    <a:pt x="237020" y="1173594"/>
                  </a:lnTo>
                  <a:lnTo>
                    <a:pt x="247345" y="1217955"/>
                  </a:lnTo>
                  <a:lnTo>
                    <a:pt x="254063" y="1267079"/>
                  </a:lnTo>
                  <a:lnTo>
                    <a:pt x="254127" y="1272425"/>
                  </a:lnTo>
                  <a:lnTo>
                    <a:pt x="254025" y="1281760"/>
                  </a:lnTo>
                  <a:lnTo>
                    <a:pt x="252209" y="1282369"/>
                  </a:lnTo>
                  <a:lnTo>
                    <a:pt x="201155" y="1290878"/>
                  </a:lnTo>
                  <a:lnTo>
                    <a:pt x="195694" y="1290878"/>
                  </a:lnTo>
                  <a:lnTo>
                    <a:pt x="180073" y="1293710"/>
                  </a:lnTo>
                  <a:lnTo>
                    <a:pt x="148209" y="1300302"/>
                  </a:lnTo>
                  <a:lnTo>
                    <a:pt x="114414" y="1307807"/>
                  </a:lnTo>
                  <a:lnTo>
                    <a:pt x="77355" y="1317548"/>
                  </a:lnTo>
                  <a:lnTo>
                    <a:pt x="60020" y="1320812"/>
                  </a:lnTo>
                  <a:lnTo>
                    <a:pt x="44272" y="1322946"/>
                  </a:lnTo>
                  <a:lnTo>
                    <a:pt x="33426" y="1323695"/>
                  </a:lnTo>
                  <a:lnTo>
                    <a:pt x="30391" y="1323695"/>
                  </a:lnTo>
                  <a:lnTo>
                    <a:pt x="13982" y="1321269"/>
                  </a:lnTo>
                  <a:lnTo>
                    <a:pt x="1219" y="1321269"/>
                  </a:lnTo>
                  <a:lnTo>
                    <a:pt x="0" y="1328559"/>
                  </a:lnTo>
                  <a:lnTo>
                    <a:pt x="0" y="1332204"/>
                  </a:lnTo>
                  <a:lnTo>
                    <a:pt x="13144" y="1345057"/>
                  </a:lnTo>
                  <a:lnTo>
                    <a:pt x="38595" y="1356131"/>
                  </a:lnTo>
                  <a:lnTo>
                    <a:pt x="63588" y="1363916"/>
                  </a:lnTo>
                  <a:lnTo>
                    <a:pt x="75361" y="1366837"/>
                  </a:lnTo>
                  <a:lnTo>
                    <a:pt x="87236" y="1363560"/>
                  </a:lnTo>
                  <a:lnTo>
                    <a:pt x="105143" y="1356055"/>
                  </a:lnTo>
                  <a:lnTo>
                    <a:pt x="134924" y="1342529"/>
                  </a:lnTo>
                  <a:lnTo>
                    <a:pt x="184746" y="1324305"/>
                  </a:lnTo>
                  <a:lnTo>
                    <a:pt x="225767" y="1313599"/>
                  </a:lnTo>
                  <a:lnTo>
                    <a:pt x="255854" y="1307896"/>
                  </a:lnTo>
                  <a:lnTo>
                    <a:pt x="257683" y="1312760"/>
                  </a:lnTo>
                  <a:lnTo>
                    <a:pt x="257657" y="1317548"/>
                  </a:lnTo>
                  <a:lnTo>
                    <a:pt x="257327" y="1325524"/>
                  </a:lnTo>
                  <a:lnTo>
                    <a:pt x="256654" y="1339926"/>
                  </a:lnTo>
                  <a:lnTo>
                    <a:pt x="256552" y="1347876"/>
                  </a:lnTo>
                  <a:lnTo>
                    <a:pt x="257479" y="1363916"/>
                  </a:lnTo>
                  <a:lnTo>
                    <a:pt x="257987" y="1373276"/>
                  </a:lnTo>
                  <a:lnTo>
                    <a:pt x="258279" y="1380820"/>
                  </a:lnTo>
                  <a:lnTo>
                    <a:pt x="257873" y="1385976"/>
                  </a:lnTo>
                  <a:lnTo>
                    <a:pt x="256984" y="1394802"/>
                  </a:lnTo>
                  <a:lnTo>
                    <a:pt x="255968" y="1403731"/>
                  </a:lnTo>
                  <a:lnTo>
                    <a:pt x="255244" y="1408772"/>
                  </a:lnTo>
                  <a:lnTo>
                    <a:pt x="251599" y="1407223"/>
                  </a:lnTo>
                  <a:lnTo>
                    <a:pt x="251599" y="1476235"/>
                  </a:lnTo>
                  <a:lnTo>
                    <a:pt x="240423" y="1472184"/>
                  </a:lnTo>
                  <a:lnTo>
                    <a:pt x="228269" y="1457477"/>
                  </a:lnTo>
                  <a:lnTo>
                    <a:pt x="218528" y="1440599"/>
                  </a:lnTo>
                  <a:lnTo>
                    <a:pt x="214528" y="1430045"/>
                  </a:lnTo>
                  <a:lnTo>
                    <a:pt x="214528" y="1425790"/>
                  </a:lnTo>
                  <a:lnTo>
                    <a:pt x="218173" y="1417891"/>
                  </a:lnTo>
                  <a:lnTo>
                    <a:pt x="223037" y="1417891"/>
                  </a:lnTo>
                  <a:lnTo>
                    <a:pt x="234251" y="1425994"/>
                  </a:lnTo>
                  <a:lnTo>
                    <a:pt x="243916" y="1444332"/>
                  </a:lnTo>
                  <a:lnTo>
                    <a:pt x="250291" y="1464056"/>
                  </a:lnTo>
                  <a:lnTo>
                    <a:pt x="251599" y="1476235"/>
                  </a:lnTo>
                  <a:lnTo>
                    <a:pt x="251599" y="1407223"/>
                  </a:lnTo>
                  <a:lnTo>
                    <a:pt x="250990" y="1406956"/>
                  </a:lnTo>
                  <a:lnTo>
                    <a:pt x="250380" y="1406347"/>
                  </a:lnTo>
                  <a:lnTo>
                    <a:pt x="246735" y="1399057"/>
                  </a:lnTo>
                  <a:lnTo>
                    <a:pt x="242163" y="1394472"/>
                  </a:lnTo>
                  <a:lnTo>
                    <a:pt x="234810" y="1389710"/>
                  </a:lnTo>
                  <a:lnTo>
                    <a:pt x="227330" y="1385976"/>
                  </a:lnTo>
                  <a:lnTo>
                    <a:pt x="222427" y="1384465"/>
                  </a:lnTo>
                  <a:lnTo>
                    <a:pt x="213423" y="1387487"/>
                  </a:lnTo>
                  <a:lnTo>
                    <a:pt x="201917" y="1396771"/>
                  </a:lnTo>
                  <a:lnTo>
                    <a:pt x="192011" y="1412671"/>
                  </a:lnTo>
                  <a:lnTo>
                    <a:pt x="187794" y="1435519"/>
                  </a:lnTo>
                  <a:lnTo>
                    <a:pt x="189191" y="1444663"/>
                  </a:lnTo>
                  <a:lnTo>
                    <a:pt x="207124" y="1488160"/>
                  </a:lnTo>
                  <a:lnTo>
                    <a:pt x="244309" y="1518170"/>
                  </a:lnTo>
                  <a:lnTo>
                    <a:pt x="245529" y="1520596"/>
                  </a:lnTo>
                  <a:lnTo>
                    <a:pt x="245529" y="1524241"/>
                  </a:lnTo>
                  <a:lnTo>
                    <a:pt x="241122" y="1547749"/>
                  </a:lnTo>
                  <a:lnTo>
                    <a:pt x="229870" y="1584185"/>
                  </a:lnTo>
                  <a:lnTo>
                    <a:pt x="214757" y="1623466"/>
                  </a:lnTo>
                  <a:lnTo>
                    <a:pt x="192646" y="1664627"/>
                  </a:lnTo>
                  <a:lnTo>
                    <a:pt x="192049" y="1665236"/>
                  </a:lnTo>
                  <a:lnTo>
                    <a:pt x="192646" y="1670697"/>
                  </a:lnTo>
                  <a:lnTo>
                    <a:pt x="193865" y="1671307"/>
                  </a:lnTo>
                  <a:lnTo>
                    <a:pt x="196303" y="1671916"/>
                  </a:lnTo>
                  <a:lnTo>
                    <a:pt x="198729" y="1671916"/>
                  </a:lnTo>
                  <a:lnTo>
                    <a:pt x="199339" y="1671307"/>
                  </a:lnTo>
                  <a:lnTo>
                    <a:pt x="199948" y="1671307"/>
                  </a:lnTo>
                  <a:lnTo>
                    <a:pt x="203593" y="1670697"/>
                  </a:lnTo>
                  <a:lnTo>
                    <a:pt x="214528" y="1656118"/>
                  </a:lnTo>
                  <a:lnTo>
                    <a:pt x="217563" y="1653679"/>
                  </a:lnTo>
                  <a:lnTo>
                    <a:pt x="219392" y="1651863"/>
                  </a:lnTo>
                  <a:lnTo>
                    <a:pt x="227901" y="1645780"/>
                  </a:lnTo>
                  <a:lnTo>
                    <a:pt x="229120" y="1643964"/>
                  </a:lnTo>
                  <a:lnTo>
                    <a:pt x="230936" y="1641525"/>
                  </a:lnTo>
                  <a:lnTo>
                    <a:pt x="241274" y="1628165"/>
                  </a:lnTo>
                  <a:lnTo>
                    <a:pt x="243090" y="1625727"/>
                  </a:lnTo>
                  <a:lnTo>
                    <a:pt x="254774" y="1604987"/>
                  </a:lnTo>
                  <a:lnTo>
                    <a:pt x="266407" y="1577352"/>
                  </a:lnTo>
                  <a:lnTo>
                    <a:pt x="275653" y="1550962"/>
                  </a:lnTo>
                  <a:lnTo>
                    <a:pt x="280162" y="1533969"/>
                  </a:lnTo>
                  <a:lnTo>
                    <a:pt x="280771" y="1532140"/>
                  </a:lnTo>
                  <a:lnTo>
                    <a:pt x="281381" y="1523631"/>
                  </a:lnTo>
                  <a:lnTo>
                    <a:pt x="281990" y="1521815"/>
                  </a:lnTo>
                  <a:lnTo>
                    <a:pt x="287147" y="1500251"/>
                  </a:lnTo>
                  <a:lnTo>
                    <a:pt x="290918" y="1476235"/>
                  </a:lnTo>
                  <a:lnTo>
                    <a:pt x="291401" y="1473200"/>
                  </a:lnTo>
                  <a:lnTo>
                    <a:pt x="294284" y="1449349"/>
                  </a:lnTo>
                  <a:lnTo>
                    <a:pt x="295351" y="1437335"/>
                  </a:lnTo>
                  <a:lnTo>
                    <a:pt x="295973" y="1417891"/>
                  </a:lnTo>
                  <a:lnTo>
                    <a:pt x="296265" y="1408772"/>
                  </a:lnTo>
                  <a:lnTo>
                    <a:pt x="297154" y="1380820"/>
                  </a:lnTo>
                  <a:lnTo>
                    <a:pt x="297091" y="1373276"/>
                  </a:lnTo>
                  <a:lnTo>
                    <a:pt x="296976" y="1363560"/>
                  </a:lnTo>
                  <a:lnTo>
                    <a:pt x="296926" y="1361909"/>
                  </a:lnTo>
                  <a:lnTo>
                    <a:pt x="295884" y="1338364"/>
                  </a:lnTo>
                  <a:lnTo>
                    <a:pt x="294246" y="1307896"/>
                  </a:lnTo>
                  <a:lnTo>
                    <a:pt x="294144" y="1306068"/>
                  </a:lnTo>
                  <a:lnTo>
                    <a:pt x="320065" y="1306055"/>
                  </a:lnTo>
                  <a:lnTo>
                    <a:pt x="369938" y="1309243"/>
                  </a:lnTo>
                  <a:lnTo>
                    <a:pt x="422211" y="1319301"/>
                  </a:lnTo>
                  <a:lnTo>
                    <a:pt x="440448" y="1323606"/>
                  </a:lnTo>
                  <a:lnTo>
                    <a:pt x="452755" y="1325524"/>
                  </a:lnTo>
                  <a:lnTo>
                    <a:pt x="459435" y="1325524"/>
                  </a:lnTo>
                  <a:lnTo>
                    <a:pt x="462483" y="1317612"/>
                  </a:lnTo>
                  <a:lnTo>
                    <a:pt x="462483" y="1315796"/>
                  </a:lnTo>
                  <a:close/>
                </a:path>
                <a:path w="469900" h="1671954">
                  <a:moveTo>
                    <a:pt x="469760" y="912241"/>
                  </a:moveTo>
                  <a:lnTo>
                    <a:pt x="468541" y="907376"/>
                  </a:lnTo>
                  <a:lnTo>
                    <a:pt x="463689" y="906780"/>
                  </a:lnTo>
                  <a:lnTo>
                    <a:pt x="457847" y="897712"/>
                  </a:lnTo>
                  <a:lnTo>
                    <a:pt x="429044" y="868489"/>
                  </a:lnTo>
                  <a:lnTo>
                    <a:pt x="395617" y="858151"/>
                  </a:lnTo>
                  <a:lnTo>
                    <a:pt x="394411" y="858151"/>
                  </a:lnTo>
                  <a:lnTo>
                    <a:pt x="393192" y="859370"/>
                  </a:lnTo>
                  <a:lnTo>
                    <a:pt x="392582" y="859370"/>
                  </a:lnTo>
                  <a:lnTo>
                    <a:pt x="392582" y="866660"/>
                  </a:lnTo>
                  <a:lnTo>
                    <a:pt x="397979" y="875982"/>
                  </a:lnTo>
                  <a:lnTo>
                    <a:pt x="401548" y="887476"/>
                  </a:lnTo>
                  <a:lnTo>
                    <a:pt x="403529" y="899655"/>
                  </a:lnTo>
                  <a:lnTo>
                    <a:pt x="404126" y="911034"/>
                  </a:lnTo>
                  <a:lnTo>
                    <a:pt x="403059" y="923899"/>
                  </a:lnTo>
                  <a:lnTo>
                    <a:pt x="400113" y="947496"/>
                  </a:lnTo>
                  <a:lnTo>
                    <a:pt x="395681" y="970165"/>
                  </a:lnTo>
                  <a:lnTo>
                    <a:pt x="390156" y="980313"/>
                  </a:lnTo>
                  <a:lnTo>
                    <a:pt x="387718" y="980313"/>
                  </a:lnTo>
                  <a:lnTo>
                    <a:pt x="371309" y="975448"/>
                  </a:lnTo>
                  <a:lnTo>
                    <a:pt x="364020" y="975448"/>
                  </a:lnTo>
                  <a:lnTo>
                    <a:pt x="349262" y="979309"/>
                  </a:lnTo>
                  <a:lnTo>
                    <a:pt x="331127" y="981290"/>
                  </a:lnTo>
                  <a:lnTo>
                    <a:pt x="313347" y="982027"/>
                  </a:lnTo>
                  <a:lnTo>
                    <a:pt x="295960" y="982129"/>
                  </a:lnTo>
                  <a:lnTo>
                    <a:pt x="281978" y="983348"/>
                  </a:lnTo>
                  <a:lnTo>
                    <a:pt x="273469" y="983348"/>
                  </a:lnTo>
                  <a:lnTo>
                    <a:pt x="272249" y="981519"/>
                  </a:lnTo>
                  <a:lnTo>
                    <a:pt x="272249" y="974839"/>
                  </a:lnTo>
                  <a:lnTo>
                    <a:pt x="273304" y="962774"/>
                  </a:lnTo>
                  <a:lnTo>
                    <a:pt x="273773" y="953566"/>
                  </a:lnTo>
                  <a:lnTo>
                    <a:pt x="273799" y="945261"/>
                  </a:lnTo>
                  <a:lnTo>
                    <a:pt x="273469" y="935939"/>
                  </a:lnTo>
                  <a:lnTo>
                    <a:pt x="273316" y="919632"/>
                  </a:lnTo>
                  <a:lnTo>
                    <a:pt x="274078" y="824738"/>
                  </a:lnTo>
                  <a:lnTo>
                    <a:pt x="275297" y="809536"/>
                  </a:lnTo>
                  <a:lnTo>
                    <a:pt x="275297" y="802855"/>
                  </a:lnTo>
                  <a:lnTo>
                    <a:pt x="319087" y="795896"/>
                  </a:lnTo>
                  <a:lnTo>
                    <a:pt x="331812" y="795566"/>
                  </a:lnTo>
                  <a:lnTo>
                    <a:pt x="344385" y="795616"/>
                  </a:lnTo>
                  <a:lnTo>
                    <a:pt x="355752" y="796023"/>
                  </a:lnTo>
                  <a:lnTo>
                    <a:pt x="366090" y="797102"/>
                  </a:lnTo>
                  <a:lnTo>
                    <a:pt x="375564" y="799211"/>
                  </a:lnTo>
                  <a:lnTo>
                    <a:pt x="377228" y="810793"/>
                  </a:lnTo>
                  <a:lnTo>
                    <a:pt x="378841" y="819416"/>
                  </a:lnTo>
                  <a:lnTo>
                    <a:pt x="380784" y="825525"/>
                  </a:lnTo>
                  <a:lnTo>
                    <a:pt x="383463" y="829589"/>
                  </a:lnTo>
                  <a:lnTo>
                    <a:pt x="391363" y="838098"/>
                  </a:lnTo>
                  <a:lnTo>
                    <a:pt x="394411" y="838098"/>
                  </a:lnTo>
                  <a:lnTo>
                    <a:pt x="423722" y="803452"/>
                  </a:lnTo>
                  <a:lnTo>
                    <a:pt x="432689" y="770039"/>
                  </a:lnTo>
                  <a:lnTo>
                    <a:pt x="442417" y="739648"/>
                  </a:lnTo>
                  <a:lnTo>
                    <a:pt x="447243" y="730834"/>
                  </a:lnTo>
                  <a:lnTo>
                    <a:pt x="463270" y="706831"/>
                  </a:lnTo>
                  <a:lnTo>
                    <a:pt x="466725" y="700760"/>
                  </a:lnTo>
                  <a:lnTo>
                    <a:pt x="466725" y="698931"/>
                  </a:lnTo>
                  <a:lnTo>
                    <a:pt x="465505" y="697115"/>
                  </a:lnTo>
                  <a:lnTo>
                    <a:pt x="456387" y="689216"/>
                  </a:lnTo>
                  <a:lnTo>
                    <a:pt x="451104" y="683895"/>
                  </a:lnTo>
                  <a:lnTo>
                    <a:pt x="422592" y="653973"/>
                  </a:lnTo>
                  <a:lnTo>
                    <a:pt x="387718" y="643636"/>
                  </a:lnTo>
                  <a:lnTo>
                    <a:pt x="387108" y="645452"/>
                  </a:lnTo>
                  <a:lnTo>
                    <a:pt x="387108" y="647890"/>
                  </a:lnTo>
                  <a:lnTo>
                    <a:pt x="391769" y="659231"/>
                  </a:lnTo>
                  <a:lnTo>
                    <a:pt x="394335" y="668020"/>
                  </a:lnTo>
                  <a:lnTo>
                    <a:pt x="395401" y="676008"/>
                  </a:lnTo>
                  <a:lnTo>
                    <a:pt x="395617" y="684961"/>
                  </a:lnTo>
                  <a:lnTo>
                    <a:pt x="396227" y="687997"/>
                  </a:lnTo>
                  <a:lnTo>
                    <a:pt x="396836" y="688606"/>
                  </a:lnTo>
                  <a:lnTo>
                    <a:pt x="396836" y="702576"/>
                  </a:lnTo>
                  <a:lnTo>
                    <a:pt x="383463" y="760920"/>
                  </a:lnTo>
                  <a:lnTo>
                    <a:pt x="381038" y="768819"/>
                  </a:lnTo>
                  <a:lnTo>
                    <a:pt x="377393" y="769429"/>
                  </a:lnTo>
                  <a:lnTo>
                    <a:pt x="359765" y="769429"/>
                  </a:lnTo>
                  <a:lnTo>
                    <a:pt x="356120" y="770039"/>
                  </a:lnTo>
                  <a:lnTo>
                    <a:pt x="299605" y="772464"/>
                  </a:lnTo>
                  <a:lnTo>
                    <a:pt x="290487" y="773684"/>
                  </a:lnTo>
                  <a:lnTo>
                    <a:pt x="285013" y="773684"/>
                  </a:lnTo>
                  <a:lnTo>
                    <a:pt x="281978" y="773074"/>
                  </a:lnTo>
                  <a:lnTo>
                    <a:pt x="277723" y="771258"/>
                  </a:lnTo>
                  <a:lnTo>
                    <a:pt x="278942" y="712914"/>
                  </a:lnTo>
                  <a:lnTo>
                    <a:pt x="278942" y="682523"/>
                  </a:lnTo>
                  <a:lnTo>
                    <a:pt x="279247" y="675005"/>
                  </a:lnTo>
                  <a:lnTo>
                    <a:pt x="281368" y="657009"/>
                  </a:lnTo>
                  <a:lnTo>
                    <a:pt x="280758" y="647280"/>
                  </a:lnTo>
                  <a:lnTo>
                    <a:pt x="289877" y="605955"/>
                  </a:lnTo>
                  <a:lnTo>
                    <a:pt x="298996" y="591972"/>
                  </a:lnTo>
                  <a:lnTo>
                    <a:pt x="298996" y="587121"/>
                  </a:lnTo>
                  <a:lnTo>
                    <a:pt x="267995" y="560984"/>
                  </a:lnTo>
                  <a:lnTo>
                    <a:pt x="253428" y="549236"/>
                  </a:lnTo>
                  <a:lnTo>
                    <a:pt x="243014" y="541769"/>
                  </a:lnTo>
                  <a:lnTo>
                    <a:pt x="234772" y="537819"/>
                  </a:lnTo>
                  <a:lnTo>
                    <a:pt x="226682" y="536676"/>
                  </a:lnTo>
                  <a:lnTo>
                    <a:pt x="220179" y="537248"/>
                  </a:lnTo>
                  <a:lnTo>
                    <a:pt x="193255" y="540931"/>
                  </a:lnTo>
                  <a:lnTo>
                    <a:pt x="185953" y="540931"/>
                  </a:lnTo>
                  <a:lnTo>
                    <a:pt x="184137" y="542747"/>
                  </a:lnTo>
                  <a:lnTo>
                    <a:pt x="181711" y="546404"/>
                  </a:lnTo>
                  <a:lnTo>
                    <a:pt x="184746" y="548830"/>
                  </a:lnTo>
                  <a:lnTo>
                    <a:pt x="187172" y="551256"/>
                  </a:lnTo>
                  <a:lnTo>
                    <a:pt x="219278" y="588937"/>
                  </a:lnTo>
                  <a:lnTo>
                    <a:pt x="223481" y="639673"/>
                  </a:lnTo>
                  <a:lnTo>
                    <a:pt x="223634" y="665505"/>
                  </a:lnTo>
                  <a:lnTo>
                    <a:pt x="224116" y="679640"/>
                  </a:lnTo>
                  <a:lnTo>
                    <a:pt x="226212" y="723620"/>
                  </a:lnTo>
                  <a:lnTo>
                    <a:pt x="226682" y="738441"/>
                  </a:lnTo>
                  <a:lnTo>
                    <a:pt x="224624" y="766038"/>
                  </a:lnTo>
                  <a:lnTo>
                    <a:pt x="224243" y="774903"/>
                  </a:lnTo>
                  <a:lnTo>
                    <a:pt x="174561" y="787209"/>
                  </a:lnTo>
                  <a:lnTo>
                    <a:pt x="162255" y="788873"/>
                  </a:lnTo>
                  <a:lnTo>
                    <a:pt x="148932" y="791121"/>
                  </a:lnTo>
                  <a:lnTo>
                    <a:pt x="132181" y="793127"/>
                  </a:lnTo>
                  <a:lnTo>
                    <a:pt x="115430" y="794689"/>
                  </a:lnTo>
                  <a:lnTo>
                    <a:pt x="102095" y="795566"/>
                  </a:lnTo>
                  <a:lnTo>
                    <a:pt x="98577" y="788555"/>
                  </a:lnTo>
                  <a:lnTo>
                    <a:pt x="96774" y="779614"/>
                  </a:lnTo>
                  <a:lnTo>
                    <a:pt x="96113" y="770432"/>
                  </a:lnTo>
                  <a:lnTo>
                    <a:pt x="96012" y="756056"/>
                  </a:lnTo>
                  <a:lnTo>
                    <a:pt x="96621" y="742086"/>
                  </a:lnTo>
                  <a:lnTo>
                    <a:pt x="100266" y="729322"/>
                  </a:lnTo>
                  <a:lnTo>
                    <a:pt x="99669" y="722642"/>
                  </a:lnTo>
                  <a:lnTo>
                    <a:pt x="72999" y="694448"/>
                  </a:lnTo>
                  <a:lnTo>
                    <a:pt x="42532" y="679488"/>
                  </a:lnTo>
                  <a:lnTo>
                    <a:pt x="37071" y="679488"/>
                  </a:lnTo>
                  <a:lnTo>
                    <a:pt x="33426" y="681913"/>
                  </a:lnTo>
                  <a:lnTo>
                    <a:pt x="28562" y="685571"/>
                  </a:lnTo>
                  <a:lnTo>
                    <a:pt x="29781" y="691642"/>
                  </a:lnTo>
                  <a:lnTo>
                    <a:pt x="35852" y="701979"/>
                  </a:lnTo>
                  <a:lnTo>
                    <a:pt x="41935" y="712914"/>
                  </a:lnTo>
                  <a:lnTo>
                    <a:pt x="45872" y="728878"/>
                  </a:lnTo>
                  <a:lnTo>
                    <a:pt x="48691" y="737362"/>
                  </a:lnTo>
                  <a:lnTo>
                    <a:pt x="53479" y="750595"/>
                  </a:lnTo>
                  <a:lnTo>
                    <a:pt x="53479" y="753630"/>
                  </a:lnTo>
                  <a:lnTo>
                    <a:pt x="55295" y="765175"/>
                  </a:lnTo>
                  <a:lnTo>
                    <a:pt x="55905" y="767613"/>
                  </a:lnTo>
                  <a:lnTo>
                    <a:pt x="57861" y="778332"/>
                  </a:lnTo>
                  <a:lnTo>
                    <a:pt x="59182" y="791387"/>
                  </a:lnTo>
                  <a:lnTo>
                    <a:pt x="59931" y="804100"/>
                  </a:lnTo>
                  <a:lnTo>
                    <a:pt x="60159" y="815009"/>
                  </a:lnTo>
                  <a:lnTo>
                    <a:pt x="58343" y="819264"/>
                  </a:lnTo>
                  <a:lnTo>
                    <a:pt x="58343" y="821690"/>
                  </a:lnTo>
                  <a:lnTo>
                    <a:pt x="58940" y="822299"/>
                  </a:lnTo>
                  <a:lnTo>
                    <a:pt x="58940" y="822909"/>
                  </a:lnTo>
                  <a:lnTo>
                    <a:pt x="60769" y="825944"/>
                  </a:lnTo>
                  <a:lnTo>
                    <a:pt x="72923" y="834453"/>
                  </a:lnTo>
                  <a:lnTo>
                    <a:pt x="75958" y="836891"/>
                  </a:lnTo>
                  <a:lnTo>
                    <a:pt x="84074" y="844194"/>
                  </a:lnTo>
                  <a:lnTo>
                    <a:pt x="89344" y="848436"/>
                  </a:lnTo>
                  <a:lnTo>
                    <a:pt x="93230" y="850392"/>
                  </a:lnTo>
                  <a:lnTo>
                    <a:pt x="97231" y="850861"/>
                  </a:lnTo>
                  <a:lnTo>
                    <a:pt x="99060" y="850861"/>
                  </a:lnTo>
                  <a:lnTo>
                    <a:pt x="106959" y="844181"/>
                  </a:lnTo>
                  <a:lnTo>
                    <a:pt x="118694" y="835037"/>
                  </a:lnTo>
                  <a:lnTo>
                    <a:pt x="154851" y="819670"/>
                  </a:lnTo>
                  <a:lnTo>
                    <a:pt x="206209" y="810006"/>
                  </a:lnTo>
                  <a:lnTo>
                    <a:pt x="224243" y="807110"/>
                  </a:lnTo>
                  <a:lnTo>
                    <a:pt x="224853" y="862406"/>
                  </a:lnTo>
                  <a:lnTo>
                    <a:pt x="222427" y="918324"/>
                  </a:lnTo>
                  <a:lnTo>
                    <a:pt x="222427" y="971194"/>
                  </a:lnTo>
                  <a:lnTo>
                    <a:pt x="188722" y="995019"/>
                  </a:lnTo>
                  <a:lnTo>
                    <a:pt x="175018" y="995502"/>
                  </a:lnTo>
                  <a:lnTo>
                    <a:pt x="161645" y="999147"/>
                  </a:lnTo>
                  <a:lnTo>
                    <a:pt x="159219" y="999147"/>
                  </a:lnTo>
                  <a:lnTo>
                    <a:pt x="100266" y="1008265"/>
                  </a:lnTo>
                  <a:lnTo>
                    <a:pt x="97231" y="1008875"/>
                  </a:lnTo>
                  <a:lnTo>
                    <a:pt x="96012" y="1008875"/>
                  </a:lnTo>
                  <a:lnTo>
                    <a:pt x="94805" y="1006436"/>
                  </a:lnTo>
                  <a:lnTo>
                    <a:pt x="93116" y="998321"/>
                  </a:lnTo>
                  <a:lnTo>
                    <a:pt x="91770" y="984326"/>
                  </a:lnTo>
                  <a:lnTo>
                    <a:pt x="90551" y="962685"/>
                  </a:lnTo>
                  <a:lnTo>
                    <a:pt x="91414" y="955154"/>
                  </a:lnTo>
                  <a:lnTo>
                    <a:pt x="95161" y="931659"/>
                  </a:lnTo>
                  <a:lnTo>
                    <a:pt x="96012" y="923785"/>
                  </a:lnTo>
                  <a:lnTo>
                    <a:pt x="86906" y="913942"/>
                  </a:lnTo>
                  <a:lnTo>
                    <a:pt x="65100" y="899706"/>
                  </a:lnTo>
                  <a:lnTo>
                    <a:pt x="38849" y="887641"/>
                  </a:lnTo>
                  <a:lnTo>
                    <a:pt x="16408" y="884288"/>
                  </a:lnTo>
                  <a:lnTo>
                    <a:pt x="16408" y="886714"/>
                  </a:lnTo>
                  <a:lnTo>
                    <a:pt x="17018" y="888542"/>
                  </a:lnTo>
                  <a:lnTo>
                    <a:pt x="26136" y="897051"/>
                  </a:lnTo>
                  <a:lnTo>
                    <a:pt x="34036" y="911631"/>
                  </a:lnTo>
                  <a:lnTo>
                    <a:pt x="39560" y="920762"/>
                  </a:lnTo>
                  <a:lnTo>
                    <a:pt x="41935" y="926287"/>
                  </a:lnTo>
                  <a:lnTo>
                    <a:pt x="42938" y="931481"/>
                  </a:lnTo>
                  <a:lnTo>
                    <a:pt x="43141" y="938987"/>
                  </a:lnTo>
                  <a:lnTo>
                    <a:pt x="45580" y="946277"/>
                  </a:lnTo>
                  <a:lnTo>
                    <a:pt x="46659" y="954519"/>
                  </a:lnTo>
                  <a:lnTo>
                    <a:pt x="47866" y="968451"/>
                  </a:lnTo>
                  <a:lnTo>
                    <a:pt x="48831" y="982853"/>
                  </a:lnTo>
                  <a:lnTo>
                    <a:pt x="49225" y="992466"/>
                  </a:lnTo>
                  <a:lnTo>
                    <a:pt x="49225" y="997318"/>
                  </a:lnTo>
                  <a:lnTo>
                    <a:pt x="48615" y="1002182"/>
                  </a:lnTo>
                  <a:lnTo>
                    <a:pt x="45580" y="1008875"/>
                  </a:lnTo>
                  <a:lnTo>
                    <a:pt x="43751" y="1014336"/>
                  </a:lnTo>
                  <a:lnTo>
                    <a:pt x="43751" y="1019810"/>
                  </a:lnTo>
                  <a:lnTo>
                    <a:pt x="44361" y="1026490"/>
                  </a:lnTo>
                  <a:lnTo>
                    <a:pt x="71221" y="1067917"/>
                  </a:lnTo>
                  <a:lnTo>
                    <a:pt x="80213" y="1073289"/>
                  </a:lnTo>
                  <a:lnTo>
                    <a:pt x="85661" y="1070673"/>
                  </a:lnTo>
                  <a:lnTo>
                    <a:pt x="93205" y="1064704"/>
                  </a:lnTo>
                  <a:lnTo>
                    <a:pt x="105740" y="1053846"/>
                  </a:lnTo>
                  <a:lnTo>
                    <a:pt x="135801" y="1037856"/>
                  </a:lnTo>
                  <a:lnTo>
                    <a:pt x="176263" y="1024001"/>
                  </a:lnTo>
                  <a:lnTo>
                    <a:pt x="223710" y="1013104"/>
                  </a:lnTo>
                  <a:lnTo>
                    <a:pt x="274675" y="1005954"/>
                  </a:lnTo>
                  <a:lnTo>
                    <a:pt x="325729" y="1003401"/>
                  </a:lnTo>
                  <a:lnTo>
                    <a:pt x="335191" y="1004138"/>
                  </a:lnTo>
                  <a:lnTo>
                    <a:pt x="353999" y="1006132"/>
                  </a:lnTo>
                  <a:lnTo>
                    <a:pt x="373253" y="1009040"/>
                  </a:lnTo>
                  <a:lnTo>
                    <a:pt x="384073" y="1012520"/>
                  </a:lnTo>
                  <a:lnTo>
                    <a:pt x="385292" y="1013726"/>
                  </a:lnTo>
                  <a:lnTo>
                    <a:pt x="385292" y="1033183"/>
                  </a:lnTo>
                  <a:lnTo>
                    <a:pt x="386041" y="1043851"/>
                  </a:lnTo>
                  <a:lnTo>
                    <a:pt x="388937" y="1054290"/>
                  </a:lnTo>
                  <a:lnTo>
                    <a:pt x="395033" y="1062228"/>
                  </a:lnTo>
                  <a:lnTo>
                    <a:pt x="405345" y="1065390"/>
                  </a:lnTo>
                  <a:lnTo>
                    <a:pt x="418261" y="1061834"/>
                  </a:lnTo>
                  <a:lnTo>
                    <a:pt x="427990" y="1052474"/>
                  </a:lnTo>
                  <a:lnTo>
                    <a:pt x="434746" y="1039241"/>
                  </a:lnTo>
                  <a:lnTo>
                    <a:pt x="438772" y="1024064"/>
                  </a:lnTo>
                  <a:lnTo>
                    <a:pt x="447281" y="974229"/>
                  </a:lnTo>
                  <a:lnTo>
                    <a:pt x="449364" y="963333"/>
                  </a:lnTo>
                  <a:lnTo>
                    <a:pt x="467563" y="921207"/>
                  </a:lnTo>
                  <a:lnTo>
                    <a:pt x="469760" y="917105"/>
                  </a:lnTo>
                  <a:lnTo>
                    <a:pt x="469760" y="912241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99981" y="6734488"/>
              <a:ext cx="137947" cy="13552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98730" y="1000232"/>
              <a:ext cx="563346" cy="53720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30935" y="1604455"/>
              <a:ext cx="508050" cy="56260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807845" y="2232774"/>
              <a:ext cx="570865" cy="3189605"/>
            </a:xfrm>
            <a:custGeom>
              <a:avLst/>
              <a:gdLst/>
              <a:ahLst/>
              <a:cxnLst/>
              <a:rect l="l" t="t" r="r" b="b"/>
              <a:pathLst>
                <a:path w="570865" h="3189604">
                  <a:moveTo>
                    <a:pt x="218770" y="1216825"/>
                  </a:moveTo>
                  <a:lnTo>
                    <a:pt x="190055" y="1183805"/>
                  </a:lnTo>
                  <a:lnTo>
                    <a:pt x="149491" y="1155865"/>
                  </a:lnTo>
                  <a:lnTo>
                    <a:pt x="141744" y="1155865"/>
                  </a:lnTo>
                  <a:lnTo>
                    <a:pt x="141744" y="1204125"/>
                  </a:lnTo>
                  <a:lnTo>
                    <a:pt x="141439" y="1211745"/>
                  </a:lnTo>
                  <a:lnTo>
                    <a:pt x="140398" y="1220635"/>
                  </a:lnTo>
                  <a:lnTo>
                    <a:pt x="138557" y="1235875"/>
                  </a:lnTo>
                  <a:lnTo>
                    <a:pt x="138557" y="1238415"/>
                  </a:lnTo>
                  <a:lnTo>
                    <a:pt x="137947" y="1249845"/>
                  </a:lnTo>
                  <a:lnTo>
                    <a:pt x="136728" y="1252385"/>
                  </a:lnTo>
                  <a:lnTo>
                    <a:pt x="135534" y="1256195"/>
                  </a:lnTo>
                  <a:lnTo>
                    <a:pt x="134454" y="1260005"/>
                  </a:lnTo>
                  <a:lnTo>
                    <a:pt x="133146" y="1267625"/>
                  </a:lnTo>
                  <a:lnTo>
                    <a:pt x="131267" y="1279055"/>
                  </a:lnTo>
                  <a:lnTo>
                    <a:pt x="129946" y="1284135"/>
                  </a:lnTo>
                  <a:lnTo>
                    <a:pt x="127533" y="1291755"/>
                  </a:lnTo>
                  <a:lnTo>
                    <a:pt x="125018" y="1300645"/>
                  </a:lnTo>
                  <a:lnTo>
                    <a:pt x="123367" y="1305725"/>
                  </a:lnTo>
                  <a:lnTo>
                    <a:pt x="120319" y="1315885"/>
                  </a:lnTo>
                  <a:lnTo>
                    <a:pt x="120319" y="1317155"/>
                  </a:lnTo>
                  <a:lnTo>
                    <a:pt x="108165" y="1320965"/>
                  </a:lnTo>
                  <a:lnTo>
                    <a:pt x="93586" y="1323505"/>
                  </a:lnTo>
                  <a:lnTo>
                    <a:pt x="91757" y="1324775"/>
                  </a:lnTo>
                  <a:lnTo>
                    <a:pt x="86296" y="1327315"/>
                  </a:lnTo>
                  <a:lnTo>
                    <a:pt x="75349" y="1324775"/>
                  </a:lnTo>
                  <a:lnTo>
                    <a:pt x="74752" y="1323505"/>
                  </a:lnTo>
                  <a:lnTo>
                    <a:pt x="72313" y="1317155"/>
                  </a:lnTo>
                  <a:lnTo>
                    <a:pt x="71704" y="1315885"/>
                  </a:lnTo>
                  <a:lnTo>
                    <a:pt x="69126" y="1303185"/>
                  </a:lnTo>
                  <a:lnTo>
                    <a:pt x="65252" y="1281595"/>
                  </a:lnTo>
                  <a:lnTo>
                    <a:pt x="61709" y="1258735"/>
                  </a:lnTo>
                  <a:lnTo>
                    <a:pt x="60159" y="1246035"/>
                  </a:lnTo>
                  <a:lnTo>
                    <a:pt x="60159" y="1242225"/>
                  </a:lnTo>
                  <a:lnTo>
                    <a:pt x="57124" y="1224445"/>
                  </a:lnTo>
                  <a:lnTo>
                    <a:pt x="56515" y="1220635"/>
                  </a:lnTo>
                  <a:lnTo>
                    <a:pt x="57734" y="1216825"/>
                  </a:lnTo>
                  <a:lnTo>
                    <a:pt x="58343" y="1216825"/>
                  </a:lnTo>
                  <a:lnTo>
                    <a:pt x="61379" y="1215555"/>
                  </a:lnTo>
                  <a:lnTo>
                    <a:pt x="63804" y="1213015"/>
                  </a:lnTo>
                  <a:lnTo>
                    <a:pt x="80213" y="1207935"/>
                  </a:lnTo>
                  <a:lnTo>
                    <a:pt x="83248" y="1205395"/>
                  </a:lnTo>
                  <a:lnTo>
                    <a:pt x="86575" y="1204125"/>
                  </a:lnTo>
                  <a:lnTo>
                    <a:pt x="91605" y="1202855"/>
                  </a:lnTo>
                  <a:lnTo>
                    <a:pt x="100520" y="1200315"/>
                  </a:lnTo>
                  <a:lnTo>
                    <a:pt x="115468" y="1197775"/>
                  </a:lnTo>
                  <a:lnTo>
                    <a:pt x="119113" y="1197775"/>
                  </a:lnTo>
                  <a:lnTo>
                    <a:pt x="135521" y="1192695"/>
                  </a:lnTo>
                  <a:lnTo>
                    <a:pt x="138557" y="1192695"/>
                  </a:lnTo>
                  <a:lnTo>
                    <a:pt x="140982" y="1193965"/>
                  </a:lnTo>
                  <a:lnTo>
                    <a:pt x="141592" y="1193965"/>
                  </a:lnTo>
                  <a:lnTo>
                    <a:pt x="141643" y="1196505"/>
                  </a:lnTo>
                  <a:lnTo>
                    <a:pt x="141744" y="1204125"/>
                  </a:lnTo>
                  <a:lnTo>
                    <a:pt x="141744" y="1155865"/>
                  </a:lnTo>
                  <a:lnTo>
                    <a:pt x="140982" y="1155865"/>
                  </a:lnTo>
                  <a:lnTo>
                    <a:pt x="137947" y="1162215"/>
                  </a:lnTo>
                  <a:lnTo>
                    <a:pt x="135521" y="1166025"/>
                  </a:lnTo>
                  <a:lnTo>
                    <a:pt x="133692" y="1171105"/>
                  </a:lnTo>
                  <a:lnTo>
                    <a:pt x="127012" y="1176185"/>
                  </a:lnTo>
                  <a:lnTo>
                    <a:pt x="123964" y="1178725"/>
                  </a:lnTo>
                  <a:lnTo>
                    <a:pt x="116306" y="1181265"/>
                  </a:lnTo>
                  <a:lnTo>
                    <a:pt x="103682" y="1185075"/>
                  </a:lnTo>
                  <a:lnTo>
                    <a:pt x="90728" y="1187615"/>
                  </a:lnTo>
                  <a:lnTo>
                    <a:pt x="82042" y="1190155"/>
                  </a:lnTo>
                  <a:lnTo>
                    <a:pt x="71170" y="1193965"/>
                  </a:lnTo>
                  <a:lnTo>
                    <a:pt x="63042" y="1196505"/>
                  </a:lnTo>
                  <a:lnTo>
                    <a:pt x="56057" y="1197775"/>
                  </a:lnTo>
                  <a:lnTo>
                    <a:pt x="48615" y="1197775"/>
                  </a:lnTo>
                  <a:lnTo>
                    <a:pt x="43853" y="1193965"/>
                  </a:lnTo>
                  <a:lnTo>
                    <a:pt x="38354" y="1190155"/>
                  </a:lnTo>
                  <a:lnTo>
                    <a:pt x="32969" y="1186345"/>
                  </a:lnTo>
                  <a:lnTo>
                    <a:pt x="28562" y="1182535"/>
                  </a:lnTo>
                  <a:lnTo>
                    <a:pt x="23266" y="1177455"/>
                  </a:lnTo>
                  <a:lnTo>
                    <a:pt x="18072" y="1172375"/>
                  </a:lnTo>
                  <a:lnTo>
                    <a:pt x="12661" y="1169835"/>
                  </a:lnTo>
                  <a:lnTo>
                    <a:pt x="6680" y="1168565"/>
                  </a:lnTo>
                  <a:lnTo>
                    <a:pt x="4254" y="1168565"/>
                  </a:lnTo>
                  <a:lnTo>
                    <a:pt x="0" y="1169835"/>
                  </a:lnTo>
                  <a:lnTo>
                    <a:pt x="0" y="1173645"/>
                  </a:lnTo>
                  <a:lnTo>
                    <a:pt x="4864" y="1179995"/>
                  </a:lnTo>
                  <a:lnTo>
                    <a:pt x="5461" y="1183805"/>
                  </a:lnTo>
                  <a:lnTo>
                    <a:pt x="11544" y="1200315"/>
                  </a:lnTo>
                  <a:lnTo>
                    <a:pt x="13373" y="1202855"/>
                  </a:lnTo>
                  <a:lnTo>
                    <a:pt x="13373" y="1210475"/>
                  </a:lnTo>
                  <a:lnTo>
                    <a:pt x="16408" y="1220635"/>
                  </a:lnTo>
                  <a:lnTo>
                    <a:pt x="17018" y="1223175"/>
                  </a:lnTo>
                  <a:lnTo>
                    <a:pt x="25527" y="1279055"/>
                  </a:lnTo>
                  <a:lnTo>
                    <a:pt x="27876" y="1293025"/>
                  </a:lnTo>
                  <a:lnTo>
                    <a:pt x="29197" y="1300645"/>
                  </a:lnTo>
                  <a:lnTo>
                    <a:pt x="29781" y="1304455"/>
                  </a:lnTo>
                  <a:lnTo>
                    <a:pt x="30416" y="1312075"/>
                  </a:lnTo>
                  <a:lnTo>
                    <a:pt x="31648" y="1328585"/>
                  </a:lnTo>
                  <a:lnTo>
                    <a:pt x="32207" y="1332395"/>
                  </a:lnTo>
                  <a:lnTo>
                    <a:pt x="53047" y="1369225"/>
                  </a:lnTo>
                  <a:lnTo>
                    <a:pt x="63804" y="1380655"/>
                  </a:lnTo>
                  <a:lnTo>
                    <a:pt x="73533" y="1380655"/>
                  </a:lnTo>
                  <a:lnTo>
                    <a:pt x="75349" y="1367955"/>
                  </a:lnTo>
                  <a:lnTo>
                    <a:pt x="75349" y="1366685"/>
                  </a:lnTo>
                  <a:lnTo>
                    <a:pt x="76568" y="1357795"/>
                  </a:lnTo>
                  <a:lnTo>
                    <a:pt x="116230" y="1338745"/>
                  </a:lnTo>
                  <a:lnTo>
                    <a:pt x="125793" y="1338745"/>
                  </a:lnTo>
                  <a:lnTo>
                    <a:pt x="134785" y="1337475"/>
                  </a:lnTo>
                  <a:lnTo>
                    <a:pt x="148043" y="1332395"/>
                  </a:lnTo>
                  <a:lnTo>
                    <a:pt x="157657" y="1327315"/>
                  </a:lnTo>
                  <a:lnTo>
                    <a:pt x="160058" y="1326045"/>
                  </a:lnTo>
                  <a:lnTo>
                    <a:pt x="165290" y="1319695"/>
                  </a:lnTo>
                  <a:lnTo>
                    <a:pt x="165290" y="1315885"/>
                  </a:lnTo>
                  <a:lnTo>
                    <a:pt x="163474" y="1312075"/>
                  </a:lnTo>
                  <a:lnTo>
                    <a:pt x="164084" y="1309535"/>
                  </a:lnTo>
                  <a:lnTo>
                    <a:pt x="164693" y="1309535"/>
                  </a:lnTo>
                  <a:lnTo>
                    <a:pt x="165290" y="1306995"/>
                  </a:lnTo>
                  <a:lnTo>
                    <a:pt x="168376" y="1301915"/>
                  </a:lnTo>
                  <a:lnTo>
                    <a:pt x="173570" y="1293025"/>
                  </a:lnTo>
                  <a:lnTo>
                    <a:pt x="178879" y="1285405"/>
                  </a:lnTo>
                  <a:lnTo>
                    <a:pt x="182308" y="1280325"/>
                  </a:lnTo>
                  <a:lnTo>
                    <a:pt x="182918" y="1277785"/>
                  </a:lnTo>
                  <a:lnTo>
                    <a:pt x="187782" y="1266355"/>
                  </a:lnTo>
                  <a:lnTo>
                    <a:pt x="188391" y="1263815"/>
                  </a:lnTo>
                  <a:lnTo>
                    <a:pt x="194932" y="1253655"/>
                  </a:lnTo>
                  <a:lnTo>
                    <a:pt x="214617" y="1224445"/>
                  </a:lnTo>
                  <a:lnTo>
                    <a:pt x="218770" y="1216825"/>
                  </a:lnTo>
                  <a:close/>
                </a:path>
                <a:path w="570865" h="3189604">
                  <a:moveTo>
                    <a:pt x="244297" y="517220"/>
                  </a:moveTo>
                  <a:lnTo>
                    <a:pt x="221818" y="476580"/>
                  </a:lnTo>
                  <a:lnTo>
                    <a:pt x="220599" y="475310"/>
                  </a:lnTo>
                  <a:lnTo>
                    <a:pt x="207365" y="463880"/>
                  </a:lnTo>
                  <a:lnTo>
                    <a:pt x="190893" y="454990"/>
                  </a:lnTo>
                  <a:lnTo>
                    <a:pt x="175895" y="447370"/>
                  </a:lnTo>
                  <a:lnTo>
                    <a:pt x="167119" y="446100"/>
                  </a:lnTo>
                  <a:lnTo>
                    <a:pt x="155575" y="438480"/>
                  </a:lnTo>
                  <a:lnTo>
                    <a:pt x="154355" y="438480"/>
                  </a:lnTo>
                  <a:lnTo>
                    <a:pt x="146456" y="439750"/>
                  </a:lnTo>
                  <a:lnTo>
                    <a:pt x="145237" y="444830"/>
                  </a:lnTo>
                  <a:lnTo>
                    <a:pt x="157213" y="468960"/>
                  </a:lnTo>
                  <a:lnTo>
                    <a:pt x="180035" y="501980"/>
                  </a:lnTo>
                  <a:lnTo>
                    <a:pt x="206260" y="529920"/>
                  </a:lnTo>
                  <a:lnTo>
                    <a:pt x="228498" y="542620"/>
                  </a:lnTo>
                  <a:lnTo>
                    <a:pt x="237629" y="540080"/>
                  </a:lnTo>
                  <a:lnTo>
                    <a:pt x="242316" y="533730"/>
                  </a:lnTo>
                  <a:lnTo>
                    <a:pt x="244043" y="524840"/>
                  </a:lnTo>
                  <a:lnTo>
                    <a:pt x="244297" y="517220"/>
                  </a:lnTo>
                  <a:close/>
                </a:path>
                <a:path w="570865" h="3189604">
                  <a:moveTo>
                    <a:pt x="315404" y="2762897"/>
                  </a:moveTo>
                  <a:lnTo>
                    <a:pt x="311746" y="2744673"/>
                  </a:lnTo>
                  <a:lnTo>
                    <a:pt x="302564" y="2732430"/>
                  </a:lnTo>
                  <a:lnTo>
                    <a:pt x="290525" y="2725547"/>
                  </a:lnTo>
                  <a:lnTo>
                    <a:pt x="278333" y="2723400"/>
                  </a:lnTo>
                  <a:lnTo>
                    <a:pt x="266128" y="2725547"/>
                  </a:lnTo>
                  <a:lnTo>
                    <a:pt x="254101" y="2732430"/>
                  </a:lnTo>
                  <a:lnTo>
                    <a:pt x="244906" y="2744673"/>
                  </a:lnTo>
                  <a:lnTo>
                    <a:pt x="241261" y="2762897"/>
                  </a:lnTo>
                  <a:lnTo>
                    <a:pt x="243420" y="2784106"/>
                  </a:lnTo>
                  <a:lnTo>
                    <a:pt x="255854" y="2898114"/>
                  </a:lnTo>
                  <a:lnTo>
                    <a:pt x="262864" y="2964561"/>
                  </a:lnTo>
                  <a:lnTo>
                    <a:pt x="268262" y="3019869"/>
                  </a:lnTo>
                  <a:lnTo>
                    <a:pt x="270433" y="3050959"/>
                  </a:lnTo>
                  <a:lnTo>
                    <a:pt x="270433" y="3059468"/>
                  </a:lnTo>
                  <a:lnTo>
                    <a:pt x="272262" y="3063113"/>
                  </a:lnTo>
                  <a:lnTo>
                    <a:pt x="286232" y="3063113"/>
                  </a:lnTo>
                  <a:lnTo>
                    <a:pt x="286232" y="3047923"/>
                  </a:lnTo>
                  <a:lnTo>
                    <a:pt x="288391" y="3019044"/>
                  </a:lnTo>
                  <a:lnTo>
                    <a:pt x="293789" y="2964523"/>
                  </a:lnTo>
                  <a:lnTo>
                    <a:pt x="300824" y="2898038"/>
                  </a:lnTo>
                  <a:lnTo>
                    <a:pt x="307835" y="2833281"/>
                  </a:lnTo>
                  <a:lnTo>
                    <a:pt x="313232" y="2783662"/>
                  </a:lnTo>
                  <a:lnTo>
                    <a:pt x="315404" y="2762897"/>
                  </a:lnTo>
                  <a:close/>
                </a:path>
                <a:path w="570865" h="3189604">
                  <a:moveTo>
                    <a:pt x="317830" y="3150019"/>
                  </a:moveTo>
                  <a:lnTo>
                    <a:pt x="314642" y="3134614"/>
                  </a:lnTo>
                  <a:lnTo>
                    <a:pt x="306057" y="3122053"/>
                  </a:lnTo>
                  <a:lnTo>
                    <a:pt x="293471" y="3113595"/>
                  </a:lnTo>
                  <a:lnTo>
                    <a:pt x="278333" y="3110509"/>
                  </a:lnTo>
                  <a:lnTo>
                    <a:pt x="262928" y="3113595"/>
                  </a:lnTo>
                  <a:lnTo>
                    <a:pt x="250367" y="3122053"/>
                  </a:lnTo>
                  <a:lnTo>
                    <a:pt x="241922" y="3134614"/>
                  </a:lnTo>
                  <a:lnTo>
                    <a:pt x="238836" y="3150019"/>
                  </a:lnTo>
                  <a:lnTo>
                    <a:pt x="241922" y="3165411"/>
                  </a:lnTo>
                  <a:lnTo>
                    <a:pt x="250367" y="3177959"/>
                  </a:lnTo>
                  <a:lnTo>
                    <a:pt x="262928" y="3186417"/>
                  </a:lnTo>
                  <a:lnTo>
                    <a:pt x="278333" y="3189516"/>
                  </a:lnTo>
                  <a:lnTo>
                    <a:pt x="293725" y="3186417"/>
                  </a:lnTo>
                  <a:lnTo>
                    <a:pt x="306285" y="3177959"/>
                  </a:lnTo>
                  <a:lnTo>
                    <a:pt x="314731" y="3165411"/>
                  </a:lnTo>
                  <a:lnTo>
                    <a:pt x="317830" y="3150019"/>
                  </a:lnTo>
                  <a:close/>
                </a:path>
                <a:path w="570865" h="3189604">
                  <a:moveTo>
                    <a:pt x="377393" y="2634640"/>
                  </a:moveTo>
                  <a:lnTo>
                    <a:pt x="374954" y="2632811"/>
                  </a:lnTo>
                  <a:lnTo>
                    <a:pt x="373735" y="2631605"/>
                  </a:lnTo>
                  <a:lnTo>
                    <a:pt x="368566" y="2628709"/>
                  </a:lnTo>
                  <a:lnTo>
                    <a:pt x="357479" y="2622639"/>
                  </a:lnTo>
                  <a:lnTo>
                    <a:pt x="345706" y="2615869"/>
                  </a:lnTo>
                  <a:lnTo>
                    <a:pt x="338493" y="2610942"/>
                  </a:lnTo>
                  <a:lnTo>
                    <a:pt x="336664" y="2609113"/>
                  </a:lnTo>
                  <a:lnTo>
                    <a:pt x="328764" y="2607894"/>
                  </a:lnTo>
                  <a:lnTo>
                    <a:pt x="324510" y="2607297"/>
                  </a:lnTo>
                  <a:lnTo>
                    <a:pt x="320255" y="2606078"/>
                  </a:lnTo>
                  <a:lnTo>
                    <a:pt x="314185" y="2603042"/>
                  </a:lnTo>
                  <a:lnTo>
                    <a:pt x="309930" y="2603042"/>
                  </a:lnTo>
                  <a:lnTo>
                    <a:pt x="306285" y="2604859"/>
                  </a:lnTo>
                  <a:lnTo>
                    <a:pt x="303847" y="2605468"/>
                  </a:lnTo>
                  <a:lnTo>
                    <a:pt x="296773" y="2605836"/>
                  </a:lnTo>
                  <a:lnTo>
                    <a:pt x="274193" y="2607513"/>
                  </a:lnTo>
                  <a:lnTo>
                    <a:pt x="215684" y="2598153"/>
                  </a:lnTo>
                  <a:lnTo>
                    <a:pt x="187325" y="2570975"/>
                  </a:lnTo>
                  <a:lnTo>
                    <a:pt x="185953" y="2533154"/>
                  </a:lnTo>
                  <a:lnTo>
                    <a:pt x="179273" y="2532545"/>
                  </a:lnTo>
                  <a:lnTo>
                    <a:pt x="165823" y="2568930"/>
                  </a:lnTo>
                  <a:lnTo>
                    <a:pt x="165290" y="2581160"/>
                  </a:lnTo>
                  <a:lnTo>
                    <a:pt x="167538" y="2593619"/>
                  </a:lnTo>
                  <a:lnTo>
                    <a:pt x="212674" y="2636736"/>
                  </a:lnTo>
                  <a:lnTo>
                    <a:pt x="267792" y="2652509"/>
                  </a:lnTo>
                  <a:lnTo>
                    <a:pt x="293522" y="2654693"/>
                  </a:lnTo>
                  <a:lnTo>
                    <a:pt x="347002" y="2654693"/>
                  </a:lnTo>
                  <a:lnTo>
                    <a:pt x="359689" y="2653474"/>
                  </a:lnTo>
                  <a:lnTo>
                    <a:pt x="369252" y="2649982"/>
                  </a:lnTo>
                  <a:lnTo>
                    <a:pt x="375285" y="2644432"/>
                  </a:lnTo>
                  <a:lnTo>
                    <a:pt x="377393" y="2637066"/>
                  </a:lnTo>
                  <a:lnTo>
                    <a:pt x="377393" y="2634640"/>
                  </a:lnTo>
                  <a:close/>
                </a:path>
                <a:path w="570865" h="3189604">
                  <a:moveTo>
                    <a:pt x="412623" y="2053615"/>
                  </a:moveTo>
                  <a:lnTo>
                    <a:pt x="407771" y="2052396"/>
                  </a:lnTo>
                  <a:lnTo>
                    <a:pt x="403517" y="2052396"/>
                  </a:lnTo>
                  <a:lnTo>
                    <a:pt x="390144" y="2057260"/>
                  </a:lnTo>
                  <a:lnTo>
                    <a:pt x="387108" y="2057869"/>
                  </a:lnTo>
                  <a:lnTo>
                    <a:pt x="319646" y="2067585"/>
                  </a:lnTo>
                  <a:lnTo>
                    <a:pt x="311086" y="2066582"/>
                  </a:lnTo>
                  <a:lnTo>
                    <a:pt x="297167" y="2064092"/>
                  </a:lnTo>
                  <a:lnTo>
                    <a:pt x="261086" y="2048802"/>
                  </a:lnTo>
                  <a:lnTo>
                    <a:pt x="235788" y="2008035"/>
                  </a:lnTo>
                  <a:lnTo>
                    <a:pt x="226288" y="1951824"/>
                  </a:lnTo>
                  <a:lnTo>
                    <a:pt x="224929" y="1917954"/>
                  </a:lnTo>
                  <a:lnTo>
                    <a:pt x="225450" y="1891957"/>
                  </a:lnTo>
                  <a:lnTo>
                    <a:pt x="230314" y="1822678"/>
                  </a:lnTo>
                  <a:lnTo>
                    <a:pt x="242201" y="1774215"/>
                  </a:lnTo>
                  <a:lnTo>
                    <a:pt x="254012" y="1736991"/>
                  </a:lnTo>
                  <a:lnTo>
                    <a:pt x="254012" y="1732737"/>
                  </a:lnTo>
                  <a:lnTo>
                    <a:pt x="243687" y="1692630"/>
                  </a:lnTo>
                  <a:lnTo>
                    <a:pt x="219710" y="1659229"/>
                  </a:lnTo>
                  <a:lnTo>
                    <a:pt x="191414" y="1644611"/>
                  </a:lnTo>
                  <a:lnTo>
                    <a:pt x="188379" y="1644611"/>
                  </a:lnTo>
                  <a:lnTo>
                    <a:pt x="182918" y="1648866"/>
                  </a:lnTo>
                  <a:lnTo>
                    <a:pt x="182918" y="1656168"/>
                  </a:lnTo>
                  <a:lnTo>
                    <a:pt x="184746" y="1663306"/>
                  </a:lnTo>
                  <a:lnTo>
                    <a:pt x="193167" y="1684870"/>
                  </a:lnTo>
                  <a:lnTo>
                    <a:pt x="195668" y="1692021"/>
                  </a:lnTo>
                  <a:lnTo>
                    <a:pt x="197078" y="1705800"/>
                  </a:lnTo>
                  <a:lnTo>
                    <a:pt x="197802" y="1722475"/>
                  </a:lnTo>
                  <a:lnTo>
                    <a:pt x="198107" y="1753400"/>
                  </a:lnTo>
                  <a:lnTo>
                    <a:pt x="197434" y="1774774"/>
                  </a:lnTo>
                  <a:lnTo>
                    <a:pt x="193243" y="1863394"/>
                  </a:lnTo>
                  <a:lnTo>
                    <a:pt x="190207" y="1922348"/>
                  </a:lnTo>
                  <a:lnTo>
                    <a:pt x="190817" y="1939963"/>
                  </a:lnTo>
                  <a:lnTo>
                    <a:pt x="191414" y="1943608"/>
                  </a:lnTo>
                  <a:lnTo>
                    <a:pt x="191681" y="1953679"/>
                  </a:lnTo>
                  <a:lnTo>
                    <a:pt x="191414" y="1992236"/>
                  </a:lnTo>
                  <a:lnTo>
                    <a:pt x="192735" y="2000923"/>
                  </a:lnTo>
                  <a:lnTo>
                    <a:pt x="200139" y="2038375"/>
                  </a:lnTo>
                  <a:lnTo>
                    <a:pt x="222948" y="2080120"/>
                  </a:lnTo>
                  <a:lnTo>
                    <a:pt x="264299" y="2107196"/>
                  </a:lnTo>
                  <a:lnTo>
                    <a:pt x="294119" y="2114385"/>
                  </a:lnTo>
                  <a:lnTo>
                    <a:pt x="326478" y="2107704"/>
                  </a:lnTo>
                  <a:lnTo>
                    <a:pt x="365683" y="2091969"/>
                  </a:lnTo>
                  <a:lnTo>
                    <a:pt x="398729" y="2073617"/>
                  </a:lnTo>
                  <a:lnTo>
                    <a:pt x="412623" y="2059076"/>
                  </a:lnTo>
                  <a:lnTo>
                    <a:pt x="412623" y="2053615"/>
                  </a:lnTo>
                  <a:close/>
                </a:path>
                <a:path w="570865" h="3189604">
                  <a:moveTo>
                    <a:pt x="421144" y="2468130"/>
                  </a:moveTo>
                  <a:lnTo>
                    <a:pt x="402297" y="2424976"/>
                  </a:lnTo>
                  <a:lnTo>
                    <a:pt x="401091" y="2424366"/>
                  </a:lnTo>
                  <a:lnTo>
                    <a:pt x="395617" y="2420112"/>
                  </a:lnTo>
                  <a:lnTo>
                    <a:pt x="360375" y="2393988"/>
                  </a:lnTo>
                  <a:lnTo>
                    <a:pt x="352628" y="2387435"/>
                  </a:lnTo>
                  <a:lnTo>
                    <a:pt x="335762" y="2372626"/>
                  </a:lnTo>
                  <a:lnTo>
                    <a:pt x="317982" y="2355431"/>
                  </a:lnTo>
                  <a:lnTo>
                    <a:pt x="313080" y="2349017"/>
                  </a:lnTo>
                  <a:lnTo>
                    <a:pt x="307505" y="2341715"/>
                  </a:lnTo>
                  <a:lnTo>
                    <a:pt x="309321" y="2339898"/>
                  </a:lnTo>
                  <a:lnTo>
                    <a:pt x="311150" y="2338679"/>
                  </a:lnTo>
                  <a:lnTo>
                    <a:pt x="312966" y="2336863"/>
                  </a:lnTo>
                  <a:lnTo>
                    <a:pt x="315214" y="2335644"/>
                  </a:lnTo>
                  <a:lnTo>
                    <a:pt x="317741" y="2334272"/>
                  </a:lnTo>
                  <a:lnTo>
                    <a:pt x="325577" y="2330780"/>
                  </a:lnTo>
                  <a:lnTo>
                    <a:pt x="333654" y="2327287"/>
                  </a:lnTo>
                  <a:lnTo>
                    <a:pt x="339102" y="2324709"/>
                  </a:lnTo>
                  <a:lnTo>
                    <a:pt x="340321" y="2324100"/>
                  </a:lnTo>
                  <a:lnTo>
                    <a:pt x="345173" y="2320455"/>
                  </a:lnTo>
                  <a:lnTo>
                    <a:pt x="356196" y="2314841"/>
                  </a:lnTo>
                  <a:lnTo>
                    <a:pt x="368274" y="2307679"/>
                  </a:lnTo>
                  <a:lnTo>
                    <a:pt x="371195" y="2305253"/>
                  </a:lnTo>
                  <a:lnTo>
                    <a:pt x="378523" y="2299157"/>
                  </a:lnTo>
                  <a:lnTo>
                    <a:pt x="382854" y="2290064"/>
                  </a:lnTo>
                  <a:lnTo>
                    <a:pt x="377710" y="2281440"/>
                  </a:lnTo>
                  <a:lnTo>
                    <a:pt x="365836" y="2276691"/>
                  </a:lnTo>
                  <a:lnTo>
                    <a:pt x="352602" y="2274684"/>
                  </a:lnTo>
                  <a:lnTo>
                    <a:pt x="343357" y="2274265"/>
                  </a:lnTo>
                  <a:lnTo>
                    <a:pt x="334137" y="2275700"/>
                  </a:lnTo>
                  <a:lnTo>
                    <a:pt x="325653" y="2278900"/>
                  </a:lnTo>
                  <a:lnTo>
                    <a:pt x="319341" y="2282215"/>
                  </a:lnTo>
                  <a:lnTo>
                    <a:pt x="316611" y="2283993"/>
                  </a:lnTo>
                  <a:lnTo>
                    <a:pt x="311531" y="2289784"/>
                  </a:lnTo>
                  <a:lnTo>
                    <a:pt x="306057" y="2295309"/>
                  </a:lnTo>
                  <a:lnTo>
                    <a:pt x="299783" y="2300478"/>
                  </a:lnTo>
                  <a:lnTo>
                    <a:pt x="292303" y="2305253"/>
                  </a:lnTo>
                  <a:lnTo>
                    <a:pt x="288023" y="2300744"/>
                  </a:lnTo>
                  <a:lnTo>
                    <a:pt x="282651" y="2288387"/>
                  </a:lnTo>
                  <a:lnTo>
                    <a:pt x="273761" y="2261666"/>
                  </a:lnTo>
                  <a:lnTo>
                    <a:pt x="258876" y="2214105"/>
                  </a:lnTo>
                  <a:lnTo>
                    <a:pt x="249428" y="2200999"/>
                  </a:lnTo>
                  <a:lnTo>
                    <a:pt x="233426" y="2189937"/>
                  </a:lnTo>
                  <a:lnTo>
                    <a:pt x="217081" y="2182304"/>
                  </a:lnTo>
                  <a:lnTo>
                    <a:pt x="206616" y="2179459"/>
                  </a:lnTo>
                  <a:lnTo>
                    <a:pt x="201155" y="2179459"/>
                  </a:lnTo>
                  <a:lnTo>
                    <a:pt x="195681" y="2181885"/>
                  </a:lnTo>
                  <a:lnTo>
                    <a:pt x="195681" y="2187359"/>
                  </a:lnTo>
                  <a:lnTo>
                    <a:pt x="198107" y="2195258"/>
                  </a:lnTo>
                  <a:lnTo>
                    <a:pt x="198107" y="2197087"/>
                  </a:lnTo>
                  <a:lnTo>
                    <a:pt x="220154" y="2231517"/>
                  </a:lnTo>
                  <a:lnTo>
                    <a:pt x="236245" y="2271064"/>
                  </a:lnTo>
                  <a:lnTo>
                    <a:pt x="245516" y="2297963"/>
                  </a:lnTo>
                  <a:lnTo>
                    <a:pt x="246722" y="2300998"/>
                  </a:lnTo>
                  <a:lnTo>
                    <a:pt x="254025" y="2313762"/>
                  </a:lnTo>
                  <a:lnTo>
                    <a:pt x="254025" y="2319845"/>
                  </a:lnTo>
                  <a:lnTo>
                    <a:pt x="244906" y="2324709"/>
                  </a:lnTo>
                  <a:lnTo>
                    <a:pt x="238226" y="2324709"/>
                  </a:lnTo>
                  <a:lnTo>
                    <a:pt x="221208" y="2330170"/>
                  </a:lnTo>
                  <a:lnTo>
                    <a:pt x="218160" y="2331389"/>
                  </a:lnTo>
                  <a:lnTo>
                    <a:pt x="213360" y="2332050"/>
                  </a:lnTo>
                  <a:lnTo>
                    <a:pt x="194398" y="2334971"/>
                  </a:lnTo>
                  <a:lnTo>
                    <a:pt x="189598" y="2335644"/>
                  </a:lnTo>
                  <a:lnTo>
                    <a:pt x="188391" y="2335644"/>
                  </a:lnTo>
                  <a:lnTo>
                    <a:pt x="182918" y="2334425"/>
                  </a:lnTo>
                  <a:lnTo>
                    <a:pt x="176834" y="2334425"/>
                  </a:lnTo>
                  <a:lnTo>
                    <a:pt x="164084" y="2335644"/>
                  </a:lnTo>
                  <a:lnTo>
                    <a:pt x="164084" y="2344763"/>
                  </a:lnTo>
                  <a:lnTo>
                    <a:pt x="171526" y="2353691"/>
                  </a:lnTo>
                  <a:lnTo>
                    <a:pt x="188544" y="2359723"/>
                  </a:lnTo>
                  <a:lnTo>
                    <a:pt x="207149" y="2363127"/>
                  </a:lnTo>
                  <a:lnTo>
                    <a:pt x="219379" y="2364206"/>
                  </a:lnTo>
                  <a:lnTo>
                    <a:pt x="229082" y="2361831"/>
                  </a:lnTo>
                  <a:lnTo>
                    <a:pt x="267157" y="2351379"/>
                  </a:lnTo>
                  <a:lnTo>
                    <a:pt x="276504" y="2349017"/>
                  </a:lnTo>
                  <a:lnTo>
                    <a:pt x="278942" y="2349017"/>
                  </a:lnTo>
                  <a:lnTo>
                    <a:pt x="281978" y="2353272"/>
                  </a:lnTo>
                  <a:lnTo>
                    <a:pt x="291045" y="2365476"/>
                  </a:lnTo>
                  <a:lnTo>
                    <a:pt x="302183" y="2379243"/>
                  </a:lnTo>
                  <a:lnTo>
                    <a:pt x="313537" y="2392781"/>
                  </a:lnTo>
                  <a:lnTo>
                    <a:pt x="321475" y="2401887"/>
                  </a:lnTo>
                  <a:lnTo>
                    <a:pt x="323913" y="2406751"/>
                  </a:lnTo>
                  <a:lnTo>
                    <a:pt x="352044" y="2434526"/>
                  </a:lnTo>
                  <a:lnTo>
                    <a:pt x="359156" y="2442603"/>
                  </a:lnTo>
                  <a:lnTo>
                    <a:pt x="357327" y="2445639"/>
                  </a:lnTo>
                  <a:lnTo>
                    <a:pt x="350456" y="2449347"/>
                  </a:lnTo>
                  <a:lnTo>
                    <a:pt x="339712" y="2454821"/>
                  </a:lnTo>
                  <a:lnTo>
                    <a:pt x="328955" y="2460409"/>
                  </a:lnTo>
                  <a:lnTo>
                    <a:pt x="322084" y="2464473"/>
                  </a:lnTo>
                  <a:lnTo>
                    <a:pt x="318439" y="2466911"/>
                  </a:lnTo>
                  <a:lnTo>
                    <a:pt x="318439" y="2469337"/>
                  </a:lnTo>
                  <a:lnTo>
                    <a:pt x="319049" y="2472982"/>
                  </a:lnTo>
                  <a:lnTo>
                    <a:pt x="323303" y="2475420"/>
                  </a:lnTo>
                  <a:lnTo>
                    <a:pt x="325729" y="2476627"/>
                  </a:lnTo>
                  <a:lnTo>
                    <a:pt x="340321" y="2477236"/>
                  </a:lnTo>
                  <a:lnTo>
                    <a:pt x="343357" y="2477236"/>
                  </a:lnTo>
                  <a:lnTo>
                    <a:pt x="358343" y="2479497"/>
                  </a:lnTo>
                  <a:lnTo>
                    <a:pt x="390144" y="2491829"/>
                  </a:lnTo>
                  <a:lnTo>
                    <a:pt x="399872" y="2491829"/>
                  </a:lnTo>
                  <a:lnTo>
                    <a:pt x="407809" y="2491448"/>
                  </a:lnTo>
                  <a:lnTo>
                    <a:pt x="414604" y="2488857"/>
                  </a:lnTo>
                  <a:lnTo>
                    <a:pt x="419354" y="2481821"/>
                  </a:lnTo>
                  <a:lnTo>
                    <a:pt x="421144" y="2468130"/>
                  </a:lnTo>
                  <a:close/>
                </a:path>
                <a:path w="570865" h="3189604">
                  <a:moveTo>
                    <a:pt x="486778" y="165912"/>
                  </a:moveTo>
                  <a:lnTo>
                    <a:pt x="477583" y="122605"/>
                  </a:lnTo>
                  <a:lnTo>
                    <a:pt x="460641" y="83858"/>
                  </a:lnTo>
                  <a:lnTo>
                    <a:pt x="436803" y="52501"/>
                  </a:lnTo>
                  <a:lnTo>
                    <a:pt x="402615" y="25527"/>
                  </a:lnTo>
                  <a:lnTo>
                    <a:pt x="353441" y="5676"/>
                  </a:lnTo>
                  <a:lnTo>
                    <a:pt x="304457" y="0"/>
                  </a:lnTo>
                  <a:lnTo>
                    <a:pt x="295211" y="698"/>
                  </a:lnTo>
                  <a:lnTo>
                    <a:pt x="281965" y="2425"/>
                  </a:lnTo>
                  <a:lnTo>
                    <a:pt x="268732" y="4610"/>
                  </a:lnTo>
                  <a:lnTo>
                    <a:pt x="259486" y="6680"/>
                  </a:lnTo>
                  <a:lnTo>
                    <a:pt x="234569" y="15659"/>
                  </a:lnTo>
                  <a:lnTo>
                    <a:pt x="234569" y="58343"/>
                  </a:lnTo>
                  <a:lnTo>
                    <a:pt x="234569" y="65024"/>
                  </a:lnTo>
                  <a:lnTo>
                    <a:pt x="224853" y="108178"/>
                  </a:lnTo>
                  <a:lnTo>
                    <a:pt x="203136" y="156032"/>
                  </a:lnTo>
                  <a:lnTo>
                    <a:pt x="197497" y="168338"/>
                  </a:lnTo>
                  <a:lnTo>
                    <a:pt x="170154" y="218782"/>
                  </a:lnTo>
                  <a:lnTo>
                    <a:pt x="147675" y="250659"/>
                  </a:lnTo>
                  <a:lnTo>
                    <a:pt x="142201" y="251599"/>
                  </a:lnTo>
                  <a:lnTo>
                    <a:pt x="130886" y="244525"/>
                  </a:lnTo>
                  <a:lnTo>
                    <a:pt x="113715" y="226987"/>
                  </a:lnTo>
                  <a:lnTo>
                    <a:pt x="98005" y="204419"/>
                  </a:lnTo>
                  <a:lnTo>
                    <a:pt x="91147" y="182321"/>
                  </a:lnTo>
                  <a:lnTo>
                    <a:pt x="97155" y="161493"/>
                  </a:lnTo>
                  <a:lnTo>
                    <a:pt x="130378" y="113004"/>
                  </a:lnTo>
                  <a:lnTo>
                    <a:pt x="174091" y="78079"/>
                  </a:lnTo>
                  <a:lnTo>
                    <a:pt x="209626" y="56286"/>
                  </a:lnTo>
                  <a:lnTo>
                    <a:pt x="219989" y="53479"/>
                  </a:lnTo>
                  <a:lnTo>
                    <a:pt x="222415" y="53479"/>
                  </a:lnTo>
                  <a:lnTo>
                    <a:pt x="234569" y="58343"/>
                  </a:lnTo>
                  <a:lnTo>
                    <a:pt x="234569" y="15659"/>
                  </a:lnTo>
                  <a:lnTo>
                    <a:pt x="183603" y="37871"/>
                  </a:lnTo>
                  <a:lnTo>
                    <a:pt x="135877" y="70256"/>
                  </a:lnTo>
                  <a:lnTo>
                    <a:pt x="97167" y="115582"/>
                  </a:lnTo>
                  <a:lnTo>
                    <a:pt x="72999" y="154736"/>
                  </a:lnTo>
                  <a:lnTo>
                    <a:pt x="66243" y="190817"/>
                  </a:lnTo>
                  <a:lnTo>
                    <a:pt x="68173" y="198805"/>
                  </a:lnTo>
                  <a:lnTo>
                    <a:pt x="72999" y="214147"/>
                  </a:lnTo>
                  <a:lnTo>
                    <a:pt x="79311" y="232105"/>
                  </a:lnTo>
                  <a:lnTo>
                    <a:pt x="85686" y="247954"/>
                  </a:lnTo>
                  <a:lnTo>
                    <a:pt x="93649" y="265976"/>
                  </a:lnTo>
                  <a:lnTo>
                    <a:pt x="99314" y="281012"/>
                  </a:lnTo>
                  <a:lnTo>
                    <a:pt x="103886" y="295630"/>
                  </a:lnTo>
                  <a:lnTo>
                    <a:pt x="108775" y="312978"/>
                  </a:lnTo>
                  <a:lnTo>
                    <a:pt x="109994" y="317830"/>
                  </a:lnTo>
                  <a:lnTo>
                    <a:pt x="116065" y="329387"/>
                  </a:lnTo>
                  <a:lnTo>
                    <a:pt x="122758" y="329387"/>
                  </a:lnTo>
                  <a:lnTo>
                    <a:pt x="126987" y="328358"/>
                  </a:lnTo>
                  <a:lnTo>
                    <a:pt x="169164" y="296100"/>
                  </a:lnTo>
                  <a:lnTo>
                    <a:pt x="202628" y="251599"/>
                  </a:lnTo>
                  <a:lnTo>
                    <a:pt x="227812" y="207606"/>
                  </a:lnTo>
                  <a:lnTo>
                    <a:pt x="247383" y="171310"/>
                  </a:lnTo>
                  <a:lnTo>
                    <a:pt x="269138" y="128739"/>
                  </a:lnTo>
                  <a:lnTo>
                    <a:pt x="277939" y="112268"/>
                  </a:lnTo>
                  <a:lnTo>
                    <a:pt x="286639" y="98767"/>
                  </a:lnTo>
                  <a:lnTo>
                    <a:pt x="297776" y="84467"/>
                  </a:lnTo>
                  <a:lnTo>
                    <a:pt x="297040" y="77393"/>
                  </a:lnTo>
                  <a:lnTo>
                    <a:pt x="276923" y="53479"/>
                  </a:lnTo>
                  <a:lnTo>
                    <a:pt x="270205" y="48996"/>
                  </a:lnTo>
                  <a:lnTo>
                    <a:pt x="262356" y="43040"/>
                  </a:lnTo>
                  <a:lnTo>
                    <a:pt x="258889" y="38290"/>
                  </a:lnTo>
                  <a:lnTo>
                    <a:pt x="258889" y="34036"/>
                  </a:lnTo>
                  <a:lnTo>
                    <a:pt x="264350" y="32816"/>
                  </a:lnTo>
                  <a:lnTo>
                    <a:pt x="267385" y="31597"/>
                  </a:lnTo>
                  <a:lnTo>
                    <a:pt x="276758" y="29883"/>
                  </a:lnTo>
                  <a:lnTo>
                    <a:pt x="290410" y="27876"/>
                  </a:lnTo>
                  <a:lnTo>
                    <a:pt x="304393" y="26212"/>
                  </a:lnTo>
                  <a:lnTo>
                    <a:pt x="314794" y="25527"/>
                  </a:lnTo>
                  <a:lnTo>
                    <a:pt x="331266" y="25984"/>
                  </a:lnTo>
                  <a:lnTo>
                    <a:pt x="372846" y="36156"/>
                  </a:lnTo>
                  <a:lnTo>
                    <a:pt x="404126" y="60769"/>
                  </a:lnTo>
                  <a:lnTo>
                    <a:pt x="425132" y="92557"/>
                  </a:lnTo>
                  <a:lnTo>
                    <a:pt x="440956" y="144538"/>
                  </a:lnTo>
                  <a:lnTo>
                    <a:pt x="441807" y="159219"/>
                  </a:lnTo>
                  <a:lnTo>
                    <a:pt x="439280" y="180987"/>
                  </a:lnTo>
                  <a:lnTo>
                    <a:pt x="420776" y="234086"/>
                  </a:lnTo>
                  <a:lnTo>
                    <a:pt x="389585" y="284937"/>
                  </a:lnTo>
                  <a:lnTo>
                    <a:pt x="352526" y="326948"/>
                  </a:lnTo>
                  <a:lnTo>
                    <a:pt x="324967" y="347764"/>
                  </a:lnTo>
                  <a:lnTo>
                    <a:pt x="319074" y="352120"/>
                  </a:lnTo>
                  <a:lnTo>
                    <a:pt x="316611" y="357949"/>
                  </a:lnTo>
                  <a:lnTo>
                    <a:pt x="316611" y="361594"/>
                  </a:lnTo>
                  <a:lnTo>
                    <a:pt x="320865" y="364629"/>
                  </a:lnTo>
                  <a:lnTo>
                    <a:pt x="326948" y="364629"/>
                  </a:lnTo>
                  <a:lnTo>
                    <a:pt x="334848" y="362204"/>
                  </a:lnTo>
                  <a:lnTo>
                    <a:pt x="343357" y="362204"/>
                  </a:lnTo>
                  <a:lnTo>
                    <a:pt x="382854" y="345186"/>
                  </a:lnTo>
                  <a:lnTo>
                    <a:pt x="426618" y="316014"/>
                  </a:lnTo>
                  <a:lnTo>
                    <a:pt x="462775" y="275259"/>
                  </a:lnTo>
                  <a:lnTo>
                    <a:pt x="482523" y="223634"/>
                  </a:lnTo>
                  <a:lnTo>
                    <a:pt x="486613" y="187858"/>
                  </a:lnTo>
                  <a:lnTo>
                    <a:pt x="486778" y="165912"/>
                  </a:lnTo>
                  <a:close/>
                </a:path>
                <a:path w="570865" h="3189604">
                  <a:moveTo>
                    <a:pt x="534174" y="799160"/>
                  </a:moveTo>
                  <a:lnTo>
                    <a:pt x="531749" y="791540"/>
                  </a:lnTo>
                  <a:lnTo>
                    <a:pt x="527494" y="787730"/>
                  </a:lnTo>
                  <a:lnTo>
                    <a:pt x="526275" y="786460"/>
                  </a:lnTo>
                  <a:lnTo>
                    <a:pt x="482066" y="763600"/>
                  </a:lnTo>
                  <a:lnTo>
                    <a:pt x="463080" y="759790"/>
                  </a:lnTo>
                  <a:lnTo>
                    <a:pt x="460641" y="759790"/>
                  </a:lnTo>
                  <a:lnTo>
                    <a:pt x="457606" y="761060"/>
                  </a:lnTo>
                  <a:lnTo>
                    <a:pt x="452742" y="763600"/>
                  </a:lnTo>
                  <a:lnTo>
                    <a:pt x="448487" y="764870"/>
                  </a:lnTo>
                  <a:lnTo>
                    <a:pt x="446062" y="766140"/>
                  </a:lnTo>
                  <a:lnTo>
                    <a:pt x="396379" y="766140"/>
                  </a:lnTo>
                  <a:lnTo>
                    <a:pt x="385292" y="767410"/>
                  </a:lnTo>
                  <a:lnTo>
                    <a:pt x="371703" y="768680"/>
                  </a:lnTo>
                  <a:lnTo>
                    <a:pt x="328764" y="768680"/>
                  </a:lnTo>
                  <a:lnTo>
                    <a:pt x="317220" y="769950"/>
                  </a:lnTo>
                  <a:lnTo>
                    <a:pt x="312966" y="769950"/>
                  </a:lnTo>
                  <a:lnTo>
                    <a:pt x="298996" y="768680"/>
                  </a:lnTo>
                  <a:lnTo>
                    <a:pt x="295948" y="768680"/>
                  </a:lnTo>
                  <a:lnTo>
                    <a:pt x="296557" y="767410"/>
                  </a:lnTo>
                  <a:lnTo>
                    <a:pt x="296557" y="763600"/>
                  </a:lnTo>
                  <a:lnTo>
                    <a:pt x="297776" y="763600"/>
                  </a:lnTo>
                  <a:lnTo>
                    <a:pt x="304457" y="757250"/>
                  </a:lnTo>
                  <a:lnTo>
                    <a:pt x="306895" y="755980"/>
                  </a:lnTo>
                  <a:lnTo>
                    <a:pt x="308711" y="752170"/>
                  </a:lnTo>
                  <a:lnTo>
                    <a:pt x="307428" y="744550"/>
                  </a:lnTo>
                  <a:lnTo>
                    <a:pt x="305752" y="739470"/>
                  </a:lnTo>
                  <a:lnTo>
                    <a:pt x="302818" y="734390"/>
                  </a:lnTo>
                  <a:lnTo>
                    <a:pt x="297776" y="729310"/>
                  </a:lnTo>
                  <a:lnTo>
                    <a:pt x="293382" y="724230"/>
                  </a:lnTo>
                  <a:lnTo>
                    <a:pt x="285851" y="719150"/>
                  </a:lnTo>
                  <a:lnTo>
                    <a:pt x="279730" y="714070"/>
                  </a:lnTo>
                  <a:lnTo>
                    <a:pt x="278206" y="712800"/>
                  </a:lnTo>
                  <a:lnTo>
                    <a:pt x="273469" y="708990"/>
                  </a:lnTo>
                  <a:lnTo>
                    <a:pt x="277723" y="707720"/>
                  </a:lnTo>
                  <a:lnTo>
                    <a:pt x="281368" y="705180"/>
                  </a:lnTo>
                  <a:lnTo>
                    <a:pt x="287451" y="703910"/>
                  </a:lnTo>
                  <a:lnTo>
                    <a:pt x="296748" y="703910"/>
                  </a:lnTo>
                  <a:lnTo>
                    <a:pt x="311302" y="702640"/>
                  </a:lnTo>
                  <a:lnTo>
                    <a:pt x="326072" y="702640"/>
                  </a:lnTo>
                  <a:lnTo>
                    <a:pt x="336067" y="701370"/>
                  </a:lnTo>
                  <a:lnTo>
                    <a:pt x="350266" y="701370"/>
                  </a:lnTo>
                  <a:lnTo>
                    <a:pt x="359384" y="700100"/>
                  </a:lnTo>
                  <a:lnTo>
                    <a:pt x="372592" y="700100"/>
                  </a:lnTo>
                  <a:lnTo>
                    <a:pt x="384759" y="701370"/>
                  </a:lnTo>
                  <a:lnTo>
                    <a:pt x="397027" y="701370"/>
                  </a:lnTo>
                  <a:lnTo>
                    <a:pt x="425170" y="706450"/>
                  </a:lnTo>
                  <a:lnTo>
                    <a:pt x="439077" y="707720"/>
                  </a:lnTo>
                  <a:lnTo>
                    <a:pt x="448487" y="708990"/>
                  </a:lnTo>
                  <a:lnTo>
                    <a:pt x="450316" y="708990"/>
                  </a:lnTo>
                  <a:lnTo>
                    <a:pt x="465505" y="703910"/>
                  </a:lnTo>
                  <a:lnTo>
                    <a:pt x="465505" y="700100"/>
                  </a:lnTo>
                  <a:lnTo>
                    <a:pt x="465505" y="692480"/>
                  </a:lnTo>
                  <a:lnTo>
                    <a:pt x="464896" y="689940"/>
                  </a:lnTo>
                  <a:lnTo>
                    <a:pt x="464286" y="688670"/>
                  </a:lnTo>
                  <a:lnTo>
                    <a:pt x="461860" y="687400"/>
                  </a:lnTo>
                  <a:lnTo>
                    <a:pt x="456298" y="682320"/>
                  </a:lnTo>
                  <a:lnTo>
                    <a:pt x="452132" y="678510"/>
                  </a:lnTo>
                  <a:lnTo>
                    <a:pt x="449097" y="677240"/>
                  </a:lnTo>
                  <a:lnTo>
                    <a:pt x="441909" y="675970"/>
                  </a:lnTo>
                  <a:lnTo>
                    <a:pt x="427596" y="672160"/>
                  </a:lnTo>
                  <a:lnTo>
                    <a:pt x="412940" y="669620"/>
                  </a:lnTo>
                  <a:lnTo>
                    <a:pt x="404736" y="668350"/>
                  </a:lnTo>
                  <a:lnTo>
                    <a:pt x="395439" y="669620"/>
                  </a:lnTo>
                  <a:lnTo>
                    <a:pt x="371830" y="673430"/>
                  </a:lnTo>
                  <a:lnTo>
                    <a:pt x="335229" y="679780"/>
                  </a:lnTo>
                  <a:lnTo>
                    <a:pt x="320573" y="681050"/>
                  </a:lnTo>
                  <a:lnTo>
                    <a:pt x="308711" y="682320"/>
                  </a:lnTo>
                  <a:lnTo>
                    <a:pt x="305676" y="682320"/>
                  </a:lnTo>
                  <a:lnTo>
                    <a:pt x="302641" y="681050"/>
                  </a:lnTo>
                  <a:lnTo>
                    <a:pt x="300812" y="681050"/>
                  </a:lnTo>
                  <a:lnTo>
                    <a:pt x="303555" y="659460"/>
                  </a:lnTo>
                  <a:lnTo>
                    <a:pt x="304063" y="654380"/>
                  </a:lnTo>
                  <a:lnTo>
                    <a:pt x="304457" y="649300"/>
                  </a:lnTo>
                  <a:lnTo>
                    <a:pt x="305676" y="636600"/>
                  </a:lnTo>
                  <a:lnTo>
                    <a:pt x="306285" y="632790"/>
                  </a:lnTo>
                  <a:lnTo>
                    <a:pt x="308114" y="628980"/>
                  </a:lnTo>
                  <a:lnTo>
                    <a:pt x="313918" y="626440"/>
                  </a:lnTo>
                  <a:lnTo>
                    <a:pt x="323151" y="626440"/>
                  </a:lnTo>
                  <a:lnTo>
                    <a:pt x="339890" y="625170"/>
                  </a:lnTo>
                  <a:lnTo>
                    <a:pt x="386092" y="622630"/>
                  </a:lnTo>
                  <a:lnTo>
                    <a:pt x="415061" y="609930"/>
                  </a:lnTo>
                  <a:lnTo>
                    <a:pt x="410349" y="601040"/>
                  </a:lnTo>
                  <a:lnTo>
                    <a:pt x="398805" y="594690"/>
                  </a:lnTo>
                  <a:lnTo>
                    <a:pt x="384289" y="590880"/>
                  </a:lnTo>
                  <a:lnTo>
                    <a:pt x="370700" y="588340"/>
                  </a:lnTo>
                  <a:lnTo>
                    <a:pt x="365467" y="589610"/>
                  </a:lnTo>
                  <a:lnTo>
                    <a:pt x="356641" y="592150"/>
                  </a:lnTo>
                  <a:lnTo>
                    <a:pt x="347713" y="593420"/>
                  </a:lnTo>
                  <a:lnTo>
                    <a:pt x="342138" y="594690"/>
                  </a:lnTo>
                  <a:lnTo>
                    <a:pt x="328688" y="598500"/>
                  </a:lnTo>
                  <a:lnTo>
                    <a:pt x="319735" y="599770"/>
                  </a:lnTo>
                  <a:lnTo>
                    <a:pt x="313169" y="601040"/>
                  </a:lnTo>
                  <a:lnTo>
                    <a:pt x="306895" y="601040"/>
                  </a:lnTo>
                  <a:lnTo>
                    <a:pt x="307505" y="599770"/>
                  </a:lnTo>
                  <a:lnTo>
                    <a:pt x="309321" y="594690"/>
                  </a:lnTo>
                  <a:lnTo>
                    <a:pt x="309321" y="592150"/>
                  </a:lnTo>
                  <a:lnTo>
                    <a:pt x="308025" y="583260"/>
                  </a:lnTo>
                  <a:lnTo>
                    <a:pt x="304457" y="575640"/>
                  </a:lnTo>
                  <a:lnTo>
                    <a:pt x="299059" y="569290"/>
                  </a:lnTo>
                  <a:lnTo>
                    <a:pt x="292303" y="562940"/>
                  </a:lnTo>
                  <a:lnTo>
                    <a:pt x="292303" y="561670"/>
                  </a:lnTo>
                  <a:lnTo>
                    <a:pt x="308267" y="559130"/>
                  </a:lnTo>
                  <a:lnTo>
                    <a:pt x="328383" y="556590"/>
                  </a:lnTo>
                  <a:lnTo>
                    <a:pt x="349300" y="554050"/>
                  </a:lnTo>
                  <a:lnTo>
                    <a:pt x="367665" y="552780"/>
                  </a:lnTo>
                  <a:lnTo>
                    <a:pt x="377317" y="552780"/>
                  </a:lnTo>
                  <a:lnTo>
                    <a:pt x="406882" y="555320"/>
                  </a:lnTo>
                  <a:lnTo>
                    <a:pt x="416890" y="555320"/>
                  </a:lnTo>
                  <a:lnTo>
                    <a:pt x="424141" y="554050"/>
                  </a:lnTo>
                  <a:lnTo>
                    <a:pt x="427088" y="552780"/>
                  </a:lnTo>
                  <a:lnTo>
                    <a:pt x="432981" y="550240"/>
                  </a:lnTo>
                  <a:lnTo>
                    <a:pt x="440474" y="543890"/>
                  </a:lnTo>
                  <a:lnTo>
                    <a:pt x="443623" y="536270"/>
                  </a:lnTo>
                  <a:lnTo>
                    <a:pt x="439394" y="529920"/>
                  </a:lnTo>
                  <a:lnTo>
                    <a:pt x="428510" y="523570"/>
                  </a:lnTo>
                  <a:lnTo>
                    <a:pt x="413626" y="519760"/>
                  </a:lnTo>
                  <a:lnTo>
                    <a:pt x="397446" y="517220"/>
                  </a:lnTo>
                  <a:lnTo>
                    <a:pt x="391172" y="518490"/>
                  </a:lnTo>
                  <a:lnTo>
                    <a:pt x="380111" y="519760"/>
                  </a:lnTo>
                  <a:lnTo>
                    <a:pt x="369062" y="522300"/>
                  </a:lnTo>
                  <a:lnTo>
                    <a:pt x="362800" y="523570"/>
                  </a:lnTo>
                  <a:lnTo>
                    <a:pt x="365239" y="519760"/>
                  </a:lnTo>
                  <a:lnTo>
                    <a:pt x="396227" y="494360"/>
                  </a:lnTo>
                  <a:lnTo>
                    <a:pt x="416280" y="485470"/>
                  </a:lnTo>
                  <a:lnTo>
                    <a:pt x="416280" y="480390"/>
                  </a:lnTo>
                  <a:lnTo>
                    <a:pt x="390753" y="447370"/>
                  </a:lnTo>
                  <a:lnTo>
                    <a:pt x="389547" y="446100"/>
                  </a:lnTo>
                  <a:lnTo>
                    <a:pt x="355968" y="427050"/>
                  </a:lnTo>
                  <a:lnTo>
                    <a:pt x="348221" y="424510"/>
                  </a:lnTo>
                  <a:lnTo>
                    <a:pt x="342138" y="424510"/>
                  </a:lnTo>
                  <a:lnTo>
                    <a:pt x="340321" y="429590"/>
                  </a:lnTo>
                  <a:lnTo>
                    <a:pt x="340321" y="435940"/>
                  </a:lnTo>
                  <a:lnTo>
                    <a:pt x="344576" y="444830"/>
                  </a:lnTo>
                  <a:lnTo>
                    <a:pt x="347002" y="448640"/>
                  </a:lnTo>
                  <a:lnTo>
                    <a:pt x="347002" y="453720"/>
                  </a:lnTo>
                  <a:lnTo>
                    <a:pt x="348221" y="454990"/>
                  </a:lnTo>
                  <a:lnTo>
                    <a:pt x="349427" y="460070"/>
                  </a:lnTo>
                  <a:lnTo>
                    <a:pt x="349427" y="461340"/>
                  </a:lnTo>
                  <a:lnTo>
                    <a:pt x="325729" y="501980"/>
                  </a:lnTo>
                  <a:lnTo>
                    <a:pt x="300202" y="532460"/>
                  </a:lnTo>
                  <a:lnTo>
                    <a:pt x="221805" y="547700"/>
                  </a:lnTo>
                  <a:lnTo>
                    <a:pt x="171843" y="554050"/>
                  </a:lnTo>
                  <a:lnTo>
                    <a:pt x="148882" y="556590"/>
                  </a:lnTo>
                  <a:lnTo>
                    <a:pt x="142481" y="556590"/>
                  </a:lnTo>
                  <a:lnTo>
                    <a:pt x="123075" y="554050"/>
                  </a:lnTo>
                  <a:lnTo>
                    <a:pt x="116674" y="554050"/>
                  </a:lnTo>
                  <a:lnTo>
                    <a:pt x="114249" y="557860"/>
                  </a:lnTo>
                  <a:lnTo>
                    <a:pt x="116674" y="562940"/>
                  </a:lnTo>
                  <a:lnTo>
                    <a:pt x="117894" y="564210"/>
                  </a:lnTo>
                  <a:lnTo>
                    <a:pt x="120929" y="565480"/>
                  </a:lnTo>
                  <a:lnTo>
                    <a:pt x="128879" y="568020"/>
                  </a:lnTo>
                  <a:lnTo>
                    <a:pt x="140754" y="573100"/>
                  </a:lnTo>
                  <a:lnTo>
                    <a:pt x="152298" y="578180"/>
                  </a:lnTo>
                  <a:lnTo>
                    <a:pt x="159219" y="579450"/>
                  </a:lnTo>
                  <a:lnTo>
                    <a:pt x="161036" y="579450"/>
                  </a:lnTo>
                  <a:lnTo>
                    <a:pt x="169545" y="578180"/>
                  </a:lnTo>
                  <a:lnTo>
                    <a:pt x="171983" y="578180"/>
                  </a:lnTo>
                  <a:lnTo>
                    <a:pt x="180187" y="576910"/>
                  </a:lnTo>
                  <a:lnTo>
                    <a:pt x="198869" y="574370"/>
                  </a:lnTo>
                  <a:lnTo>
                    <a:pt x="219151" y="570560"/>
                  </a:lnTo>
                  <a:lnTo>
                    <a:pt x="247827" y="599770"/>
                  </a:lnTo>
                  <a:lnTo>
                    <a:pt x="247942" y="607390"/>
                  </a:lnTo>
                  <a:lnTo>
                    <a:pt x="247332" y="612470"/>
                  </a:lnTo>
                  <a:lnTo>
                    <a:pt x="230162" y="616280"/>
                  </a:lnTo>
                  <a:lnTo>
                    <a:pt x="212090" y="618820"/>
                  </a:lnTo>
                  <a:lnTo>
                    <a:pt x="192646" y="620090"/>
                  </a:lnTo>
                  <a:lnTo>
                    <a:pt x="171373" y="620090"/>
                  </a:lnTo>
                  <a:lnTo>
                    <a:pt x="164274" y="621360"/>
                  </a:lnTo>
                  <a:lnTo>
                    <a:pt x="152450" y="621360"/>
                  </a:lnTo>
                  <a:lnTo>
                    <a:pt x="140512" y="622630"/>
                  </a:lnTo>
                  <a:lnTo>
                    <a:pt x="133083" y="622630"/>
                  </a:lnTo>
                  <a:lnTo>
                    <a:pt x="132473" y="627710"/>
                  </a:lnTo>
                  <a:lnTo>
                    <a:pt x="133692" y="630250"/>
                  </a:lnTo>
                  <a:lnTo>
                    <a:pt x="140982" y="632790"/>
                  </a:lnTo>
                  <a:lnTo>
                    <a:pt x="164058" y="641680"/>
                  </a:lnTo>
                  <a:lnTo>
                    <a:pt x="179273" y="646760"/>
                  </a:lnTo>
                  <a:lnTo>
                    <a:pt x="189014" y="648030"/>
                  </a:lnTo>
                  <a:lnTo>
                    <a:pt x="195681" y="649300"/>
                  </a:lnTo>
                  <a:lnTo>
                    <a:pt x="200507" y="648030"/>
                  </a:lnTo>
                  <a:lnTo>
                    <a:pt x="207911" y="645490"/>
                  </a:lnTo>
                  <a:lnTo>
                    <a:pt x="215417" y="641680"/>
                  </a:lnTo>
                  <a:lnTo>
                    <a:pt x="220599" y="640410"/>
                  </a:lnTo>
                  <a:lnTo>
                    <a:pt x="227190" y="639140"/>
                  </a:lnTo>
                  <a:lnTo>
                    <a:pt x="244271" y="636600"/>
                  </a:lnTo>
                  <a:lnTo>
                    <a:pt x="249161" y="636600"/>
                  </a:lnTo>
                  <a:lnTo>
                    <a:pt x="251040" y="646760"/>
                  </a:lnTo>
                  <a:lnTo>
                    <a:pt x="252806" y="662000"/>
                  </a:lnTo>
                  <a:lnTo>
                    <a:pt x="254114" y="675970"/>
                  </a:lnTo>
                  <a:lnTo>
                    <a:pt x="254635" y="684860"/>
                  </a:lnTo>
                  <a:lnTo>
                    <a:pt x="253022" y="687400"/>
                  </a:lnTo>
                  <a:lnTo>
                    <a:pt x="248170" y="689940"/>
                  </a:lnTo>
                  <a:lnTo>
                    <a:pt x="240017" y="692480"/>
                  </a:lnTo>
                  <a:lnTo>
                    <a:pt x="228498" y="693750"/>
                  </a:lnTo>
                  <a:lnTo>
                    <a:pt x="221157" y="695020"/>
                  </a:lnTo>
                  <a:lnTo>
                    <a:pt x="198501" y="697560"/>
                  </a:lnTo>
                  <a:lnTo>
                    <a:pt x="190817" y="698830"/>
                  </a:lnTo>
                  <a:lnTo>
                    <a:pt x="178549" y="700100"/>
                  </a:lnTo>
                  <a:lnTo>
                    <a:pt x="140563" y="705180"/>
                  </a:lnTo>
                  <a:lnTo>
                    <a:pt x="120815" y="705180"/>
                  </a:lnTo>
                  <a:lnTo>
                    <a:pt x="110147" y="702640"/>
                  </a:lnTo>
                  <a:lnTo>
                    <a:pt x="99237" y="701370"/>
                  </a:lnTo>
                  <a:lnTo>
                    <a:pt x="87503" y="701370"/>
                  </a:lnTo>
                  <a:lnTo>
                    <a:pt x="87503" y="703910"/>
                  </a:lnTo>
                  <a:lnTo>
                    <a:pt x="94996" y="711530"/>
                  </a:lnTo>
                  <a:lnTo>
                    <a:pt x="112420" y="720420"/>
                  </a:lnTo>
                  <a:lnTo>
                    <a:pt x="132118" y="729310"/>
                  </a:lnTo>
                  <a:lnTo>
                    <a:pt x="146456" y="733120"/>
                  </a:lnTo>
                  <a:lnTo>
                    <a:pt x="151472" y="731850"/>
                  </a:lnTo>
                  <a:lnTo>
                    <a:pt x="159296" y="728040"/>
                  </a:lnTo>
                  <a:lnTo>
                    <a:pt x="167220" y="725500"/>
                  </a:lnTo>
                  <a:lnTo>
                    <a:pt x="172593" y="724230"/>
                  </a:lnTo>
                  <a:lnTo>
                    <a:pt x="201599" y="717880"/>
                  </a:lnTo>
                  <a:lnTo>
                    <a:pt x="226072" y="714070"/>
                  </a:lnTo>
                  <a:lnTo>
                    <a:pt x="226669" y="714070"/>
                  </a:lnTo>
                  <a:lnTo>
                    <a:pt x="229108" y="715340"/>
                  </a:lnTo>
                  <a:lnTo>
                    <a:pt x="229717" y="715340"/>
                  </a:lnTo>
                  <a:lnTo>
                    <a:pt x="237007" y="725500"/>
                  </a:lnTo>
                  <a:lnTo>
                    <a:pt x="238226" y="731850"/>
                  </a:lnTo>
                  <a:lnTo>
                    <a:pt x="238226" y="758520"/>
                  </a:lnTo>
                  <a:lnTo>
                    <a:pt x="235788" y="772490"/>
                  </a:lnTo>
                  <a:lnTo>
                    <a:pt x="228650" y="776300"/>
                  </a:lnTo>
                  <a:lnTo>
                    <a:pt x="217411" y="778840"/>
                  </a:lnTo>
                  <a:lnTo>
                    <a:pt x="203657" y="780110"/>
                  </a:lnTo>
                  <a:lnTo>
                    <a:pt x="189001" y="782650"/>
                  </a:lnTo>
                  <a:lnTo>
                    <a:pt x="161112" y="786460"/>
                  </a:lnTo>
                  <a:lnTo>
                    <a:pt x="74815" y="799160"/>
                  </a:lnTo>
                  <a:lnTo>
                    <a:pt x="45580" y="801700"/>
                  </a:lnTo>
                  <a:lnTo>
                    <a:pt x="39611" y="801700"/>
                  </a:lnTo>
                  <a:lnTo>
                    <a:pt x="30226" y="800430"/>
                  </a:lnTo>
                  <a:lnTo>
                    <a:pt x="20612" y="797890"/>
                  </a:lnTo>
                  <a:lnTo>
                    <a:pt x="13970" y="797890"/>
                  </a:lnTo>
                  <a:lnTo>
                    <a:pt x="10934" y="800430"/>
                  </a:lnTo>
                  <a:lnTo>
                    <a:pt x="11544" y="804240"/>
                  </a:lnTo>
                  <a:lnTo>
                    <a:pt x="12153" y="804240"/>
                  </a:lnTo>
                  <a:lnTo>
                    <a:pt x="15189" y="806780"/>
                  </a:lnTo>
                  <a:lnTo>
                    <a:pt x="26936" y="815670"/>
                  </a:lnTo>
                  <a:lnTo>
                    <a:pt x="44894" y="827100"/>
                  </a:lnTo>
                  <a:lnTo>
                    <a:pt x="63639" y="837260"/>
                  </a:lnTo>
                  <a:lnTo>
                    <a:pt x="77787" y="841070"/>
                  </a:lnTo>
                  <a:lnTo>
                    <a:pt x="81191" y="841070"/>
                  </a:lnTo>
                  <a:lnTo>
                    <a:pt x="85458" y="839800"/>
                  </a:lnTo>
                  <a:lnTo>
                    <a:pt x="92570" y="837260"/>
                  </a:lnTo>
                  <a:lnTo>
                    <a:pt x="104521" y="832180"/>
                  </a:lnTo>
                  <a:lnTo>
                    <a:pt x="118262" y="827100"/>
                  </a:lnTo>
                  <a:lnTo>
                    <a:pt x="149720" y="818210"/>
                  </a:lnTo>
                  <a:lnTo>
                    <a:pt x="188353" y="809320"/>
                  </a:lnTo>
                  <a:lnTo>
                    <a:pt x="223634" y="806780"/>
                  </a:lnTo>
                  <a:lnTo>
                    <a:pt x="224243" y="810590"/>
                  </a:lnTo>
                  <a:lnTo>
                    <a:pt x="197573" y="858850"/>
                  </a:lnTo>
                  <a:lnTo>
                    <a:pt x="165328" y="895680"/>
                  </a:lnTo>
                  <a:lnTo>
                    <a:pt x="122783" y="927430"/>
                  </a:lnTo>
                  <a:lnTo>
                    <a:pt x="89941" y="943940"/>
                  </a:lnTo>
                  <a:lnTo>
                    <a:pt x="80594" y="947750"/>
                  </a:lnTo>
                  <a:lnTo>
                    <a:pt x="72263" y="954100"/>
                  </a:lnTo>
                  <a:lnTo>
                    <a:pt x="68668" y="959180"/>
                  </a:lnTo>
                  <a:lnTo>
                    <a:pt x="68668" y="962990"/>
                  </a:lnTo>
                  <a:lnTo>
                    <a:pt x="74142" y="964260"/>
                  </a:lnTo>
                  <a:lnTo>
                    <a:pt x="77177" y="964260"/>
                  </a:lnTo>
                  <a:lnTo>
                    <a:pt x="137414" y="951560"/>
                  </a:lnTo>
                  <a:lnTo>
                    <a:pt x="178054" y="933780"/>
                  </a:lnTo>
                  <a:lnTo>
                    <a:pt x="216027" y="905840"/>
                  </a:lnTo>
                  <a:lnTo>
                    <a:pt x="250634" y="867740"/>
                  </a:lnTo>
                  <a:lnTo>
                    <a:pt x="278333" y="822020"/>
                  </a:lnTo>
                  <a:lnTo>
                    <a:pt x="337845" y="891870"/>
                  </a:lnTo>
                  <a:lnTo>
                    <a:pt x="380898" y="935050"/>
                  </a:lnTo>
                  <a:lnTo>
                    <a:pt x="411035" y="957910"/>
                  </a:lnTo>
                  <a:lnTo>
                    <a:pt x="431787" y="968070"/>
                  </a:lnTo>
                  <a:lnTo>
                    <a:pt x="446671" y="969340"/>
                  </a:lnTo>
                  <a:lnTo>
                    <a:pt x="467372" y="968070"/>
                  </a:lnTo>
                  <a:lnTo>
                    <a:pt x="489204" y="964260"/>
                  </a:lnTo>
                  <a:lnTo>
                    <a:pt x="506488" y="959180"/>
                  </a:lnTo>
                  <a:lnTo>
                    <a:pt x="513511" y="954100"/>
                  </a:lnTo>
                  <a:lnTo>
                    <a:pt x="511187" y="950290"/>
                  </a:lnTo>
                  <a:lnTo>
                    <a:pt x="505460" y="945210"/>
                  </a:lnTo>
                  <a:lnTo>
                    <a:pt x="498132" y="940130"/>
                  </a:lnTo>
                  <a:lnTo>
                    <a:pt x="491032" y="936320"/>
                  </a:lnTo>
                  <a:lnTo>
                    <a:pt x="480441" y="931240"/>
                  </a:lnTo>
                  <a:lnTo>
                    <a:pt x="467398" y="923620"/>
                  </a:lnTo>
                  <a:lnTo>
                    <a:pt x="454025" y="917270"/>
                  </a:lnTo>
                  <a:lnTo>
                    <a:pt x="442417" y="912190"/>
                  </a:lnTo>
                  <a:lnTo>
                    <a:pt x="437184" y="908380"/>
                  </a:lnTo>
                  <a:lnTo>
                    <a:pt x="428891" y="904570"/>
                  </a:lnTo>
                  <a:lnTo>
                    <a:pt x="420357" y="899490"/>
                  </a:lnTo>
                  <a:lnTo>
                    <a:pt x="414464" y="895680"/>
                  </a:lnTo>
                  <a:lnTo>
                    <a:pt x="373735" y="872820"/>
                  </a:lnTo>
                  <a:lnTo>
                    <a:pt x="345706" y="852500"/>
                  </a:lnTo>
                  <a:lnTo>
                    <a:pt x="321221" y="829640"/>
                  </a:lnTo>
                  <a:lnTo>
                    <a:pt x="314274" y="822020"/>
                  </a:lnTo>
                  <a:lnTo>
                    <a:pt x="300367" y="806780"/>
                  </a:lnTo>
                  <a:lnTo>
                    <a:pt x="295732" y="801700"/>
                  </a:lnTo>
                  <a:lnTo>
                    <a:pt x="291096" y="796620"/>
                  </a:lnTo>
                  <a:lnTo>
                    <a:pt x="298399" y="795350"/>
                  </a:lnTo>
                  <a:lnTo>
                    <a:pt x="324421" y="792810"/>
                  </a:lnTo>
                  <a:lnTo>
                    <a:pt x="332422" y="792810"/>
                  </a:lnTo>
                  <a:lnTo>
                    <a:pt x="396227" y="791540"/>
                  </a:lnTo>
                  <a:lnTo>
                    <a:pt x="410883" y="792810"/>
                  </a:lnTo>
                  <a:lnTo>
                    <a:pt x="431012" y="796620"/>
                  </a:lnTo>
                  <a:lnTo>
                    <a:pt x="459435" y="800430"/>
                  </a:lnTo>
                  <a:lnTo>
                    <a:pt x="476859" y="806780"/>
                  </a:lnTo>
                  <a:lnTo>
                    <a:pt x="493077" y="810590"/>
                  </a:lnTo>
                  <a:lnTo>
                    <a:pt x="508736" y="813130"/>
                  </a:lnTo>
                  <a:lnTo>
                    <a:pt x="524459" y="814400"/>
                  </a:lnTo>
                  <a:lnTo>
                    <a:pt x="528104" y="814400"/>
                  </a:lnTo>
                  <a:lnTo>
                    <a:pt x="534174" y="808050"/>
                  </a:lnTo>
                  <a:lnTo>
                    <a:pt x="534174" y="799160"/>
                  </a:lnTo>
                  <a:close/>
                </a:path>
                <a:path w="570865" h="3189604">
                  <a:moveTo>
                    <a:pt x="570636" y="1493685"/>
                  </a:moveTo>
                  <a:lnTo>
                    <a:pt x="528243" y="1459395"/>
                  </a:lnTo>
                  <a:lnTo>
                    <a:pt x="490423" y="1435265"/>
                  </a:lnTo>
                  <a:lnTo>
                    <a:pt x="481596" y="1430185"/>
                  </a:lnTo>
                  <a:lnTo>
                    <a:pt x="454609" y="1412405"/>
                  </a:lnTo>
                  <a:lnTo>
                    <a:pt x="445452" y="1406055"/>
                  </a:lnTo>
                  <a:lnTo>
                    <a:pt x="436816" y="1400975"/>
                  </a:lnTo>
                  <a:lnTo>
                    <a:pt x="410667" y="1380655"/>
                  </a:lnTo>
                  <a:lnTo>
                    <a:pt x="377164" y="1350175"/>
                  </a:lnTo>
                  <a:lnTo>
                    <a:pt x="367665" y="1334935"/>
                  </a:lnTo>
                  <a:lnTo>
                    <a:pt x="367665" y="1332395"/>
                  </a:lnTo>
                  <a:lnTo>
                    <a:pt x="368884" y="1323505"/>
                  </a:lnTo>
                  <a:lnTo>
                    <a:pt x="368769" y="1319695"/>
                  </a:lnTo>
                  <a:lnTo>
                    <a:pt x="368604" y="1315885"/>
                  </a:lnTo>
                  <a:lnTo>
                    <a:pt x="368046" y="1308265"/>
                  </a:lnTo>
                  <a:lnTo>
                    <a:pt x="367969" y="1306995"/>
                  </a:lnTo>
                  <a:lnTo>
                    <a:pt x="367665" y="1301915"/>
                  </a:lnTo>
                  <a:lnTo>
                    <a:pt x="367665" y="1294295"/>
                  </a:lnTo>
                  <a:lnTo>
                    <a:pt x="374586" y="1293025"/>
                  </a:lnTo>
                  <a:lnTo>
                    <a:pt x="384365" y="1293025"/>
                  </a:lnTo>
                  <a:lnTo>
                    <a:pt x="394157" y="1291755"/>
                  </a:lnTo>
                  <a:lnTo>
                    <a:pt x="403517" y="1291755"/>
                  </a:lnTo>
                  <a:lnTo>
                    <a:pt x="416890" y="1293025"/>
                  </a:lnTo>
                  <a:lnTo>
                    <a:pt x="433298" y="1293025"/>
                  </a:lnTo>
                  <a:lnTo>
                    <a:pt x="494677" y="1304455"/>
                  </a:lnTo>
                  <a:lnTo>
                    <a:pt x="497103" y="1304455"/>
                  </a:lnTo>
                  <a:lnTo>
                    <a:pt x="514121" y="1300645"/>
                  </a:lnTo>
                  <a:lnTo>
                    <a:pt x="514121" y="1291755"/>
                  </a:lnTo>
                  <a:lnTo>
                    <a:pt x="514121" y="1289215"/>
                  </a:lnTo>
                  <a:lnTo>
                    <a:pt x="510819" y="1280325"/>
                  </a:lnTo>
                  <a:lnTo>
                    <a:pt x="501891" y="1273975"/>
                  </a:lnTo>
                  <a:lnTo>
                    <a:pt x="488734" y="1266355"/>
                  </a:lnTo>
                  <a:lnTo>
                    <a:pt x="472795" y="1258735"/>
                  </a:lnTo>
                  <a:lnTo>
                    <a:pt x="450316" y="1258735"/>
                  </a:lnTo>
                  <a:lnTo>
                    <a:pt x="434873" y="1263815"/>
                  </a:lnTo>
                  <a:lnTo>
                    <a:pt x="408838" y="1268895"/>
                  </a:lnTo>
                  <a:lnTo>
                    <a:pt x="382117" y="1272705"/>
                  </a:lnTo>
                  <a:lnTo>
                    <a:pt x="364629" y="1273975"/>
                  </a:lnTo>
                  <a:lnTo>
                    <a:pt x="364020" y="1268895"/>
                  </a:lnTo>
                  <a:lnTo>
                    <a:pt x="363524" y="1263815"/>
                  </a:lnTo>
                  <a:lnTo>
                    <a:pt x="363524" y="1252385"/>
                  </a:lnTo>
                  <a:lnTo>
                    <a:pt x="364629" y="1240955"/>
                  </a:lnTo>
                  <a:lnTo>
                    <a:pt x="365239" y="1238415"/>
                  </a:lnTo>
                  <a:lnTo>
                    <a:pt x="365353" y="1216825"/>
                  </a:lnTo>
                  <a:lnTo>
                    <a:pt x="391845" y="1192695"/>
                  </a:lnTo>
                  <a:lnTo>
                    <a:pt x="398056" y="1192695"/>
                  </a:lnTo>
                  <a:lnTo>
                    <a:pt x="403517" y="1191425"/>
                  </a:lnTo>
                  <a:lnTo>
                    <a:pt x="416890" y="1191425"/>
                  </a:lnTo>
                  <a:lnTo>
                    <a:pt x="423379" y="1190155"/>
                  </a:lnTo>
                  <a:lnTo>
                    <a:pt x="443204" y="1187615"/>
                  </a:lnTo>
                  <a:lnTo>
                    <a:pt x="454571" y="1187615"/>
                  </a:lnTo>
                  <a:lnTo>
                    <a:pt x="465505" y="1182535"/>
                  </a:lnTo>
                  <a:lnTo>
                    <a:pt x="465505" y="1168565"/>
                  </a:lnTo>
                  <a:lnTo>
                    <a:pt x="461251" y="1166025"/>
                  </a:lnTo>
                  <a:lnTo>
                    <a:pt x="457606" y="1164755"/>
                  </a:lnTo>
                  <a:lnTo>
                    <a:pt x="449554" y="1162215"/>
                  </a:lnTo>
                  <a:lnTo>
                    <a:pt x="420941" y="1154595"/>
                  </a:lnTo>
                  <a:lnTo>
                    <a:pt x="413245" y="1153325"/>
                  </a:lnTo>
                  <a:lnTo>
                    <a:pt x="408089" y="1154595"/>
                  </a:lnTo>
                  <a:lnTo>
                    <a:pt x="400253" y="1158405"/>
                  </a:lnTo>
                  <a:lnTo>
                    <a:pt x="392988" y="1162215"/>
                  </a:lnTo>
                  <a:lnTo>
                    <a:pt x="389547" y="1163485"/>
                  </a:lnTo>
                  <a:lnTo>
                    <a:pt x="388327" y="1164755"/>
                  </a:lnTo>
                  <a:lnTo>
                    <a:pt x="379818" y="1167295"/>
                  </a:lnTo>
                  <a:lnTo>
                    <a:pt x="371309" y="1168565"/>
                  </a:lnTo>
                  <a:lnTo>
                    <a:pt x="373138" y="1148245"/>
                  </a:lnTo>
                  <a:lnTo>
                    <a:pt x="373608" y="1141895"/>
                  </a:lnTo>
                  <a:lnTo>
                    <a:pt x="375691" y="1121575"/>
                  </a:lnTo>
                  <a:lnTo>
                    <a:pt x="376174" y="1115225"/>
                  </a:lnTo>
                  <a:lnTo>
                    <a:pt x="377609" y="1110145"/>
                  </a:lnTo>
                  <a:lnTo>
                    <a:pt x="380809" y="1101255"/>
                  </a:lnTo>
                  <a:lnTo>
                    <a:pt x="385902" y="1088555"/>
                  </a:lnTo>
                  <a:lnTo>
                    <a:pt x="394398" y="1075855"/>
                  </a:lnTo>
                  <a:lnTo>
                    <a:pt x="391541" y="1070775"/>
                  </a:lnTo>
                  <a:lnTo>
                    <a:pt x="385660" y="1064425"/>
                  </a:lnTo>
                  <a:lnTo>
                    <a:pt x="373976" y="1055535"/>
                  </a:lnTo>
                  <a:lnTo>
                    <a:pt x="353682" y="1041565"/>
                  </a:lnTo>
                  <a:lnTo>
                    <a:pt x="351256" y="1040295"/>
                  </a:lnTo>
                  <a:lnTo>
                    <a:pt x="339712" y="1033945"/>
                  </a:lnTo>
                  <a:lnTo>
                    <a:pt x="332422" y="1028865"/>
                  </a:lnTo>
                  <a:lnTo>
                    <a:pt x="328168" y="1028865"/>
                  </a:lnTo>
                  <a:lnTo>
                    <a:pt x="323176" y="1027595"/>
                  </a:lnTo>
                  <a:lnTo>
                    <a:pt x="314261" y="1027595"/>
                  </a:lnTo>
                  <a:lnTo>
                    <a:pt x="305003" y="1026325"/>
                  </a:lnTo>
                  <a:lnTo>
                    <a:pt x="294741" y="1026325"/>
                  </a:lnTo>
                  <a:lnTo>
                    <a:pt x="280758" y="1030135"/>
                  </a:lnTo>
                  <a:lnTo>
                    <a:pt x="280758" y="1032675"/>
                  </a:lnTo>
                  <a:lnTo>
                    <a:pt x="284518" y="1037755"/>
                  </a:lnTo>
                  <a:lnTo>
                    <a:pt x="293065" y="1047915"/>
                  </a:lnTo>
                  <a:lnTo>
                    <a:pt x="302298" y="1059345"/>
                  </a:lnTo>
                  <a:lnTo>
                    <a:pt x="315798" y="1102525"/>
                  </a:lnTo>
                  <a:lnTo>
                    <a:pt x="316014" y="1115225"/>
                  </a:lnTo>
                  <a:lnTo>
                    <a:pt x="316395" y="1121575"/>
                  </a:lnTo>
                  <a:lnTo>
                    <a:pt x="318058" y="1141895"/>
                  </a:lnTo>
                  <a:lnTo>
                    <a:pt x="318439" y="1148245"/>
                  </a:lnTo>
                  <a:lnTo>
                    <a:pt x="319049" y="1178725"/>
                  </a:lnTo>
                  <a:lnTo>
                    <a:pt x="302552" y="1183805"/>
                  </a:lnTo>
                  <a:lnTo>
                    <a:pt x="283794" y="1186345"/>
                  </a:lnTo>
                  <a:lnTo>
                    <a:pt x="266395" y="1188885"/>
                  </a:lnTo>
                  <a:lnTo>
                    <a:pt x="253415" y="1188885"/>
                  </a:lnTo>
                  <a:lnTo>
                    <a:pt x="248551" y="1190155"/>
                  </a:lnTo>
                  <a:lnTo>
                    <a:pt x="245516" y="1192695"/>
                  </a:lnTo>
                  <a:lnTo>
                    <a:pt x="244906" y="1193965"/>
                  </a:lnTo>
                  <a:lnTo>
                    <a:pt x="244906" y="1196505"/>
                  </a:lnTo>
                  <a:lnTo>
                    <a:pt x="245516" y="1197775"/>
                  </a:lnTo>
                  <a:lnTo>
                    <a:pt x="246126" y="1197775"/>
                  </a:lnTo>
                  <a:lnTo>
                    <a:pt x="250977" y="1199045"/>
                  </a:lnTo>
                  <a:lnTo>
                    <a:pt x="257060" y="1201585"/>
                  </a:lnTo>
                  <a:lnTo>
                    <a:pt x="264960" y="1204125"/>
                  </a:lnTo>
                  <a:lnTo>
                    <a:pt x="273824" y="1206665"/>
                  </a:lnTo>
                  <a:lnTo>
                    <a:pt x="280301" y="1209205"/>
                  </a:lnTo>
                  <a:lnTo>
                    <a:pt x="285648" y="1209205"/>
                  </a:lnTo>
                  <a:lnTo>
                    <a:pt x="291096" y="1210475"/>
                  </a:lnTo>
                  <a:lnTo>
                    <a:pt x="296214" y="1209205"/>
                  </a:lnTo>
                  <a:lnTo>
                    <a:pt x="312369" y="1206665"/>
                  </a:lnTo>
                  <a:lnTo>
                    <a:pt x="317830" y="1205395"/>
                  </a:lnTo>
                  <a:lnTo>
                    <a:pt x="318528" y="1213015"/>
                  </a:lnTo>
                  <a:lnTo>
                    <a:pt x="318820" y="1218095"/>
                  </a:lnTo>
                  <a:lnTo>
                    <a:pt x="318909" y="1220635"/>
                  </a:lnTo>
                  <a:lnTo>
                    <a:pt x="319024" y="1226985"/>
                  </a:lnTo>
                  <a:lnTo>
                    <a:pt x="319138" y="1240955"/>
                  </a:lnTo>
                  <a:lnTo>
                    <a:pt x="319709" y="1256195"/>
                  </a:lnTo>
                  <a:lnTo>
                    <a:pt x="319824" y="1260005"/>
                  </a:lnTo>
                  <a:lnTo>
                    <a:pt x="319951" y="1273975"/>
                  </a:lnTo>
                  <a:lnTo>
                    <a:pt x="319659" y="1280325"/>
                  </a:lnTo>
                  <a:lnTo>
                    <a:pt x="300697" y="1286675"/>
                  </a:lnTo>
                  <a:lnTo>
                    <a:pt x="245897" y="1299375"/>
                  </a:lnTo>
                  <a:lnTo>
                    <a:pt x="227279" y="1303185"/>
                  </a:lnTo>
                  <a:lnTo>
                    <a:pt x="224243" y="1303185"/>
                  </a:lnTo>
                  <a:lnTo>
                    <a:pt x="207225" y="1308265"/>
                  </a:lnTo>
                  <a:lnTo>
                    <a:pt x="199936" y="1308265"/>
                  </a:lnTo>
                  <a:lnTo>
                    <a:pt x="182918" y="1304455"/>
                  </a:lnTo>
                  <a:lnTo>
                    <a:pt x="176847" y="1304455"/>
                  </a:lnTo>
                  <a:lnTo>
                    <a:pt x="175628" y="1306995"/>
                  </a:lnTo>
                  <a:lnTo>
                    <a:pt x="186969" y="1317155"/>
                  </a:lnTo>
                  <a:lnTo>
                    <a:pt x="199326" y="1324775"/>
                  </a:lnTo>
                  <a:lnTo>
                    <a:pt x="210324" y="1328585"/>
                  </a:lnTo>
                  <a:lnTo>
                    <a:pt x="220599" y="1328585"/>
                  </a:lnTo>
                  <a:lnTo>
                    <a:pt x="233972" y="1322235"/>
                  </a:lnTo>
                  <a:lnTo>
                    <a:pt x="250532" y="1319695"/>
                  </a:lnTo>
                  <a:lnTo>
                    <a:pt x="260019" y="1317155"/>
                  </a:lnTo>
                  <a:lnTo>
                    <a:pt x="268020" y="1314615"/>
                  </a:lnTo>
                  <a:lnTo>
                    <a:pt x="277114" y="1312075"/>
                  </a:lnTo>
                  <a:lnTo>
                    <a:pt x="282422" y="1310805"/>
                  </a:lnTo>
                  <a:lnTo>
                    <a:pt x="290855" y="1309535"/>
                  </a:lnTo>
                  <a:lnTo>
                    <a:pt x="295135" y="1308265"/>
                  </a:lnTo>
                  <a:lnTo>
                    <a:pt x="299415" y="1306995"/>
                  </a:lnTo>
                  <a:lnTo>
                    <a:pt x="305066" y="1306995"/>
                  </a:lnTo>
                  <a:lnTo>
                    <a:pt x="296989" y="1319695"/>
                  </a:lnTo>
                  <a:lnTo>
                    <a:pt x="286461" y="1337475"/>
                  </a:lnTo>
                  <a:lnTo>
                    <a:pt x="276263" y="1352715"/>
                  </a:lnTo>
                  <a:lnTo>
                    <a:pt x="269214" y="1362875"/>
                  </a:lnTo>
                  <a:lnTo>
                    <a:pt x="252056" y="1384465"/>
                  </a:lnTo>
                  <a:lnTo>
                    <a:pt x="233197" y="1408595"/>
                  </a:lnTo>
                  <a:lnTo>
                    <a:pt x="213664" y="1431455"/>
                  </a:lnTo>
                  <a:lnTo>
                    <a:pt x="194462" y="1450505"/>
                  </a:lnTo>
                  <a:lnTo>
                    <a:pt x="178320" y="1463205"/>
                  </a:lnTo>
                  <a:lnTo>
                    <a:pt x="167411" y="1472095"/>
                  </a:lnTo>
                  <a:lnTo>
                    <a:pt x="145846" y="1491145"/>
                  </a:lnTo>
                  <a:lnTo>
                    <a:pt x="141173" y="1493685"/>
                  </a:lnTo>
                  <a:lnTo>
                    <a:pt x="134454" y="1498765"/>
                  </a:lnTo>
                  <a:lnTo>
                    <a:pt x="128409" y="1502575"/>
                  </a:lnTo>
                  <a:lnTo>
                    <a:pt x="125793" y="1506385"/>
                  </a:lnTo>
                  <a:lnTo>
                    <a:pt x="125793" y="1510195"/>
                  </a:lnTo>
                  <a:lnTo>
                    <a:pt x="131876" y="1510195"/>
                  </a:lnTo>
                  <a:lnTo>
                    <a:pt x="141427" y="1508925"/>
                  </a:lnTo>
                  <a:lnTo>
                    <a:pt x="155486" y="1505115"/>
                  </a:lnTo>
                  <a:lnTo>
                    <a:pt x="168529" y="1500035"/>
                  </a:lnTo>
                  <a:lnTo>
                    <a:pt x="175018" y="1498765"/>
                  </a:lnTo>
                  <a:lnTo>
                    <a:pt x="187210" y="1491145"/>
                  </a:lnTo>
                  <a:lnTo>
                    <a:pt x="199174" y="1483525"/>
                  </a:lnTo>
                  <a:lnTo>
                    <a:pt x="210908" y="1474635"/>
                  </a:lnTo>
                  <a:lnTo>
                    <a:pt x="222415" y="1467015"/>
                  </a:lnTo>
                  <a:lnTo>
                    <a:pt x="224853" y="1465745"/>
                  </a:lnTo>
                  <a:lnTo>
                    <a:pt x="234569" y="1455585"/>
                  </a:lnTo>
                  <a:lnTo>
                    <a:pt x="237007" y="1455585"/>
                  </a:lnTo>
                  <a:lnTo>
                    <a:pt x="252653" y="1444155"/>
                  </a:lnTo>
                  <a:lnTo>
                    <a:pt x="265188" y="1433995"/>
                  </a:lnTo>
                  <a:lnTo>
                    <a:pt x="276225" y="1422565"/>
                  </a:lnTo>
                  <a:lnTo>
                    <a:pt x="287451" y="1408595"/>
                  </a:lnTo>
                  <a:lnTo>
                    <a:pt x="293776" y="1400975"/>
                  </a:lnTo>
                  <a:lnTo>
                    <a:pt x="314198" y="1378115"/>
                  </a:lnTo>
                  <a:lnTo>
                    <a:pt x="320865" y="1370495"/>
                  </a:lnTo>
                  <a:lnTo>
                    <a:pt x="319735" y="1455585"/>
                  </a:lnTo>
                  <a:lnTo>
                    <a:pt x="318198" y="1493685"/>
                  </a:lnTo>
                  <a:lnTo>
                    <a:pt x="312420" y="1540675"/>
                  </a:lnTo>
                  <a:lnTo>
                    <a:pt x="311759" y="1545755"/>
                  </a:lnTo>
                  <a:lnTo>
                    <a:pt x="330720" y="1586395"/>
                  </a:lnTo>
                  <a:lnTo>
                    <a:pt x="343966" y="1596555"/>
                  </a:lnTo>
                  <a:lnTo>
                    <a:pt x="347611" y="1596555"/>
                  </a:lnTo>
                  <a:lnTo>
                    <a:pt x="357047" y="1590205"/>
                  </a:lnTo>
                  <a:lnTo>
                    <a:pt x="363029" y="1572425"/>
                  </a:lnTo>
                  <a:lnTo>
                    <a:pt x="366153" y="1552105"/>
                  </a:lnTo>
                  <a:lnTo>
                    <a:pt x="367055" y="1536865"/>
                  </a:lnTo>
                  <a:lnTo>
                    <a:pt x="367055" y="1535595"/>
                  </a:lnTo>
                  <a:lnTo>
                    <a:pt x="365836" y="1529245"/>
                  </a:lnTo>
                  <a:lnTo>
                    <a:pt x="366026" y="1521625"/>
                  </a:lnTo>
                  <a:lnTo>
                    <a:pt x="366864" y="1501305"/>
                  </a:lnTo>
                  <a:lnTo>
                    <a:pt x="366928" y="1498765"/>
                  </a:lnTo>
                  <a:lnTo>
                    <a:pt x="366801" y="1491145"/>
                  </a:lnTo>
                  <a:lnTo>
                    <a:pt x="366306" y="1486065"/>
                  </a:lnTo>
                  <a:lnTo>
                    <a:pt x="364693" y="1470825"/>
                  </a:lnTo>
                  <a:lnTo>
                    <a:pt x="363207" y="1455585"/>
                  </a:lnTo>
                  <a:lnTo>
                    <a:pt x="362800" y="1446695"/>
                  </a:lnTo>
                  <a:lnTo>
                    <a:pt x="363143" y="1437805"/>
                  </a:lnTo>
                  <a:lnTo>
                    <a:pt x="363258" y="1430185"/>
                  </a:lnTo>
                  <a:lnTo>
                    <a:pt x="363359" y="1418755"/>
                  </a:lnTo>
                  <a:lnTo>
                    <a:pt x="363410" y="1404785"/>
                  </a:lnTo>
                  <a:lnTo>
                    <a:pt x="363639" y="1395895"/>
                  </a:lnTo>
                  <a:lnTo>
                    <a:pt x="364388" y="1374305"/>
                  </a:lnTo>
                  <a:lnTo>
                    <a:pt x="364490" y="1370495"/>
                  </a:lnTo>
                  <a:lnTo>
                    <a:pt x="364629" y="1364145"/>
                  </a:lnTo>
                  <a:lnTo>
                    <a:pt x="379907" y="1380655"/>
                  </a:lnTo>
                  <a:lnTo>
                    <a:pt x="393420" y="1395895"/>
                  </a:lnTo>
                  <a:lnTo>
                    <a:pt x="412635" y="1418755"/>
                  </a:lnTo>
                  <a:lnTo>
                    <a:pt x="417487" y="1423835"/>
                  </a:lnTo>
                  <a:lnTo>
                    <a:pt x="425551" y="1432725"/>
                  </a:lnTo>
                  <a:lnTo>
                    <a:pt x="433819" y="1441615"/>
                  </a:lnTo>
                  <a:lnTo>
                    <a:pt x="439369" y="1446695"/>
                  </a:lnTo>
                  <a:lnTo>
                    <a:pt x="455599" y="1464475"/>
                  </a:lnTo>
                  <a:lnTo>
                    <a:pt x="466191" y="1474635"/>
                  </a:lnTo>
                  <a:lnTo>
                    <a:pt x="474154" y="1480985"/>
                  </a:lnTo>
                  <a:lnTo>
                    <a:pt x="482523" y="1486065"/>
                  </a:lnTo>
                  <a:lnTo>
                    <a:pt x="492163" y="1493685"/>
                  </a:lnTo>
                  <a:lnTo>
                    <a:pt x="504088" y="1498765"/>
                  </a:lnTo>
                  <a:lnTo>
                    <a:pt x="521487" y="1503845"/>
                  </a:lnTo>
                  <a:lnTo>
                    <a:pt x="547547" y="1505115"/>
                  </a:lnTo>
                  <a:lnTo>
                    <a:pt x="560920" y="1505115"/>
                  </a:lnTo>
                  <a:lnTo>
                    <a:pt x="564565" y="1503845"/>
                  </a:lnTo>
                  <a:lnTo>
                    <a:pt x="570636" y="1501305"/>
                  </a:lnTo>
                  <a:lnTo>
                    <a:pt x="570636" y="1493685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153921" y="3788894"/>
              <a:ext cx="264795" cy="319405"/>
            </a:xfrm>
            <a:custGeom>
              <a:avLst/>
              <a:gdLst/>
              <a:ahLst/>
              <a:cxnLst/>
              <a:rect l="l" t="t" r="r" b="b"/>
              <a:pathLst>
                <a:path w="264795" h="319404">
                  <a:moveTo>
                    <a:pt x="19685" y="800"/>
                  </a:moveTo>
                  <a:lnTo>
                    <a:pt x="12598" y="800"/>
                  </a:lnTo>
                  <a:lnTo>
                    <a:pt x="6692" y="2374"/>
                  </a:lnTo>
                  <a:lnTo>
                    <a:pt x="1587" y="3949"/>
                  </a:lnTo>
                  <a:lnTo>
                    <a:pt x="0" y="12598"/>
                  </a:lnTo>
                  <a:lnTo>
                    <a:pt x="11099" y="18080"/>
                  </a:lnTo>
                  <a:lnTo>
                    <a:pt x="19396" y="25109"/>
                  </a:lnTo>
                  <a:lnTo>
                    <a:pt x="24592" y="35531"/>
                  </a:lnTo>
                  <a:lnTo>
                    <a:pt x="26390" y="51193"/>
                  </a:lnTo>
                  <a:lnTo>
                    <a:pt x="25096" y="83547"/>
                  </a:lnTo>
                  <a:lnTo>
                    <a:pt x="22219" y="134234"/>
                  </a:lnTo>
                  <a:lnTo>
                    <a:pt x="19404" y="184422"/>
                  </a:lnTo>
                  <a:lnTo>
                    <a:pt x="19482" y="242375"/>
                  </a:lnTo>
                  <a:lnTo>
                    <a:pt x="55154" y="305984"/>
                  </a:lnTo>
                  <a:lnTo>
                    <a:pt x="105918" y="318960"/>
                  </a:lnTo>
                  <a:lnTo>
                    <a:pt x="143366" y="313733"/>
                  </a:lnTo>
                  <a:lnTo>
                    <a:pt x="181230" y="297941"/>
                  </a:lnTo>
                  <a:lnTo>
                    <a:pt x="200788" y="283121"/>
                  </a:lnTo>
                  <a:lnTo>
                    <a:pt x="101993" y="283121"/>
                  </a:lnTo>
                  <a:lnTo>
                    <a:pt x="73762" y="275954"/>
                  </a:lnTo>
                  <a:lnTo>
                    <a:pt x="59266" y="258267"/>
                  </a:lnTo>
                  <a:lnTo>
                    <a:pt x="53925" y="235779"/>
                  </a:lnTo>
                  <a:lnTo>
                    <a:pt x="53162" y="214210"/>
                  </a:lnTo>
                  <a:lnTo>
                    <a:pt x="54392" y="176419"/>
                  </a:lnTo>
                  <a:lnTo>
                    <a:pt x="57141" y="133691"/>
                  </a:lnTo>
                  <a:lnTo>
                    <a:pt x="61036" y="84670"/>
                  </a:lnTo>
                  <a:lnTo>
                    <a:pt x="67230" y="41256"/>
                  </a:lnTo>
                  <a:lnTo>
                    <a:pt x="68122" y="34658"/>
                  </a:lnTo>
                  <a:lnTo>
                    <a:pt x="63544" y="23056"/>
                  </a:lnTo>
                  <a:lnTo>
                    <a:pt x="51876" y="12118"/>
                  </a:lnTo>
                  <a:lnTo>
                    <a:pt x="36222" y="3986"/>
                  </a:lnTo>
                  <a:lnTo>
                    <a:pt x="19685" y="800"/>
                  </a:lnTo>
                  <a:close/>
                </a:path>
                <a:path w="264795" h="319404">
                  <a:moveTo>
                    <a:pt x="256743" y="181533"/>
                  </a:moveTo>
                  <a:lnTo>
                    <a:pt x="222594" y="223654"/>
                  </a:lnTo>
                  <a:lnTo>
                    <a:pt x="183207" y="255658"/>
                  </a:lnTo>
                  <a:lnTo>
                    <a:pt x="141900" y="275997"/>
                  </a:lnTo>
                  <a:lnTo>
                    <a:pt x="101993" y="283121"/>
                  </a:lnTo>
                  <a:lnTo>
                    <a:pt x="200788" y="283121"/>
                  </a:lnTo>
                  <a:lnTo>
                    <a:pt x="216239" y="271412"/>
                  </a:lnTo>
                  <a:lnTo>
                    <a:pt x="245121" y="233979"/>
                  </a:lnTo>
                  <a:lnTo>
                    <a:pt x="264604" y="185470"/>
                  </a:lnTo>
                  <a:lnTo>
                    <a:pt x="256743" y="181533"/>
                  </a:lnTo>
                  <a:close/>
                </a:path>
                <a:path w="264795" h="319404">
                  <a:moveTo>
                    <a:pt x="130733" y="31496"/>
                  </a:moveTo>
                  <a:lnTo>
                    <a:pt x="125615" y="38989"/>
                  </a:lnTo>
                  <a:lnTo>
                    <a:pt x="145423" y="54946"/>
                  </a:lnTo>
                  <a:lnTo>
                    <a:pt x="159726" y="69797"/>
                  </a:lnTo>
                  <a:lnTo>
                    <a:pt x="169083" y="81846"/>
                  </a:lnTo>
                  <a:lnTo>
                    <a:pt x="174053" y="89395"/>
                  </a:lnTo>
                  <a:lnTo>
                    <a:pt x="182321" y="102387"/>
                  </a:lnTo>
                  <a:lnTo>
                    <a:pt x="184289" y="105537"/>
                  </a:lnTo>
                  <a:lnTo>
                    <a:pt x="196888" y="105537"/>
                  </a:lnTo>
                  <a:lnTo>
                    <a:pt x="203557" y="99651"/>
                  </a:lnTo>
                  <a:lnTo>
                    <a:pt x="203581" y="89395"/>
                  </a:lnTo>
                  <a:lnTo>
                    <a:pt x="199340" y="75589"/>
                  </a:lnTo>
                  <a:lnTo>
                    <a:pt x="186202" y="59859"/>
                  </a:lnTo>
                  <a:lnTo>
                    <a:pt x="163542" y="44423"/>
                  </a:lnTo>
                  <a:lnTo>
                    <a:pt x="130733" y="31496"/>
                  </a:lnTo>
                  <a:close/>
                </a:path>
                <a:path w="264795" h="319404">
                  <a:moveTo>
                    <a:pt x="166954" y="0"/>
                  </a:moveTo>
                  <a:lnTo>
                    <a:pt x="162242" y="7874"/>
                  </a:lnTo>
                  <a:lnTo>
                    <a:pt x="171912" y="14095"/>
                  </a:lnTo>
                  <a:lnTo>
                    <a:pt x="184683" y="23677"/>
                  </a:lnTo>
                  <a:lnTo>
                    <a:pt x="199225" y="37172"/>
                  </a:lnTo>
                  <a:lnTo>
                    <a:pt x="214210" y="55130"/>
                  </a:lnTo>
                  <a:lnTo>
                    <a:pt x="223278" y="67729"/>
                  </a:lnTo>
                  <a:lnTo>
                    <a:pt x="224853" y="70104"/>
                  </a:lnTo>
                  <a:lnTo>
                    <a:pt x="237451" y="70104"/>
                  </a:lnTo>
                  <a:lnTo>
                    <a:pt x="242951" y="64185"/>
                  </a:lnTo>
                  <a:lnTo>
                    <a:pt x="242951" y="55524"/>
                  </a:lnTo>
                  <a:lnTo>
                    <a:pt x="238332" y="41256"/>
                  </a:lnTo>
                  <a:lnTo>
                    <a:pt x="224302" y="25842"/>
                  </a:lnTo>
                  <a:lnTo>
                    <a:pt x="200597" y="11388"/>
                  </a:lnTo>
                  <a:lnTo>
                    <a:pt x="166954" y="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7315" y="4176710"/>
              <a:ext cx="253987" cy="18350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565603" y="4172750"/>
              <a:ext cx="882015" cy="2860040"/>
            </a:xfrm>
            <a:custGeom>
              <a:avLst/>
              <a:gdLst/>
              <a:ahLst/>
              <a:cxnLst/>
              <a:rect l="l" t="t" r="r" b="b"/>
              <a:pathLst>
                <a:path w="882014" h="2860040">
                  <a:moveTo>
                    <a:pt x="110248" y="598474"/>
                  </a:moveTo>
                  <a:lnTo>
                    <a:pt x="101981" y="594931"/>
                  </a:lnTo>
                  <a:lnTo>
                    <a:pt x="96837" y="605218"/>
                  </a:lnTo>
                  <a:lnTo>
                    <a:pt x="88341" y="621715"/>
                  </a:lnTo>
                  <a:lnTo>
                    <a:pt x="79768" y="637019"/>
                  </a:lnTo>
                  <a:lnTo>
                    <a:pt x="74409" y="643763"/>
                  </a:lnTo>
                  <a:lnTo>
                    <a:pt x="71678" y="640054"/>
                  </a:lnTo>
                  <a:lnTo>
                    <a:pt x="70269" y="631558"/>
                  </a:lnTo>
                  <a:lnTo>
                    <a:pt x="69837" y="623671"/>
                  </a:lnTo>
                  <a:lnTo>
                    <a:pt x="69748" y="621715"/>
                  </a:lnTo>
                  <a:lnTo>
                    <a:pt x="69684" y="615797"/>
                  </a:lnTo>
                  <a:lnTo>
                    <a:pt x="70573" y="594233"/>
                  </a:lnTo>
                  <a:lnTo>
                    <a:pt x="79146" y="534847"/>
                  </a:lnTo>
                  <a:lnTo>
                    <a:pt x="90309" y="493318"/>
                  </a:lnTo>
                  <a:lnTo>
                    <a:pt x="94284" y="482219"/>
                  </a:lnTo>
                  <a:lnTo>
                    <a:pt x="97980" y="470966"/>
                  </a:lnTo>
                  <a:lnTo>
                    <a:pt x="75857" y="429641"/>
                  </a:lnTo>
                  <a:lnTo>
                    <a:pt x="61023" y="425615"/>
                  </a:lnTo>
                  <a:lnTo>
                    <a:pt x="57480" y="425615"/>
                  </a:lnTo>
                  <a:lnTo>
                    <a:pt x="53924" y="426402"/>
                  </a:lnTo>
                  <a:lnTo>
                    <a:pt x="49999" y="427583"/>
                  </a:lnTo>
                  <a:lnTo>
                    <a:pt x="47244" y="435851"/>
                  </a:lnTo>
                  <a:lnTo>
                    <a:pt x="53174" y="439394"/>
                  </a:lnTo>
                  <a:lnTo>
                    <a:pt x="57772" y="443534"/>
                  </a:lnTo>
                  <a:lnTo>
                    <a:pt x="60744" y="449135"/>
                  </a:lnTo>
                  <a:lnTo>
                    <a:pt x="61798" y="457111"/>
                  </a:lnTo>
                  <a:lnTo>
                    <a:pt x="61582" y="463715"/>
                  </a:lnTo>
                  <a:lnTo>
                    <a:pt x="60617" y="471538"/>
                  </a:lnTo>
                  <a:lnTo>
                    <a:pt x="58483" y="483857"/>
                  </a:lnTo>
                  <a:lnTo>
                    <a:pt x="54724" y="503974"/>
                  </a:lnTo>
                  <a:lnTo>
                    <a:pt x="50190" y="529043"/>
                  </a:lnTo>
                  <a:lnTo>
                    <a:pt x="45999" y="558660"/>
                  </a:lnTo>
                  <a:lnTo>
                    <a:pt x="42913" y="590854"/>
                  </a:lnTo>
                  <a:lnTo>
                    <a:pt x="41719" y="623671"/>
                  </a:lnTo>
                  <a:lnTo>
                    <a:pt x="45237" y="669455"/>
                  </a:lnTo>
                  <a:lnTo>
                    <a:pt x="54229" y="701052"/>
                  </a:lnTo>
                  <a:lnTo>
                    <a:pt x="66306" y="719366"/>
                  </a:lnTo>
                  <a:lnTo>
                    <a:pt x="79133" y="725271"/>
                  </a:lnTo>
                  <a:lnTo>
                    <a:pt x="81102" y="725271"/>
                  </a:lnTo>
                  <a:lnTo>
                    <a:pt x="91732" y="724484"/>
                  </a:lnTo>
                  <a:lnTo>
                    <a:pt x="91732" y="706767"/>
                  </a:lnTo>
                  <a:lnTo>
                    <a:pt x="89763" y="689444"/>
                  </a:lnTo>
                  <a:lnTo>
                    <a:pt x="89763" y="677227"/>
                  </a:lnTo>
                  <a:lnTo>
                    <a:pt x="91351" y="668578"/>
                  </a:lnTo>
                  <a:lnTo>
                    <a:pt x="92125" y="665022"/>
                  </a:lnTo>
                  <a:lnTo>
                    <a:pt x="95618" y="652132"/>
                  </a:lnTo>
                  <a:lnTo>
                    <a:pt x="97955" y="643763"/>
                  </a:lnTo>
                  <a:lnTo>
                    <a:pt x="101180" y="632193"/>
                  </a:lnTo>
                  <a:lnTo>
                    <a:pt x="106743" y="612025"/>
                  </a:lnTo>
                  <a:lnTo>
                    <a:pt x="110248" y="598474"/>
                  </a:lnTo>
                  <a:close/>
                </a:path>
                <a:path w="882014" h="2860040">
                  <a:moveTo>
                    <a:pt x="114960" y="2339035"/>
                  </a:moveTo>
                  <a:lnTo>
                    <a:pt x="106705" y="2335492"/>
                  </a:lnTo>
                  <a:lnTo>
                    <a:pt x="101015" y="2347557"/>
                  </a:lnTo>
                  <a:lnTo>
                    <a:pt x="91097" y="2367978"/>
                  </a:lnTo>
                  <a:lnTo>
                    <a:pt x="81381" y="2387206"/>
                  </a:lnTo>
                  <a:lnTo>
                    <a:pt x="76377" y="2395740"/>
                  </a:lnTo>
                  <a:lnTo>
                    <a:pt x="73621" y="2395740"/>
                  </a:lnTo>
                  <a:lnTo>
                    <a:pt x="73621" y="2374481"/>
                  </a:lnTo>
                  <a:lnTo>
                    <a:pt x="75463" y="2339390"/>
                  </a:lnTo>
                  <a:lnTo>
                    <a:pt x="85090" y="2282672"/>
                  </a:lnTo>
                  <a:lnTo>
                    <a:pt x="98132" y="2239759"/>
                  </a:lnTo>
                  <a:lnTo>
                    <a:pt x="102997" y="2224379"/>
                  </a:lnTo>
                  <a:lnTo>
                    <a:pt x="77546" y="2180945"/>
                  </a:lnTo>
                  <a:lnTo>
                    <a:pt x="55905" y="2176411"/>
                  </a:lnTo>
                  <a:lnTo>
                    <a:pt x="51574" y="2184285"/>
                  </a:lnTo>
                  <a:lnTo>
                    <a:pt x="57607" y="2189327"/>
                  </a:lnTo>
                  <a:lnTo>
                    <a:pt x="62052" y="2195068"/>
                  </a:lnTo>
                  <a:lnTo>
                    <a:pt x="64795" y="2202497"/>
                  </a:lnTo>
                  <a:lnTo>
                    <a:pt x="65747" y="2212644"/>
                  </a:lnTo>
                  <a:lnTo>
                    <a:pt x="64795" y="2222004"/>
                  </a:lnTo>
                  <a:lnTo>
                    <a:pt x="62344" y="2237943"/>
                  </a:lnTo>
                  <a:lnTo>
                    <a:pt x="58928" y="2258161"/>
                  </a:lnTo>
                  <a:lnTo>
                    <a:pt x="55105" y="2280374"/>
                  </a:lnTo>
                  <a:lnTo>
                    <a:pt x="50190" y="2312289"/>
                  </a:lnTo>
                  <a:lnTo>
                    <a:pt x="47028" y="2339390"/>
                  </a:lnTo>
                  <a:lnTo>
                    <a:pt x="45364" y="2362098"/>
                  </a:lnTo>
                  <a:lnTo>
                    <a:pt x="44881" y="2381173"/>
                  </a:lnTo>
                  <a:lnTo>
                    <a:pt x="47752" y="2420162"/>
                  </a:lnTo>
                  <a:lnTo>
                    <a:pt x="55511" y="2450668"/>
                  </a:lnTo>
                  <a:lnTo>
                    <a:pt x="66802" y="2470543"/>
                  </a:lnTo>
                  <a:lnTo>
                    <a:pt x="80314" y="2477643"/>
                  </a:lnTo>
                  <a:lnTo>
                    <a:pt x="87007" y="2477643"/>
                  </a:lnTo>
                  <a:lnTo>
                    <a:pt x="94107" y="2473312"/>
                  </a:lnTo>
                  <a:lnTo>
                    <a:pt x="94107" y="2460320"/>
                  </a:lnTo>
                  <a:lnTo>
                    <a:pt x="92913" y="2442997"/>
                  </a:lnTo>
                  <a:lnTo>
                    <a:pt x="92913" y="2439454"/>
                  </a:lnTo>
                  <a:lnTo>
                    <a:pt x="100279" y="2395740"/>
                  </a:lnTo>
                  <a:lnTo>
                    <a:pt x="106502" y="2372017"/>
                  </a:lnTo>
                  <a:lnTo>
                    <a:pt x="111645" y="2352243"/>
                  </a:lnTo>
                  <a:lnTo>
                    <a:pt x="114960" y="2339035"/>
                  </a:lnTo>
                  <a:close/>
                </a:path>
                <a:path w="882014" h="2860040">
                  <a:moveTo>
                    <a:pt x="114960" y="1632737"/>
                  </a:moveTo>
                  <a:lnTo>
                    <a:pt x="106705" y="1629181"/>
                  </a:lnTo>
                  <a:lnTo>
                    <a:pt x="101015" y="1641259"/>
                  </a:lnTo>
                  <a:lnTo>
                    <a:pt x="91097" y="1661668"/>
                  </a:lnTo>
                  <a:lnTo>
                    <a:pt x="81381" y="1680908"/>
                  </a:lnTo>
                  <a:lnTo>
                    <a:pt x="76377" y="1689442"/>
                  </a:lnTo>
                  <a:lnTo>
                    <a:pt x="73621" y="1689442"/>
                  </a:lnTo>
                  <a:lnTo>
                    <a:pt x="73621" y="1668170"/>
                  </a:lnTo>
                  <a:lnTo>
                    <a:pt x="75463" y="1633080"/>
                  </a:lnTo>
                  <a:lnTo>
                    <a:pt x="85090" y="1576362"/>
                  </a:lnTo>
                  <a:lnTo>
                    <a:pt x="98132" y="1533448"/>
                  </a:lnTo>
                  <a:lnTo>
                    <a:pt x="102997" y="1518069"/>
                  </a:lnTo>
                  <a:lnTo>
                    <a:pt x="77546" y="1474635"/>
                  </a:lnTo>
                  <a:lnTo>
                    <a:pt x="55905" y="1470101"/>
                  </a:lnTo>
                  <a:lnTo>
                    <a:pt x="51574" y="1477975"/>
                  </a:lnTo>
                  <a:lnTo>
                    <a:pt x="57607" y="1483017"/>
                  </a:lnTo>
                  <a:lnTo>
                    <a:pt x="62052" y="1488757"/>
                  </a:lnTo>
                  <a:lnTo>
                    <a:pt x="64795" y="1496199"/>
                  </a:lnTo>
                  <a:lnTo>
                    <a:pt x="65747" y="1506334"/>
                  </a:lnTo>
                  <a:lnTo>
                    <a:pt x="64795" y="1515694"/>
                  </a:lnTo>
                  <a:lnTo>
                    <a:pt x="62344" y="1531632"/>
                  </a:lnTo>
                  <a:lnTo>
                    <a:pt x="58928" y="1551851"/>
                  </a:lnTo>
                  <a:lnTo>
                    <a:pt x="55105" y="1574063"/>
                  </a:lnTo>
                  <a:lnTo>
                    <a:pt x="50190" y="1605978"/>
                  </a:lnTo>
                  <a:lnTo>
                    <a:pt x="47040" y="1633080"/>
                  </a:lnTo>
                  <a:lnTo>
                    <a:pt x="45364" y="1655787"/>
                  </a:lnTo>
                  <a:lnTo>
                    <a:pt x="44881" y="1674863"/>
                  </a:lnTo>
                  <a:lnTo>
                    <a:pt x="47752" y="1713865"/>
                  </a:lnTo>
                  <a:lnTo>
                    <a:pt x="55511" y="1744370"/>
                  </a:lnTo>
                  <a:lnTo>
                    <a:pt x="66802" y="1764245"/>
                  </a:lnTo>
                  <a:lnTo>
                    <a:pt x="80314" y="1771345"/>
                  </a:lnTo>
                  <a:lnTo>
                    <a:pt x="87007" y="1771345"/>
                  </a:lnTo>
                  <a:lnTo>
                    <a:pt x="94107" y="1767001"/>
                  </a:lnTo>
                  <a:lnTo>
                    <a:pt x="94107" y="1754009"/>
                  </a:lnTo>
                  <a:lnTo>
                    <a:pt x="92913" y="1736686"/>
                  </a:lnTo>
                  <a:lnTo>
                    <a:pt x="92913" y="1733143"/>
                  </a:lnTo>
                  <a:lnTo>
                    <a:pt x="100279" y="1689442"/>
                  </a:lnTo>
                  <a:lnTo>
                    <a:pt x="106502" y="1665706"/>
                  </a:lnTo>
                  <a:lnTo>
                    <a:pt x="111645" y="1645932"/>
                  </a:lnTo>
                  <a:lnTo>
                    <a:pt x="114960" y="1632737"/>
                  </a:lnTo>
                  <a:close/>
                </a:path>
                <a:path w="882014" h="2860040">
                  <a:moveTo>
                    <a:pt x="172453" y="1295742"/>
                  </a:moveTo>
                  <a:lnTo>
                    <a:pt x="164579" y="1291805"/>
                  </a:lnTo>
                  <a:lnTo>
                    <a:pt x="136918" y="1331861"/>
                  </a:lnTo>
                  <a:lnTo>
                    <a:pt x="120815" y="1353578"/>
                  </a:lnTo>
                  <a:lnTo>
                    <a:pt x="112026" y="1362519"/>
                  </a:lnTo>
                  <a:lnTo>
                    <a:pt x="106299" y="1364259"/>
                  </a:lnTo>
                  <a:lnTo>
                    <a:pt x="96532" y="1358226"/>
                  </a:lnTo>
                  <a:lnTo>
                    <a:pt x="88087" y="1341424"/>
                  </a:lnTo>
                  <a:lnTo>
                    <a:pt x="82156" y="1315758"/>
                  </a:lnTo>
                  <a:lnTo>
                    <a:pt x="79921" y="1283144"/>
                  </a:lnTo>
                  <a:lnTo>
                    <a:pt x="80073" y="1276083"/>
                  </a:lnTo>
                  <a:lnTo>
                    <a:pt x="80556" y="1266799"/>
                  </a:lnTo>
                  <a:lnTo>
                    <a:pt x="81407" y="1255458"/>
                  </a:lnTo>
                  <a:lnTo>
                    <a:pt x="82677" y="1242187"/>
                  </a:lnTo>
                  <a:lnTo>
                    <a:pt x="85725" y="1219250"/>
                  </a:lnTo>
                  <a:lnTo>
                    <a:pt x="87439" y="1205204"/>
                  </a:lnTo>
                  <a:lnTo>
                    <a:pt x="63766" y="1160119"/>
                  </a:lnTo>
                  <a:lnTo>
                    <a:pt x="34645" y="1155166"/>
                  </a:lnTo>
                  <a:lnTo>
                    <a:pt x="31102" y="1163040"/>
                  </a:lnTo>
                  <a:lnTo>
                    <a:pt x="38696" y="1168717"/>
                  </a:lnTo>
                  <a:lnTo>
                    <a:pt x="44678" y="1175740"/>
                  </a:lnTo>
                  <a:lnTo>
                    <a:pt x="48590" y="1185849"/>
                  </a:lnTo>
                  <a:lnTo>
                    <a:pt x="49999" y="1200848"/>
                  </a:lnTo>
                  <a:lnTo>
                    <a:pt x="49504" y="1215834"/>
                  </a:lnTo>
                  <a:lnTo>
                    <a:pt x="47332" y="1262367"/>
                  </a:lnTo>
                  <a:lnTo>
                    <a:pt x="46850" y="1278026"/>
                  </a:lnTo>
                  <a:lnTo>
                    <a:pt x="51473" y="1332661"/>
                  </a:lnTo>
                  <a:lnTo>
                    <a:pt x="70853" y="1384338"/>
                  </a:lnTo>
                  <a:lnTo>
                    <a:pt x="97002" y="1413179"/>
                  </a:lnTo>
                  <a:lnTo>
                    <a:pt x="122847" y="1423720"/>
                  </a:lnTo>
                  <a:lnTo>
                    <a:pt x="130708" y="1423720"/>
                  </a:lnTo>
                  <a:lnTo>
                    <a:pt x="137414" y="1417815"/>
                  </a:lnTo>
                  <a:lnTo>
                    <a:pt x="137414" y="1407185"/>
                  </a:lnTo>
                  <a:lnTo>
                    <a:pt x="133477" y="1393405"/>
                  </a:lnTo>
                  <a:lnTo>
                    <a:pt x="133477" y="1385531"/>
                  </a:lnTo>
                  <a:lnTo>
                    <a:pt x="135445" y="1380413"/>
                  </a:lnTo>
                  <a:lnTo>
                    <a:pt x="139382" y="1370965"/>
                  </a:lnTo>
                  <a:lnTo>
                    <a:pt x="142367" y="1364259"/>
                  </a:lnTo>
                  <a:lnTo>
                    <a:pt x="152857" y="1340662"/>
                  </a:lnTo>
                  <a:lnTo>
                    <a:pt x="161239" y="1321689"/>
                  </a:lnTo>
                  <a:lnTo>
                    <a:pt x="166954" y="1308544"/>
                  </a:lnTo>
                  <a:lnTo>
                    <a:pt x="172453" y="1295742"/>
                  </a:lnTo>
                  <a:close/>
                </a:path>
                <a:path w="882014" h="2860040">
                  <a:moveTo>
                    <a:pt x="270116" y="2835516"/>
                  </a:moveTo>
                  <a:lnTo>
                    <a:pt x="248069" y="2798902"/>
                  </a:lnTo>
                  <a:lnTo>
                    <a:pt x="217551" y="2773540"/>
                  </a:lnTo>
                  <a:lnTo>
                    <a:pt x="181457" y="2747759"/>
                  </a:lnTo>
                  <a:lnTo>
                    <a:pt x="116801" y="2705646"/>
                  </a:lnTo>
                  <a:lnTo>
                    <a:pt x="106692" y="2698585"/>
                  </a:lnTo>
                  <a:lnTo>
                    <a:pt x="102196" y="2693733"/>
                  </a:lnTo>
                  <a:lnTo>
                    <a:pt x="101180" y="2689034"/>
                  </a:lnTo>
                  <a:lnTo>
                    <a:pt x="101180" y="2683129"/>
                  </a:lnTo>
                  <a:lnTo>
                    <a:pt x="107886" y="2677617"/>
                  </a:lnTo>
                  <a:lnTo>
                    <a:pt x="168427" y="2632684"/>
                  </a:lnTo>
                  <a:lnTo>
                    <a:pt x="199415" y="2610370"/>
                  </a:lnTo>
                  <a:lnTo>
                    <a:pt x="252044" y="2573375"/>
                  </a:lnTo>
                  <a:lnTo>
                    <a:pt x="258343" y="2567711"/>
                  </a:lnTo>
                  <a:lnTo>
                    <a:pt x="261188" y="2562263"/>
                  </a:lnTo>
                  <a:lnTo>
                    <a:pt x="261848" y="2555151"/>
                  </a:lnTo>
                  <a:lnTo>
                    <a:pt x="258127" y="2541524"/>
                  </a:lnTo>
                  <a:lnTo>
                    <a:pt x="248056" y="2528824"/>
                  </a:lnTo>
                  <a:lnTo>
                    <a:pt x="233273" y="2519438"/>
                  </a:lnTo>
                  <a:lnTo>
                    <a:pt x="215379" y="2515781"/>
                  </a:lnTo>
                  <a:lnTo>
                    <a:pt x="211442" y="2515781"/>
                  </a:lnTo>
                  <a:lnTo>
                    <a:pt x="202387" y="2517749"/>
                  </a:lnTo>
                  <a:lnTo>
                    <a:pt x="200012" y="2526017"/>
                  </a:lnTo>
                  <a:lnTo>
                    <a:pt x="207441" y="2531135"/>
                  </a:lnTo>
                  <a:lnTo>
                    <a:pt x="213017" y="2536253"/>
                  </a:lnTo>
                  <a:lnTo>
                    <a:pt x="216522" y="2541079"/>
                  </a:lnTo>
                  <a:lnTo>
                    <a:pt x="217741" y="2545308"/>
                  </a:lnTo>
                  <a:lnTo>
                    <a:pt x="204851" y="2561894"/>
                  </a:lnTo>
                  <a:lnTo>
                    <a:pt x="174574" y="2587891"/>
                  </a:lnTo>
                  <a:lnTo>
                    <a:pt x="139496" y="2615146"/>
                  </a:lnTo>
                  <a:lnTo>
                    <a:pt x="92341" y="2650337"/>
                  </a:lnTo>
                  <a:lnTo>
                    <a:pt x="78193" y="2663253"/>
                  </a:lnTo>
                  <a:lnTo>
                    <a:pt x="69735" y="2676461"/>
                  </a:lnTo>
                  <a:lnTo>
                    <a:pt x="66929" y="2692184"/>
                  </a:lnTo>
                  <a:lnTo>
                    <a:pt x="68884" y="2704033"/>
                  </a:lnTo>
                  <a:lnTo>
                    <a:pt x="76377" y="2714536"/>
                  </a:lnTo>
                  <a:lnTo>
                    <a:pt x="91846" y="2726969"/>
                  </a:lnTo>
                  <a:lnTo>
                    <a:pt x="143764" y="2762186"/>
                  </a:lnTo>
                  <a:lnTo>
                    <a:pt x="174269" y="2785173"/>
                  </a:lnTo>
                  <a:lnTo>
                    <a:pt x="205155" y="2812948"/>
                  </a:lnTo>
                  <a:lnTo>
                    <a:pt x="232308" y="2844977"/>
                  </a:lnTo>
                  <a:lnTo>
                    <a:pt x="240588" y="2856788"/>
                  </a:lnTo>
                  <a:lnTo>
                    <a:pt x="245313" y="2859544"/>
                  </a:lnTo>
                  <a:lnTo>
                    <a:pt x="252399" y="2859544"/>
                  </a:lnTo>
                  <a:lnTo>
                    <a:pt x="259486" y="2857677"/>
                  </a:lnTo>
                  <a:lnTo>
                    <a:pt x="265087" y="2852559"/>
                  </a:lnTo>
                  <a:lnTo>
                    <a:pt x="268782" y="2844927"/>
                  </a:lnTo>
                  <a:lnTo>
                    <a:pt x="270116" y="2835516"/>
                  </a:lnTo>
                  <a:close/>
                </a:path>
                <a:path w="882014" h="2860040">
                  <a:moveTo>
                    <a:pt x="324065" y="2228786"/>
                  </a:moveTo>
                  <a:lnTo>
                    <a:pt x="319036" y="2216988"/>
                  </a:lnTo>
                  <a:lnTo>
                    <a:pt x="306628" y="2210625"/>
                  </a:lnTo>
                  <a:lnTo>
                    <a:pt x="290830" y="2208022"/>
                  </a:lnTo>
                  <a:lnTo>
                    <a:pt x="275628" y="2207526"/>
                  </a:lnTo>
                  <a:lnTo>
                    <a:pt x="229616" y="2211501"/>
                  </a:lnTo>
                  <a:lnTo>
                    <a:pt x="196088" y="2221052"/>
                  </a:lnTo>
                  <a:lnTo>
                    <a:pt x="173177" y="2232609"/>
                  </a:lnTo>
                  <a:lnTo>
                    <a:pt x="159067" y="2242566"/>
                  </a:lnTo>
                  <a:lnTo>
                    <a:pt x="163017" y="2250046"/>
                  </a:lnTo>
                  <a:lnTo>
                    <a:pt x="194589" y="2243531"/>
                  </a:lnTo>
                  <a:lnTo>
                    <a:pt x="219316" y="2239556"/>
                  </a:lnTo>
                  <a:lnTo>
                    <a:pt x="236651" y="2237587"/>
                  </a:lnTo>
                  <a:lnTo>
                    <a:pt x="246100" y="2237054"/>
                  </a:lnTo>
                  <a:lnTo>
                    <a:pt x="255549" y="2237054"/>
                  </a:lnTo>
                  <a:lnTo>
                    <a:pt x="255549" y="2239022"/>
                  </a:lnTo>
                  <a:lnTo>
                    <a:pt x="251371" y="2243810"/>
                  </a:lnTo>
                  <a:lnTo>
                    <a:pt x="241960" y="2253437"/>
                  </a:lnTo>
                  <a:lnTo>
                    <a:pt x="226009" y="2269337"/>
                  </a:lnTo>
                  <a:lnTo>
                    <a:pt x="231914" y="2276030"/>
                  </a:lnTo>
                  <a:lnTo>
                    <a:pt x="271640" y="2255062"/>
                  </a:lnTo>
                  <a:lnTo>
                    <a:pt x="313093" y="2241080"/>
                  </a:lnTo>
                  <a:lnTo>
                    <a:pt x="319633" y="2238819"/>
                  </a:lnTo>
                  <a:lnTo>
                    <a:pt x="321259" y="2237054"/>
                  </a:lnTo>
                  <a:lnTo>
                    <a:pt x="323062" y="2235098"/>
                  </a:lnTo>
                  <a:lnTo>
                    <a:pt x="324065" y="2228786"/>
                  </a:lnTo>
                  <a:close/>
                </a:path>
                <a:path w="882014" h="2860040">
                  <a:moveTo>
                    <a:pt x="324065" y="1522476"/>
                  </a:moveTo>
                  <a:lnTo>
                    <a:pt x="319036" y="1510677"/>
                  </a:lnTo>
                  <a:lnTo>
                    <a:pt x="306628" y="1504302"/>
                  </a:lnTo>
                  <a:lnTo>
                    <a:pt x="290830" y="1501698"/>
                  </a:lnTo>
                  <a:lnTo>
                    <a:pt x="275628" y="1501203"/>
                  </a:lnTo>
                  <a:lnTo>
                    <a:pt x="229616" y="1505191"/>
                  </a:lnTo>
                  <a:lnTo>
                    <a:pt x="196088" y="1514741"/>
                  </a:lnTo>
                  <a:lnTo>
                    <a:pt x="173177" y="1526298"/>
                  </a:lnTo>
                  <a:lnTo>
                    <a:pt x="159067" y="1536255"/>
                  </a:lnTo>
                  <a:lnTo>
                    <a:pt x="163017" y="1543735"/>
                  </a:lnTo>
                  <a:lnTo>
                    <a:pt x="194589" y="1537220"/>
                  </a:lnTo>
                  <a:lnTo>
                    <a:pt x="219316" y="1533258"/>
                  </a:lnTo>
                  <a:lnTo>
                    <a:pt x="236651" y="1531277"/>
                  </a:lnTo>
                  <a:lnTo>
                    <a:pt x="246100" y="1530743"/>
                  </a:lnTo>
                  <a:lnTo>
                    <a:pt x="255549" y="1530743"/>
                  </a:lnTo>
                  <a:lnTo>
                    <a:pt x="255549" y="1532712"/>
                  </a:lnTo>
                  <a:lnTo>
                    <a:pt x="251371" y="1537500"/>
                  </a:lnTo>
                  <a:lnTo>
                    <a:pt x="241960" y="1547126"/>
                  </a:lnTo>
                  <a:lnTo>
                    <a:pt x="226009" y="1563027"/>
                  </a:lnTo>
                  <a:lnTo>
                    <a:pt x="231914" y="1569732"/>
                  </a:lnTo>
                  <a:lnTo>
                    <a:pt x="271640" y="1548752"/>
                  </a:lnTo>
                  <a:lnTo>
                    <a:pt x="313093" y="1534769"/>
                  </a:lnTo>
                  <a:lnTo>
                    <a:pt x="319633" y="1532509"/>
                  </a:lnTo>
                  <a:lnTo>
                    <a:pt x="321259" y="1530743"/>
                  </a:lnTo>
                  <a:lnTo>
                    <a:pt x="323062" y="1528787"/>
                  </a:lnTo>
                  <a:lnTo>
                    <a:pt x="324065" y="1522476"/>
                  </a:lnTo>
                  <a:close/>
                </a:path>
                <a:path w="882014" h="2860040">
                  <a:moveTo>
                    <a:pt x="337070" y="2439454"/>
                  </a:moveTo>
                  <a:lnTo>
                    <a:pt x="334670" y="2431719"/>
                  </a:lnTo>
                  <a:lnTo>
                    <a:pt x="328244" y="2425471"/>
                  </a:lnTo>
                  <a:lnTo>
                    <a:pt x="322554" y="2422918"/>
                  </a:lnTo>
                  <a:lnTo>
                    <a:pt x="318947" y="2421293"/>
                  </a:lnTo>
                  <a:lnTo>
                    <a:pt x="307924" y="2419769"/>
                  </a:lnTo>
                  <a:lnTo>
                    <a:pt x="305168" y="2419769"/>
                  </a:lnTo>
                  <a:lnTo>
                    <a:pt x="290588" y="2421344"/>
                  </a:lnTo>
                  <a:lnTo>
                    <a:pt x="288620" y="2421344"/>
                  </a:lnTo>
                  <a:lnTo>
                    <a:pt x="278104" y="2422080"/>
                  </a:lnTo>
                  <a:lnTo>
                    <a:pt x="267157" y="2422563"/>
                  </a:lnTo>
                  <a:lnTo>
                    <a:pt x="257378" y="2422829"/>
                  </a:lnTo>
                  <a:lnTo>
                    <a:pt x="250418" y="2422918"/>
                  </a:lnTo>
                  <a:lnTo>
                    <a:pt x="226250" y="2422169"/>
                  </a:lnTo>
                  <a:lnTo>
                    <a:pt x="202628" y="2416911"/>
                  </a:lnTo>
                  <a:lnTo>
                    <a:pt x="184696" y="2402649"/>
                  </a:lnTo>
                  <a:lnTo>
                    <a:pt x="177584" y="2374874"/>
                  </a:lnTo>
                  <a:lnTo>
                    <a:pt x="177584" y="2366213"/>
                  </a:lnTo>
                  <a:lnTo>
                    <a:pt x="178765" y="2361095"/>
                  </a:lnTo>
                  <a:lnTo>
                    <a:pt x="180340" y="2355977"/>
                  </a:lnTo>
                  <a:lnTo>
                    <a:pt x="172059" y="2352433"/>
                  </a:lnTo>
                  <a:lnTo>
                    <a:pt x="166751" y="2359583"/>
                  </a:lnTo>
                  <a:lnTo>
                    <a:pt x="161226" y="2368867"/>
                  </a:lnTo>
                  <a:lnTo>
                    <a:pt x="156883" y="2380665"/>
                  </a:lnTo>
                  <a:lnTo>
                    <a:pt x="155130" y="2395347"/>
                  </a:lnTo>
                  <a:lnTo>
                    <a:pt x="167513" y="2431084"/>
                  </a:lnTo>
                  <a:lnTo>
                    <a:pt x="197510" y="2449436"/>
                  </a:lnTo>
                  <a:lnTo>
                    <a:pt x="234365" y="2456205"/>
                  </a:lnTo>
                  <a:lnTo>
                    <a:pt x="267360" y="2457170"/>
                  </a:lnTo>
                  <a:lnTo>
                    <a:pt x="276809" y="2457119"/>
                  </a:lnTo>
                  <a:lnTo>
                    <a:pt x="319722" y="2454414"/>
                  </a:lnTo>
                  <a:lnTo>
                    <a:pt x="337070" y="2450871"/>
                  </a:lnTo>
                  <a:lnTo>
                    <a:pt x="337070" y="2439454"/>
                  </a:lnTo>
                  <a:close/>
                </a:path>
                <a:path w="882014" h="2860040">
                  <a:moveTo>
                    <a:pt x="337070" y="1733143"/>
                  </a:moveTo>
                  <a:lnTo>
                    <a:pt x="334670" y="1725422"/>
                  </a:lnTo>
                  <a:lnTo>
                    <a:pt x="328244" y="1719160"/>
                  </a:lnTo>
                  <a:lnTo>
                    <a:pt x="322554" y="1716608"/>
                  </a:lnTo>
                  <a:lnTo>
                    <a:pt x="318947" y="1714982"/>
                  </a:lnTo>
                  <a:lnTo>
                    <a:pt x="307924" y="1713458"/>
                  </a:lnTo>
                  <a:lnTo>
                    <a:pt x="305168" y="1713458"/>
                  </a:lnTo>
                  <a:lnTo>
                    <a:pt x="290588" y="1715033"/>
                  </a:lnTo>
                  <a:lnTo>
                    <a:pt x="288620" y="1715033"/>
                  </a:lnTo>
                  <a:lnTo>
                    <a:pt x="278104" y="1715782"/>
                  </a:lnTo>
                  <a:lnTo>
                    <a:pt x="267157" y="1716265"/>
                  </a:lnTo>
                  <a:lnTo>
                    <a:pt x="257378" y="1716532"/>
                  </a:lnTo>
                  <a:lnTo>
                    <a:pt x="250418" y="1716608"/>
                  </a:lnTo>
                  <a:lnTo>
                    <a:pt x="226250" y="1715858"/>
                  </a:lnTo>
                  <a:lnTo>
                    <a:pt x="202628" y="1710601"/>
                  </a:lnTo>
                  <a:lnTo>
                    <a:pt x="184696" y="1696339"/>
                  </a:lnTo>
                  <a:lnTo>
                    <a:pt x="177584" y="1668564"/>
                  </a:lnTo>
                  <a:lnTo>
                    <a:pt x="177584" y="1659902"/>
                  </a:lnTo>
                  <a:lnTo>
                    <a:pt x="178765" y="1654784"/>
                  </a:lnTo>
                  <a:lnTo>
                    <a:pt x="180340" y="1649666"/>
                  </a:lnTo>
                  <a:lnTo>
                    <a:pt x="172059" y="1646110"/>
                  </a:lnTo>
                  <a:lnTo>
                    <a:pt x="166751" y="1653260"/>
                  </a:lnTo>
                  <a:lnTo>
                    <a:pt x="161226" y="1662557"/>
                  </a:lnTo>
                  <a:lnTo>
                    <a:pt x="156883" y="1674355"/>
                  </a:lnTo>
                  <a:lnTo>
                    <a:pt x="155130" y="1689036"/>
                  </a:lnTo>
                  <a:lnTo>
                    <a:pt x="167513" y="1724774"/>
                  </a:lnTo>
                  <a:lnTo>
                    <a:pt x="197510" y="1743125"/>
                  </a:lnTo>
                  <a:lnTo>
                    <a:pt x="234365" y="1749894"/>
                  </a:lnTo>
                  <a:lnTo>
                    <a:pt x="267360" y="1750860"/>
                  </a:lnTo>
                  <a:lnTo>
                    <a:pt x="276809" y="1750822"/>
                  </a:lnTo>
                  <a:lnTo>
                    <a:pt x="319722" y="1748104"/>
                  </a:lnTo>
                  <a:lnTo>
                    <a:pt x="337070" y="1744560"/>
                  </a:lnTo>
                  <a:lnTo>
                    <a:pt x="337070" y="1733143"/>
                  </a:lnTo>
                  <a:close/>
                </a:path>
                <a:path w="882014" h="2860040">
                  <a:moveTo>
                    <a:pt x="342176" y="1327251"/>
                  </a:moveTo>
                  <a:lnTo>
                    <a:pt x="340423" y="1305890"/>
                  </a:lnTo>
                  <a:lnTo>
                    <a:pt x="329615" y="1262722"/>
                  </a:lnTo>
                  <a:lnTo>
                    <a:pt x="301472" y="1216660"/>
                  </a:lnTo>
                  <a:lnTo>
                    <a:pt x="247662" y="1186675"/>
                  </a:lnTo>
                  <a:lnTo>
                    <a:pt x="243344" y="1194549"/>
                  </a:lnTo>
                  <a:lnTo>
                    <a:pt x="273126" y="1226032"/>
                  </a:lnTo>
                  <a:lnTo>
                    <a:pt x="291426" y="1260106"/>
                  </a:lnTo>
                  <a:lnTo>
                    <a:pt x="300647" y="1290332"/>
                  </a:lnTo>
                  <a:lnTo>
                    <a:pt x="303187" y="1310309"/>
                  </a:lnTo>
                  <a:lnTo>
                    <a:pt x="303187" y="1315834"/>
                  </a:lnTo>
                  <a:lnTo>
                    <a:pt x="301218" y="1318983"/>
                  </a:lnTo>
                  <a:lnTo>
                    <a:pt x="296494" y="1321333"/>
                  </a:lnTo>
                  <a:lnTo>
                    <a:pt x="290245" y="1323098"/>
                  </a:lnTo>
                  <a:lnTo>
                    <a:pt x="257911" y="1331582"/>
                  </a:lnTo>
                  <a:lnTo>
                    <a:pt x="258699" y="1340243"/>
                  </a:lnTo>
                  <a:lnTo>
                    <a:pt x="297764" y="1346542"/>
                  </a:lnTo>
                  <a:lnTo>
                    <a:pt x="314617" y="1360322"/>
                  </a:lnTo>
                  <a:lnTo>
                    <a:pt x="317766" y="1363472"/>
                  </a:lnTo>
                  <a:lnTo>
                    <a:pt x="323672" y="1363472"/>
                  </a:lnTo>
                  <a:lnTo>
                    <a:pt x="330708" y="1361744"/>
                  </a:lnTo>
                  <a:lnTo>
                    <a:pt x="336613" y="1355839"/>
                  </a:lnTo>
                  <a:lnTo>
                    <a:pt x="340664" y="1344701"/>
                  </a:lnTo>
                  <a:lnTo>
                    <a:pt x="342176" y="1327251"/>
                  </a:lnTo>
                  <a:close/>
                </a:path>
                <a:path w="882014" h="2860040">
                  <a:moveTo>
                    <a:pt x="344919" y="959091"/>
                  </a:moveTo>
                  <a:lnTo>
                    <a:pt x="337058" y="955154"/>
                  </a:lnTo>
                  <a:lnTo>
                    <a:pt x="302907" y="997280"/>
                  </a:lnTo>
                  <a:lnTo>
                    <a:pt x="263512" y="1029284"/>
                  </a:lnTo>
                  <a:lnTo>
                    <a:pt x="222211" y="1049629"/>
                  </a:lnTo>
                  <a:lnTo>
                    <a:pt x="182295" y="1056754"/>
                  </a:lnTo>
                  <a:lnTo>
                    <a:pt x="154076" y="1049578"/>
                  </a:lnTo>
                  <a:lnTo>
                    <a:pt x="139585" y="1031887"/>
                  </a:lnTo>
                  <a:lnTo>
                    <a:pt x="134239" y="1009408"/>
                  </a:lnTo>
                  <a:lnTo>
                    <a:pt x="133477" y="987844"/>
                  </a:lnTo>
                  <a:lnTo>
                    <a:pt x="134708" y="950048"/>
                  </a:lnTo>
                  <a:lnTo>
                    <a:pt x="137414" y="907859"/>
                  </a:lnTo>
                  <a:lnTo>
                    <a:pt x="141351" y="858291"/>
                  </a:lnTo>
                  <a:lnTo>
                    <a:pt x="148424" y="808278"/>
                  </a:lnTo>
                  <a:lnTo>
                    <a:pt x="143852" y="796671"/>
                  </a:lnTo>
                  <a:lnTo>
                    <a:pt x="132194" y="785736"/>
                  </a:lnTo>
                  <a:lnTo>
                    <a:pt x="116535" y="777608"/>
                  </a:lnTo>
                  <a:lnTo>
                    <a:pt x="99999" y="774420"/>
                  </a:lnTo>
                  <a:lnTo>
                    <a:pt x="92900" y="774420"/>
                  </a:lnTo>
                  <a:lnTo>
                    <a:pt x="81889" y="777570"/>
                  </a:lnTo>
                  <a:lnTo>
                    <a:pt x="80302" y="786231"/>
                  </a:lnTo>
                  <a:lnTo>
                    <a:pt x="91414" y="791705"/>
                  </a:lnTo>
                  <a:lnTo>
                    <a:pt x="99707" y="798728"/>
                  </a:lnTo>
                  <a:lnTo>
                    <a:pt x="104902" y="809155"/>
                  </a:lnTo>
                  <a:lnTo>
                    <a:pt x="106692" y="824826"/>
                  </a:lnTo>
                  <a:lnTo>
                    <a:pt x="105410" y="857173"/>
                  </a:lnTo>
                  <a:lnTo>
                    <a:pt x="99720" y="958049"/>
                  </a:lnTo>
                  <a:lnTo>
                    <a:pt x="98425" y="992174"/>
                  </a:lnTo>
                  <a:lnTo>
                    <a:pt x="99796" y="1016000"/>
                  </a:lnTo>
                  <a:lnTo>
                    <a:pt x="109410" y="1049616"/>
                  </a:lnTo>
                  <a:lnTo>
                    <a:pt x="135470" y="1079614"/>
                  </a:lnTo>
                  <a:lnTo>
                    <a:pt x="186232" y="1092593"/>
                  </a:lnTo>
                  <a:lnTo>
                    <a:pt x="223685" y="1087361"/>
                  </a:lnTo>
                  <a:lnTo>
                    <a:pt x="261543" y="1071575"/>
                  </a:lnTo>
                  <a:lnTo>
                    <a:pt x="296557" y="1045044"/>
                  </a:lnTo>
                  <a:lnTo>
                    <a:pt x="325437" y="1007605"/>
                  </a:lnTo>
                  <a:lnTo>
                    <a:pt x="344919" y="959091"/>
                  </a:lnTo>
                  <a:close/>
                </a:path>
                <a:path w="882014" h="2860040">
                  <a:moveTo>
                    <a:pt x="345719" y="696925"/>
                  </a:moveTo>
                  <a:lnTo>
                    <a:pt x="322580" y="661530"/>
                  </a:lnTo>
                  <a:lnTo>
                    <a:pt x="276415" y="638251"/>
                  </a:lnTo>
                  <a:lnTo>
                    <a:pt x="276161" y="628802"/>
                  </a:lnTo>
                  <a:lnTo>
                    <a:pt x="274993" y="577811"/>
                  </a:lnTo>
                  <a:lnTo>
                    <a:pt x="274116" y="527989"/>
                  </a:lnTo>
                  <a:lnTo>
                    <a:pt x="274053" y="523659"/>
                  </a:lnTo>
                  <a:lnTo>
                    <a:pt x="289369" y="520890"/>
                  </a:lnTo>
                  <a:lnTo>
                    <a:pt x="304215" y="518007"/>
                  </a:lnTo>
                  <a:lnTo>
                    <a:pt x="317068" y="515188"/>
                  </a:lnTo>
                  <a:lnTo>
                    <a:pt x="326415" y="512635"/>
                  </a:lnTo>
                  <a:lnTo>
                    <a:pt x="333121" y="510667"/>
                  </a:lnTo>
                  <a:lnTo>
                    <a:pt x="341388" y="507911"/>
                  </a:lnTo>
                  <a:lnTo>
                    <a:pt x="341388" y="500824"/>
                  </a:lnTo>
                  <a:lnTo>
                    <a:pt x="317766" y="481533"/>
                  </a:lnTo>
                  <a:lnTo>
                    <a:pt x="309270" y="482917"/>
                  </a:lnTo>
                  <a:lnTo>
                    <a:pt x="296202" y="486067"/>
                  </a:lnTo>
                  <a:lnTo>
                    <a:pt x="274053" y="491769"/>
                  </a:lnTo>
                  <a:lnTo>
                    <a:pt x="274447" y="487832"/>
                  </a:lnTo>
                  <a:lnTo>
                    <a:pt x="274447" y="481139"/>
                  </a:lnTo>
                  <a:lnTo>
                    <a:pt x="274840" y="475221"/>
                  </a:lnTo>
                  <a:lnTo>
                    <a:pt x="275336" y="468922"/>
                  </a:lnTo>
                  <a:lnTo>
                    <a:pt x="277495" y="449973"/>
                  </a:lnTo>
                  <a:lnTo>
                    <a:pt x="277990" y="443725"/>
                  </a:lnTo>
                  <a:lnTo>
                    <a:pt x="274320" y="433755"/>
                  </a:lnTo>
                  <a:lnTo>
                    <a:pt x="265137" y="425615"/>
                  </a:lnTo>
                  <a:lnTo>
                    <a:pt x="253238" y="420141"/>
                  </a:lnTo>
                  <a:lnTo>
                    <a:pt x="241363" y="418134"/>
                  </a:lnTo>
                  <a:lnTo>
                    <a:pt x="231521" y="418134"/>
                  </a:lnTo>
                  <a:lnTo>
                    <a:pt x="218922" y="425208"/>
                  </a:lnTo>
                  <a:lnTo>
                    <a:pt x="218922" y="434276"/>
                  </a:lnTo>
                  <a:lnTo>
                    <a:pt x="232156" y="437426"/>
                  </a:lnTo>
                  <a:lnTo>
                    <a:pt x="239153" y="445554"/>
                  </a:lnTo>
                  <a:lnTo>
                    <a:pt x="242239" y="463791"/>
                  </a:lnTo>
                  <a:lnTo>
                    <a:pt x="243738" y="497281"/>
                  </a:lnTo>
                  <a:lnTo>
                    <a:pt x="224307" y="499325"/>
                  </a:lnTo>
                  <a:lnTo>
                    <a:pt x="208191" y="500380"/>
                  </a:lnTo>
                  <a:lnTo>
                    <a:pt x="196659" y="500773"/>
                  </a:lnTo>
                  <a:lnTo>
                    <a:pt x="190957" y="500824"/>
                  </a:lnTo>
                  <a:lnTo>
                    <a:pt x="176022" y="500354"/>
                  </a:lnTo>
                  <a:lnTo>
                    <a:pt x="164731" y="499110"/>
                  </a:lnTo>
                  <a:lnTo>
                    <a:pt x="156019" y="497344"/>
                  </a:lnTo>
                  <a:lnTo>
                    <a:pt x="148831" y="495312"/>
                  </a:lnTo>
                  <a:lnTo>
                    <a:pt x="143306" y="502399"/>
                  </a:lnTo>
                  <a:lnTo>
                    <a:pt x="150380" y="512775"/>
                  </a:lnTo>
                  <a:lnTo>
                    <a:pt x="160299" y="522147"/>
                  </a:lnTo>
                  <a:lnTo>
                    <a:pt x="175590" y="528929"/>
                  </a:lnTo>
                  <a:lnTo>
                    <a:pt x="198831" y="531545"/>
                  </a:lnTo>
                  <a:lnTo>
                    <a:pt x="210451" y="531266"/>
                  </a:lnTo>
                  <a:lnTo>
                    <a:pt x="221818" y="530517"/>
                  </a:lnTo>
                  <a:lnTo>
                    <a:pt x="233108" y="529386"/>
                  </a:lnTo>
                  <a:lnTo>
                    <a:pt x="244513" y="527989"/>
                  </a:lnTo>
                  <a:lnTo>
                    <a:pt x="245046" y="550100"/>
                  </a:lnTo>
                  <a:lnTo>
                    <a:pt x="245732" y="582434"/>
                  </a:lnTo>
                  <a:lnTo>
                    <a:pt x="246227" y="608406"/>
                  </a:lnTo>
                  <a:lnTo>
                    <a:pt x="246481" y="628802"/>
                  </a:lnTo>
                  <a:lnTo>
                    <a:pt x="246481" y="660692"/>
                  </a:lnTo>
                  <a:lnTo>
                    <a:pt x="244957" y="671182"/>
                  </a:lnTo>
                  <a:lnTo>
                    <a:pt x="239852" y="681964"/>
                  </a:lnTo>
                  <a:lnTo>
                    <a:pt x="227723" y="690384"/>
                  </a:lnTo>
                  <a:lnTo>
                    <a:pt x="205143" y="693775"/>
                  </a:lnTo>
                  <a:lnTo>
                    <a:pt x="191985" y="692632"/>
                  </a:lnTo>
                  <a:lnTo>
                    <a:pt x="181076" y="689051"/>
                  </a:lnTo>
                  <a:lnTo>
                    <a:pt x="173634" y="682815"/>
                  </a:lnTo>
                  <a:lnTo>
                    <a:pt x="170878" y="673684"/>
                  </a:lnTo>
                  <a:lnTo>
                    <a:pt x="173126" y="665607"/>
                  </a:lnTo>
                  <a:lnTo>
                    <a:pt x="217411" y="653605"/>
                  </a:lnTo>
                  <a:lnTo>
                    <a:pt x="246481" y="660692"/>
                  </a:lnTo>
                  <a:lnTo>
                    <a:pt x="246481" y="628802"/>
                  </a:lnTo>
                  <a:lnTo>
                    <a:pt x="237477" y="627126"/>
                  </a:lnTo>
                  <a:lnTo>
                    <a:pt x="227926" y="625754"/>
                  </a:lnTo>
                  <a:lnTo>
                    <a:pt x="218300" y="624814"/>
                  </a:lnTo>
                  <a:lnTo>
                    <a:pt x="209080" y="624471"/>
                  </a:lnTo>
                  <a:lnTo>
                    <a:pt x="177177" y="629793"/>
                  </a:lnTo>
                  <a:lnTo>
                    <a:pt x="157695" y="642835"/>
                  </a:lnTo>
                  <a:lnTo>
                    <a:pt x="147942" y="659193"/>
                  </a:lnTo>
                  <a:lnTo>
                    <a:pt x="145288" y="674471"/>
                  </a:lnTo>
                  <a:lnTo>
                    <a:pt x="149580" y="693242"/>
                  </a:lnTo>
                  <a:lnTo>
                    <a:pt x="162217" y="708787"/>
                  </a:lnTo>
                  <a:lnTo>
                    <a:pt x="182829" y="719391"/>
                  </a:lnTo>
                  <a:lnTo>
                    <a:pt x="211048" y="723303"/>
                  </a:lnTo>
                  <a:lnTo>
                    <a:pt x="227799" y="721702"/>
                  </a:lnTo>
                  <a:lnTo>
                    <a:pt x="248450" y="714933"/>
                  </a:lnTo>
                  <a:lnTo>
                    <a:pt x="266750" y="700049"/>
                  </a:lnTo>
                  <a:lnTo>
                    <a:pt x="269087" y="693775"/>
                  </a:lnTo>
                  <a:lnTo>
                    <a:pt x="276415" y="674077"/>
                  </a:lnTo>
                  <a:lnTo>
                    <a:pt x="285724" y="679589"/>
                  </a:lnTo>
                  <a:lnTo>
                    <a:pt x="293547" y="684771"/>
                  </a:lnTo>
                  <a:lnTo>
                    <a:pt x="299897" y="689432"/>
                  </a:lnTo>
                  <a:lnTo>
                    <a:pt x="317487" y="703694"/>
                  </a:lnTo>
                  <a:lnTo>
                    <a:pt x="324751" y="709079"/>
                  </a:lnTo>
                  <a:lnTo>
                    <a:pt x="328904" y="711161"/>
                  </a:lnTo>
                  <a:lnTo>
                    <a:pt x="332320" y="711492"/>
                  </a:lnTo>
                  <a:lnTo>
                    <a:pt x="339813" y="711492"/>
                  </a:lnTo>
                  <a:lnTo>
                    <a:pt x="345719" y="704405"/>
                  </a:lnTo>
                  <a:lnTo>
                    <a:pt x="345719" y="696925"/>
                  </a:lnTo>
                  <a:close/>
                </a:path>
                <a:path w="882014" h="2860040">
                  <a:moveTo>
                    <a:pt x="346506" y="466966"/>
                  </a:moveTo>
                  <a:lnTo>
                    <a:pt x="333565" y="430542"/>
                  </a:lnTo>
                  <a:lnTo>
                    <a:pt x="283108" y="397256"/>
                  </a:lnTo>
                  <a:lnTo>
                    <a:pt x="277596" y="403961"/>
                  </a:lnTo>
                  <a:lnTo>
                    <a:pt x="294843" y="421386"/>
                  </a:lnTo>
                  <a:lnTo>
                    <a:pt x="306920" y="436791"/>
                  </a:lnTo>
                  <a:lnTo>
                    <a:pt x="314579" y="448868"/>
                  </a:lnTo>
                  <a:lnTo>
                    <a:pt x="318541" y="456323"/>
                  </a:lnTo>
                  <a:lnTo>
                    <a:pt x="324866" y="468972"/>
                  </a:lnTo>
                  <a:lnTo>
                    <a:pt x="327215" y="473265"/>
                  </a:lnTo>
                  <a:lnTo>
                    <a:pt x="340207" y="473265"/>
                  </a:lnTo>
                  <a:lnTo>
                    <a:pt x="346506" y="466966"/>
                  </a:lnTo>
                  <a:close/>
                </a:path>
                <a:path w="882014" h="2860040">
                  <a:moveTo>
                    <a:pt x="351612" y="2026450"/>
                  </a:moveTo>
                  <a:lnTo>
                    <a:pt x="343738" y="2022106"/>
                  </a:lnTo>
                  <a:lnTo>
                    <a:pt x="323456" y="2047240"/>
                  </a:lnTo>
                  <a:lnTo>
                    <a:pt x="298653" y="2071039"/>
                  </a:lnTo>
                  <a:lnTo>
                    <a:pt x="272084" y="2088781"/>
                  </a:lnTo>
                  <a:lnTo>
                    <a:pt x="246481" y="2095754"/>
                  </a:lnTo>
                  <a:lnTo>
                    <a:pt x="240957" y="2095042"/>
                  </a:lnTo>
                  <a:lnTo>
                    <a:pt x="234175" y="2091905"/>
                  </a:lnTo>
                  <a:lnTo>
                    <a:pt x="228434" y="2084781"/>
                  </a:lnTo>
                  <a:lnTo>
                    <a:pt x="226009" y="2072119"/>
                  </a:lnTo>
                  <a:lnTo>
                    <a:pt x="227114" y="2058390"/>
                  </a:lnTo>
                  <a:lnTo>
                    <a:pt x="231990" y="2016023"/>
                  </a:lnTo>
                  <a:lnTo>
                    <a:pt x="233095" y="2001634"/>
                  </a:lnTo>
                  <a:lnTo>
                    <a:pt x="228676" y="1980349"/>
                  </a:lnTo>
                  <a:lnTo>
                    <a:pt x="217195" y="1965794"/>
                  </a:lnTo>
                  <a:lnTo>
                    <a:pt x="201371" y="1957438"/>
                  </a:lnTo>
                  <a:lnTo>
                    <a:pt x="183870" y="1954771"/>
                  </a:lnTo>
                  <a:lnTo>
                    <a:pt x="165188" y="1956816"/>
                  </a:lnTo>
                  <a:lnTo>
                    <a:pt x="149517" y="1961718"/>
                  </a:lnTo>
                  <a:lnTo>
                    <a:pt x="137248" y="1967572"/>
                  </a:lnTo>
                  <a:lnTo>
                    <a:pt x="128752" y="1972500"/>
                  </a:lnTo>
                  <a:lnTo>
                    <a:pt x="143129" y="1943404"/>
                  </a:lnTo>
                  <a:lnTo>
                    <a:pt x="160159" y="1909889"/>
                  </a:lnTo>
                  <a:lnTo>
                    <a:pt x="176149" y="1879904"/>
                  </a:lnTo>
                  <a:lnTo>
                    <a:pt x="187413" y="1861451"/>
                  </a:lnTo>
                  <a:lnTo>
                    <a:pt x="198056" y="1847672"/>
                  </a:lnTo>
                  <a:lnTo>
                    <a:pt x="198056" y="1841766"/>
                  </a:lnTo>
                  <a:lnTo>
                    <a:pt x="194627" y="1831047"/>
                  </a:lnTo>
                  <a:lnTo>
                    <a:pt x="185407" y="1819021"/>
                  </a:lnTo>
                  <a:lnTo>
                    <a:pt x="171970" y="1809191"/>
                  </a:lnTo>
                  <a:lnTo>
                    <a:pt x="155905" y="1805139"/>
                  </a:lnTo>
                  <a:lnTo>
                    <a:pt x="151980" y="1805139"/>
                  </a:lnTo>
                  <a:lnTo>
                    <a:pt x="147256" y="1805927"/>
                  </a:lnTo>
                  <a:lnTo>
                    <a:pt x="143306" y="1806321"/>
                  </a:lnTo>
                  <a:lnTo>
                    <a:pt x="140944" y="1814995"/>
                  </a:lnTo>
                  <a:lnTo>
                    <a:pt x="155905" y="1822869"/>
                  </a:lnTo>
                  <a:lnTo>
                    <a:pt x="155905" y="1832711"/>
                  </a:lnTo>
                  <a:lnTo>
                    <a:pt x="122529" y="1915693"/>
                  </a:lnTo>
                  <a:lnTo>
                    <a:pt x="92379" y="1976932"/>
                  </a:lnTo>
                  <a:lnTo>
                    <a:pt x="63525" y="2032165"/>
                  </a:lnTo>
                  <a:lnTo>
                    <a:pt x="43688" y="2067001"/>
                  </a:lnTo>
                  <a:lnTo>
                    <a:pt x="34340" y="2081898"/>
                  </a:lnTo>
                  <a:lnTo>
                    <a:pt x="29121" y="2091156"/>
                  </a:lnTo>
                  <a:lnTo>
                    <a:pt x="26860" y="2097392"/>
                  </a:lnTo>
                  <a:lnTo>
                    <a:pt x="26365" y="2103234"/>
                  </a:lnTo>
                  <a:lnTo>
                    <a:pt x="27025" y="2110943"/>
                  </a:lnTo>
                  <a:lnTo>
                    <a:pt x="29514" y="2120608"/>
                  </a:lnTo>
                  <a:lnTo>
                    <a:pt x="34671" y="2128863"/>
                  </a:lnTo>
                  <a:lnTo>
                    <a:pt x="43294" y="2132368"/>
                  </a:lnTo>
                  <a:lnTo>
                    <a:pt x="52743" y="2132368"/>
                  </a:lnTo>
                  <a:lnTo>
                    <a:pt x="81889" y="2068969"/>
                  </a:lnTo>
                  <a:lnTo>
                    <a:pt x="110083" y="2022995"/>
                  </a:lnTo>
                  <a:lnTo>
                    <a:pt x="137058" y="1995970"/>
                  </a:lnTo>
                  <a:lnTo>
                    <a:pt x="160566" y="1983193"/>
                  </a:lnTo>
                  <a:lnTo>
                    <a:pt x="178358" y="1979980"/>
                  </a:lnTo>
                  <a:lnTo>
                    <a:pt x="187248" y="1981009"/>
                  </a:lnTo>
                  <a:lnTo>
                    <a:pt x="194513" y="1984654"/>
                  </a:lnTo>
                  <a:lnTo>
                    <a:pt x="199415" y="1991766"/>
                  </a:lnTo>
                  <a:lnTo>
                    <a:pt x="201206" y="2003209"/>
                  </a:lnTo>
                  <a:lnTo>
                    <a:pt x="199974" y="2018423"/>
                  </a:lnTo>
                  <a:lnTo>
                    <a:pt x="194551" y="2065108"/>
                  </a:lnTo>
                  <a:lnTo>
                    <a:pt x="193319" y="2080780"/>
                  </a:lnTo>
                  <a:lnTo>
                    <a:pt x="197700" y="2103755"/>
                  </a:lnTo>
                  <a:lnTo>
                    <a:pt x="208876" y="2118982"/>
                  </a:lnTo>
                  <a:lnTo>
                    <a:pt x="223888" y="2127402"/>
                  </a:lnTo>
                  <a:lnTo>
                    <a:pt x="239788" y="2130006"/>
                  </a:lnTo>
                  <a:lnTo>
                    <a:pt x="261467" y="2126831"/>
                  </a:lnTo>
                  <a:lnTo>
                    <a:pt x="291274" y="2112924"/>
                  </a:lnTo>
                  <a:lnTo>
                    <a:pt x="323291" y="2081669"/>
                  </a:lnTo>
                  <a:lnTo>
                    <a:pt x="351612" y="2026450"/>
                  </a:lnTo>
                  <a:close/>
                </a:path>
                <a:path w="882014" h="2860040">
                  <a:moveTo>
                    <a:pt x="374472" y="172478"/>
                  </a:moveTo>
                  <a:lnTo>
                    <a:pt x="320243" y="160426"/>
                  </a:lnTo>
                  <a:lnTo>
                    <a:pt x="277101" y="144284"/>
                  </a:lnTo>
                  <a:lnTo>
                    <a:pt x="243547" y="126580"/>
                  </a:lnTo>
                  <a:lnTo>
                    <a:pt x="222923" y="113017"/>
                  </a:lnTo>
                  <a:lnTo>
                    <a:pt x="218147" y="109880"/>
                  </a:lnTo>
                  <a:lnTo>
                    <a:pt x="369354" y="109867"/>
                  </a:lnTo>
                  <a:lnTo>
                    <a:pt x="369354" y="98044"/>
                  </a:lnTo>
                  <a:lnTo>
                    <a:pt x="366979" y="92938"/>
                  </a:lnTo>
                  <a:lnTo>
                    <a:pt x="364629" y="90576"/>
                  </a:lnTo>
                  <a:lnTo>
                    <a:pt x="358648" y="84670"/>
                  </a:lnTo>
                  <a:lnTo>
                    <a:pt x="332333" y="58674"/>
                  </a:lnTo>
                  <a:lnTo>
                    <a:pt x="330365" y="57099"/>
                  </a:lnTo>
                  <a:lnTo>
                    <a:pt x="324853" y="57099"/>
                  </a:lnTo>
                  <a:lnTo>
                    <a:pt x="323278" y="59067"/>
                  </a:lnTo>
                  <a:lnTo>
                    <a:pt x="322491" y="60642"/>
                  </a:lnTo>
                  <a:lnTo>
                    <a:pt x="306349" y="84670"/>
                  </a:lnTo>
                  <a:lnTo>
                    <a:pt x="201612" y="84670"/>
                  </a:lnTo>
                  <a:lnTo>
                    <a:pt x="201612" y="48437"/>
                  </a:lnTo>
                  <a:lnTo>
                    <a:pt x="201612" y="46075"/>
                  </a:lnTo>
                  <a:lnTo>
                    <a:pt x="225729" y="44056"/>
                  </a:lnTo>
                  <a:lnTo>
                    <a:pt x="246976" y="41948"/>
                  </a:lnTo>
                  <a:lnTo>
                    <a:pt x="292963" y="36614"/>
                  </a:lnTo>
                  <a:lnTo>
                    <a:pt x="295719" y="37414"/>
                  </a:lnTo>
                  <a:lnTo>
                    <a:pt x="303974" y="40170"/>
                  </a:lnTo>
                  <a:lnTo>
                    <a:pt x="311467" y="40170"/>
                  </a:lnTo>
                  <a:lnTo>
                    <a:pt x="313829" y="36614"/>
                  </a:lnTo>
                  <a:lnTo>
                    <a:pt x="313829" y="30721"/>
                  </a:lnTo>
                  <a:lnTo>
                    <a:pt x="311442" y="27571"/>
                  </a:lnTo>
                  <a:lnTo>
                    <a:pt x="309499" y="25996"/>
                  </a:lnTo>
                  <a:lnTo>
                    <a:pt x="274066" y="0"/>
                  </a:lnTo>
                  <a:lnTo>
                    <a:pt x="238086" y="10160"/>
                  </a:lnTo>
                  <a:lnTo>
                    <a:pt x="194868" y="19354"/>
                  </a:lnTo>
                  <a:lnTo>
                    <a:pt x="145707" y="27571"/>
                  </a:lnTo>
                  <a:lnTo>
                    <a:pt x="92189" y="34772"/>
                  </a:lnTo>
                  <a:lnTo>
                    <a:pt x="35433" y="40957"/>
                  </a:lnTo>
                  <a:lnTo>
                    <a:pt x="35433" y="50406"/>
                  </a:lnTo>
                  <a:lnTo>
                    <a:pt x="68097" y="51130"/>
                  </a:lnTo>
                  <a:lnTo>
                    <a:pt x="81508" y="51193"/>
                  </a:lnTo>
                  <a:lnTo>
                    <a:pt x="108775" y="50939"/>
                  </a:lnTo>
                  <a:lnTo>
                    <a:pt x="132295" y="50266"/>
                  </a:lnTo>
                  <a:lnTo>
                    <a:pt x="152260" y="49377"/>
                  </a:lnTo>
                  <a:lnTo>
                    <a:pt x="168910" y="48437"/>
                  </a:lnTo>
                  <a:lnTo>
                    <a:pt x="168910" y="84670"/>
                  </a:lnTo>
                  <a:lnTo>
                    <a:pt x="43700" y="84670"/>
                  </a:lnTo>
                  <a:lnTo>
                    <a:pt x="32448" y="84543"/>
                  </a:lnTo>
                  <a:lnTo>
                    <a:pt x="22186" y="84175"/>
                  </a:lnTo>
                  <a:lnTo>
                    <a:pt x="12738" y="83680"/>
                  </a:lnTo>
                  <a:lnTo>
                    <a:pt x="3924" y="83096"/>
                  </a:lnTo>
                  <a:lnTo>
                    <a:pt x="12979" y="111442"/>
                  </a:lnTo>
                  <a:lnTo>
                    <a:pt x="23304" y="110540"/>
                  </a:lnTo>
                  <a:lnTo>
                    <a:pt x="31292" y="110070"/>
                  </a:lnTo>
                  <a:lnTo>
                    <a:pt x="37782" y="109893"/>
                  </a:lnTo>
                  <a:lnTo>
                    <a:pt x="133845" y="109893"/>
                  </a:lnTo>
                  <a:lnTo>
                    <a:pt x="96786" y="147256"/>
                  </a:lnTo>
                  <a:lnTo>
                    <a:pt x="58077" y="177444"/>
                  </a:lnTo>
                  <a:lnTo>
                    <a:pt x="23787" y="199745"/>
                  </a:lnTo>
                  <a:lnTo>
                    <a:pt x="0" y="213423"/>
                  </a:lnTo>
                  <a:lnTo>
                    <a:pt x="3530" y="222478"/>
                  </a:lnTo>
                  <a:lnTo>
                    <a:pt x="23291" y="216039"/>
                  </a:lnTo>
                  <a:lnTo>
                    <a:pt x="40297" y="209550"/>
                  </a:lnTo>
                  <a:lnTo>
                    <a:pt x="55740" y="202831"/>
                  </a:lnTo>
                  <a:lnTo>
                    <a:pt x="70866" y="195707"/>
                  </a:lnTo>
                  <a:lnTo>
                    <a:pt x="71399" y="218948"/>
                  </a:lnTo>
                  <a:lnTo>
                    <a:pt x="71526" y="225247"/>
                  </a:lnTo>
                  <a:lnTo>
                    <a:pt x="71653" y="310692"/>
                  </a:lnTo>
                  <a:lnTo>
                    <a:pt x="71462" y="319239"/>
                  </a:lnTo>
                  <a:lnTo>
                    <a:pt x="70650" y="345643"/>
                  </a:lnTo>
                  <a:lnTo>
                    <a:pt x="70535" y="351243"/>
                  </a:lnTo>
                  <a:lnTo>
                    <a:pt x="70472" y="361886"/>
                  </a:lnTo>
                  <a:lnTo>
                    <a:pt x="72047" y="365036"/>
                  </a:lnTo>
                  <a:lnTo>
                    <a:pt x="82677" y="365036"/>
                  </a:lnTo>
                  <a:lnTo>
                    <a:pt x="96100" y="364096"/>
                  </a:lnTo>
                  <a:lnTo>
                    <a:pt x="102997" y="361048"/>
                  </a:lnTo>
                  <a:lnTo>
                    <a:pt x="105537" y="355574"/>
                  </a:lnTo>
                  <a:lnTo>
                    <a:pt x="105905" y="347306"/>
                  </a:lnTo>
                  <a:lnTo>
                    <a:pt x="266966" y="347306"/>
                  </a:lnTo>
                  <a:lnTo>
                    <a:pt x="266966" y="365429"/>
                  </a:lnTo>
                  <a:lnTo>
                    <a:pt x="278777" y="365429"/>
                  </a:lnTo>
                  <a:lnTo>
                    <a:pt x="292430" y="363880"/>
                  </a:lnTo>
                  <a:lnTo>
                    <a:pt x="299453" y="360108"/>
                  </a:lnTo>
                  <a:lnTo>
                    <a:pt x="302031" y="355460"/>
                  </a:lnTo>
                  <a:lnTo>
                    <a:pt x="302412" y="351243"/>
                  </a:lnTo>
                  <a:lnTo>
                    <a:pt x="302323" y="347306"/>
                  </a:lnTo>
                  <a:lnTo>
                    <a:pt x="302221" y="342315"/>
                  </a:lnTo>
                  <a:lnTo>
                    <a:pt x="301713" y="322110"/>
                  </a:lnTo>
                  <a:lnTo>
                    <a:pt x="301396" y="309676"/>
                  </a:lnTo>
                  <a:lnTo>
                    <a:pt x="301218" y="300062"/>
                  </a:lnTo>
                  <a:lnTo>
                    <a:pt x="301218" y="287858"/>
                  </a:lnTo>
                  <a:lnTo>
                    <a:pt x="301218" y="262648"/>
                  </a:lnTo>
                  <a:lnTo>
                    <a:pt x="301218" y="237058"/>
                  </a:lnTo>
                  <a:lnTo>
                    <a:pt x="309359" y="229958"/>
                  </a:lnTo>
                  <a:lnTo>
                    <a:pt x="313423" y="226428"/>
                  </a:lnTo>
                  <a:lnTo>
                    <a:pt x="315010" y="225247"/>
                  </a:lnTo>
                  <a:lnTo>
                    <a:pt x="315010" y="216573"/>
                  </a:lnTo>
                  <a:lnTo>
                    <a:pt x="313423" y="214604"/>
                  </a:lnTo>
                  <a:lnTo>
                    <a:pt x="309892" y="211455"/>
                  </a:lnTo>
                  <a:lnTo>
                    <a:pt x="302234" y="204762"/>
                  </a:lnTo>
                  <a:lnTo>
                    <a:pt x="284695" y="189407"/>
                  </a:lnTo>
                  <a:lnTo>
                    <a:pt x="284289" y="189014"/>
                  </a:lnTo>
                  <a:lnTo>
                    <a:pt x="281139" y="186258"/>
                  </a:lnTo>
                  <a:lnTo>
                    <a:pt x="276821" y="186258"/>
                  </a:lnTo>
                  <a:lnTo>
                    <a:pt x="275234" y="187439"/>
                  </a:lnTo>
                  <a:lnTo>
                    <a:pt x="272719" y="190969"/>
                  </a:lnTo>
                  <a:lnTo>
                    <a:pt x="266954" y="199186"/>
                  </a:lnTo>
                  <a:lnTo>
                    <a:pt x="266954" y="229958"/>
                  </a:lnTo>
                  <a:lnTo>
                    <a:pt x="266954" y="262648"/>
                  </a:lnTo>
                  <a:lnTo>
                    <a:pt x="266954" y="287858"/>
                  </a:lnTo>
                  <a:lnTo>
                    <a:pt x="266954" y="322110"/>
                  </a:lnTo>
                  <a:lnTo>
                    <a:pt x="105905" y="322110"/>
                  </a:lnTo>
                  <a:lnTo>
                    <a:pt x="105905" y="287858"/>
                  </a:lnTo>
                  <a:lnTo>
                    <a:pt x="266954" y="287858"/>
                  </a:lnTo>
                  <a:lnTo>
                    <a:pt x="266954" y="262648"/>
                  </a:lnTo>
                  <a:lnTo>
                    <a:pt x="105905" y="262648"/>
                  </a:lnTo>
                  <a:lnTo>
                    <a:pt x="105905" y="229958"/>
                  </a:lnTo>
                  <a:lnTo>
                    <a:pt x="266954" y="229958"/>
                  </a:lnTo>
                  <a:lnTo>
                    <a:pt x="266954" y="199186"/>
                  </a:lnTo>
                  <a:lnTo>
                    <a:pt x="263029" y="204762"/>
                  </a:lnTo>
                  <a:lnTo>
                    <a:pt x="111429" y="204762"/>
                  </a:lnTo>
                  <a:lnTo>
                    <a:pt x="88646" y="195707"/>
                  </a:lnTo>
                  <a:lnTo>
                    <a:pt x="78752" y="191770"/>
                  </a:lnTo>
                  <a:lnTo>
                    <a:pt x="113982" y="169951"/>
                  </a:lnTo>
                  <a:lnTo>
                    <a:pt x="139776" y="149745"/>
                  </a:lnTo>
                  <a:lnTo>
                    <a:pt x="157594" y="132638"/>
                  </a:lnTo>
                  <a:lnTo>
                    <a:pt x="168910" y="120103"/>
                  </a:lnTo>
                  <a:lnTo>
                    <a:pt x="168833" y="149745"/>
                  </a:lnTo>
                  <a:lnTo>
                    <a:pt x="168249" y="182778"/>
                  </a:lnTo>
                  <a:lnTo>
                    <a:pt x="168135" y="200825"/>
                  </a:lnTo>
                  <a:lnTo>
                    <a:pt x="169316" y="203581"/>
                  </a:lnTo>
                  <a:lnTo>
                    <a:pt x="180340" y="203581"/>
                  </a:lnTo>
                  <a:lnTo>
                    <a:pt x="193078" y="201688"/>
                  </a:lnTo>
                  <a:lnTo>
                    <a:pt x="199618" y="196989"/>
                  </a:lnTo>
                  <a:lnTo>
                    <a:pt x="202031" y="190969"/>
                  </a:lnTo>
                  <a:lnTo>
                    <a:pt x="202311" y="186258"/>
                  </a:lnTo>
                  <a:lnTo>
                    <a:pt x="202260" y="177076"/>
                  </a:lnTo>
                  <a:lnTo>
                    <a:pt x="201726" y="152184"/>
                  </a:lnTo>
                  <a:lnTo>
                    <a:pt x="201612" y="120103"/>
                  </a:lnTo>
                  <a:lnTo>
                    <a:pt x="201612" y="113017"/>
                  </a:lnTo>
                  <a:lnTo>
                    <a:pt x="244856" y="157200"/>
                  </a:lnTo>
                  <a:lnTo>
                    <a:pt x="286600" y="187350"/>
                  </a:lnTo>
                  <a:lnTo>
                    <a:pt x="321475" y="205828"/>
                  </a:lnTo>
                  <a:lnTo>
                    <a:pt x="344144" y="214998"/>
                  </a:lnTo>
                  <a:lnTo>
                    <a:pt x="346214" y="209461"/>
                  </a:lnTo>
                  <a:lnTo>
                    <a:pt x="351320" y="200685"/>
                  </a:lnTo>
                  <a:lnTo>
                    <a:pt x="360426" y="190817"/>
                  </a:lnTo>
                  <a:lnTo>
                    <a:pt x="374472" y="181927"/>
                  </a:lnTo>
                  <a:lnTo>
                    <a:pt x="374472" y="172478"/>
                  </a:lnTo>
                  <a:close/>
                </a:path>
                <a:path w="882014" h="2860040">
                  <a:moveTo>
                    <a:pt x="385876" y="443725"/>
                  </a:moveTo>
                  <a:lnTo>
                    <a:pt x="370179" y="406463"/>
                  </a:lnTo>
                  <a:lnTo>
                    <a:pt x="318160" y="377571"/>
                  </a:lnTo>
                  <a:lnTo>
                    <a:pt x="313042" y="384657"/>
                  </a:lnTo>
                  <a:lnTo>
                    <a:pt x="320738" y="390613"/>
                  </a:lnTo>
                  <a:lnTo>
                    <a:pt x="331495" y="400113"/>
                  </a:lnTo>
                  <a:lnTo>
                    <a:pt x="343662" y="413016"/>
                  </a:lnTo>
                  <a:lnTo>
                    <a:pt x="355561" y="429158"/>
                  </a:lnTo>
                  <a:lnTo>
                    <a:pt x="363004" y="440436"/>
                  </a:lnTo>
                  <a:lnTo>
                    <a:pt x="367525" y="446430"/>
                  </a:lnTo>
                  <a:lnTo>
                    <a:pt x="370801" y="448818"/>
                  </a:lnTo>
                  <a:lnTo>
                    <a:pt x="374472" y="449237"/>
                  </a:lnTo>
                  <a:lnTo>
                    <a:pt x="379577" y="449237"/>
                  </a:lnTo>
                  <a:lnTo>
                    <a:pt x="385876" y="443725"/>
                  </a:lnTo>
                  <a:close/>
                </a:path>
                <a:path w="882014" h="2860040">
                  <a:moveTo>
                    <a:pt x="675728" y="1328039"/>
                  </a:moveTo>
                  <a:lnTo>
                    <a:pt x="669569" y="1307338"/>
                  </a:lnTo>
                  <a:lnTo>
                    <a:pt x="655104" y="1288757"/>
                  </a:lnTo>
                  <a:lnTo>
                    <a:pt x="638352" y="1273886"/>
                  </a:lnTo>
                  <a:lnTo>
                    <a:pt x="625322" y="1264246"/>
                  </a:lnTo>
                  <a:lnTo>
                    <a:pt x="617842" y="1270152"/>
                  </a:lnTo>
                  <a:lnTo>
                    <a:pt x="622071" y="1278242"/>
                  </a:lnTo>
                  <a:lnTo>
                    <a:pt x="627684" y="1290828"/>
                  </a:lnTo>
                  <a:lnTo>
                    <a:pt x="633907" y="1308138"/>
                  </a:lnTo>
                  <a:lnTo>
                    <a:pt x="639889" y="1330401"/>
                  </a:lnTo>
                  <a:lnTo>
                    <a:pt x="642518" y="1341386"/>
                  </a:lnTo>
                  <a:lnTo>
                    <a:pt x="645261" y="1348270"/>
                  </a:lnTo>
                  <a:lnTo>
                    <a:pt x="649262" y="1351838"/>
                  </a:lnTo>
                  <a:lnTo>
                    <a:pt x="655650" y="1352854"/>
                  </a:lnTo>
                  <a:lnTo>
                    <a:pt x="662609" y="1351419"/>
                  </a:lnTo>
                  <a:lnTo>
                    <a:pt x="669086" y="1346949"/>
                  </a:lnTo>
                  <a:lnTo>
                    <a:pt x="673874" y="1339227"/>
                  </a:lnTo>
                  <a:lnTo>
                    <a:pt x="675728" y="1328039"/>
                  </a:lnTo>
                  <a:close/>
                </a:path>
                <a:path w="882014" h="2860040">
                  <a:moveTo>
                    <a:pt x="738733" y="2204770"/>
                  </a:moveTo>
                  <a:lnTo>
                    <a:pt x="738593" y="2204377"/>
                  </a:lnTo>
                  <a:lnTo>
                    <a:pt x="736155" y="2197366"/>
                  </a:lnTo>
                  <a:lnTo>
                    <a:pt x="729678" y="2192223"/>
                  </a:lnTo>
                  <a:lnTo>
                    <a:pt x="721131" y="2189213"/>
                  </a:lnTo>
                  <a:lnTo>
                    <a:pt x="712355" y="2188235"/>
                  </a:lnTo>
                  <a:lnTo>
                    <a:pt x="706843" y="2188235"/>
                  </a:lnTo>
                  <a:lnTo>
                    <a:pt x="705662" y="2188629"/>
                  </a:lnTo>
                  <a:lnTo>
                    <a:pt x="693064" y="2195322"/>
                  </a:lnTo>
                  <a:lnTo>
                    <a:pt x="686269" y="2198509"/>
                  </a:lnTo>
                  <a:lnTo>
                    <a:pt x="679221" y="2201024"/>
                  </a:lnTo>
                  <a:lnTo>
                    <a:pt x="672401" y="2202954"/>
                  </a:lnTo>
                  <a:lnTo>
                    <a:pt x="666280" y="2204377"/>
                  </a:lnTo>
                  <a:lnTo>
                    <a:pt x="673760" y="2183511"/>
                  </a:lnTo>
                  <a:lnTo>
                    <a:pt x="675335" y="2179967"/>
                  </a:lnTo>
                  <a:lnTo>
                    <a:pt x="682815" y="2163432"/>
                  </a:lnTo>
                  <a:lnTo>
                    <a:pt x="682815" y="2159889"/>
                  </a:lnTo>
                  <a:lnTo>
                    <a:pt x="679411" y="2150287"/>
                  </a:lnTo>
                  <a:lnTo>
                    <a:pt x="670356" y="2140686"/>
                  </a:lnTo>
                  <a:lnTo>
                    <a:pt x="657402" y="2133295"/>
                  </a:lnTo>
                  <a:lnTo>
                    <a:pt x="642264" y="2130348"/>
                  </a:lnTo>
                  <a:lnTo>
                    <a:pt x="637933" y="2130348"/>
                  </a:lnTo>
                  <a:lnTo>
                    <a:pt x="636358" y="2130742"/>
                  </a:lnTo>
                  <a:lnTo>
                    <a:pt x="628484" y="2133498"/>
                  </a:lnTo>
                  <a:lnTo>
                    <a:pt x="625729" y="2141766"/>
                  </a:lnTo>
                  <a:lnTo>
                    <a:pt x="634923" y="2146897"/>
                  </a:lnTo>
                  <a:lnTo>
                    <a:pt x="640588" y="2152142"/>
                  </a:lnTo>
                  <a:lnTo>
                    <a:pt x="643445" y="2157323"/>
                  </a:lnTo>
                  <a:lnTo>
                    <a:pt x="644232" y="2162238"/>
                  </a:lnTo>
                  <a:lnTo>
                    <a:pt x="644029" y="2166328"/>
                  </a:lnTo>
                  <a:lnTo>
                    <a:pt x="631634" y="2211463"/>
                  </a:lnTo>
                  <a:lnTo>
                    <a:pt x="591985" y="2216124"/>
                  </a:lnTo>
                  <a:lnTo>
                    <a:pt x="577684" y="2216594"/>
                  </a:lnTo>
                  <a:lnTo>
                    <a:pt x="564375" y="2215985"/>
                  </a:lnTo>
                  <a:lnTo>
                    <a:pt x="555434" y="2214422"/>
                  </a:lnTo>
                  <a:lnTo>
                    <a:pt x="549440" y="2212263"/>
                  </a:lnTo>
                  <a:lnTo>
                    <a:pt x="544995" y="2209889"/>
                  </a:lnTo>
                  <a:lnTo>
                    <a:pt x="538302" y="2215794"/>
                  </a:lnTo>
                  <a:lnTo>
                    <a:pt x="541959" y="2225014"/>
                  </a:lnTo>
                  <a:lnTo>
                    <a:pt x="549236" y="2234946"/>
                  </a:lnTo>
                  <a:lnTo>
                    <a:pt x="562559" y="2242870"/>
                  </a:lnTo>
                  <a:lnTo>
                    <a:pt x="584377" y="2246122"/>
                  </a:lnTo>
                  <a:lnTo>
                    <a:pt x="595426" y="2245741"/>
                  </a:lnTo>
                  <a:lnTo>
                    <a:pt x="606031" y="2244839"/>
                  </a:lnTo>
                  <a:lnTo>
                    <a:pt x="615162" y="2243798"/>
                  </a:lnTo>
                  <a:lnTo>
                    <a:pt x="621779" y="2242972"/>
                  </a:lnTo>
                  <a:lnTo>
                    <a:pt x="602361" y="2296160"/>
                  </a:lnTo>
                  <a:lnTo>
                    <a:pt x="585457" y="2339835"/>
                  </a:lnTo>
                  <a:lnTo>
                    <a:pt x="570166" y="2375535"/>
                  </a:lnTo>
                  <a:lnTo>
                    <a:pt x="555625" y="2404808"/>
                  </a:lnTo>
                  <a:lnTo>
                    <a:pt x="549249" y="2416619"/>
                  </a:lnTo>
                  <a:lnTo>
                    <a:pt x="545973" y="2423464"/>
                  </a:lnTo>
                  <a:lnTo>
                    <a:pt x="544766" y="2427567"/>
                  </a:lnTo>
                  <a:lnTo>
                    <a:pt x="544690" y="2431821"/>
                  </a:lnTo>
                  <a:lnTo>
                    <a:pt x="545795" y="2439784"/>
                  </a:lnTo>
                  <a:lnTo>
                    <a:pt x="549122" y="2446794"/>
                  </a:lnTo>
                  <a:lnTo>
                    <a:pt x="554240" y="2451519"/>
                  </a:lnTo>
                  <a:lnTo>
                    <a:pt x="560755" y="2453246"/>
                  </a:lnTo>
                  <a:lnTo>
                    <a:pt x="568629" y="2451074"/>
                  </a:lnTo>
                  <a:lnTo>
                    <a:pt x="590283" y="2413482"/>
                  </a:lnTo>
                  <a:lnTo>
                    <a:pt x="615327" y="2350135"/>
                  </a:lnTo>
                  <a:lnTo>
                    <a:pt x="631317" y="2305113"/>
                  </a:lnTo>
                  <a:lnTo>
                    <a:pt x="652945" y="2242972"/>
                  </a:lnTo>
                  <a:lnTo>
                    <a:pt x="654862" y="2237460"/>
                  </a:lnTo>
                  <a:lnTo>
                    <a:pt x="670890" y="2234082"/>
                  </a:lnTo>
                  <a:lnTo>
                    <a:pt x="713143" y="2223668"/>
                  </a:lnTo>
                  <a:lnTo>
                    <a:pt x="736066" y="2212327"/>
                  </a:lnTo>
                  <a:lnTo>
                    <a:pt x="738733" y="2204770"/>
                  </a:lnTo>
                  <a:close/>
                </a:path>
                <a:path w="882014" h="2860040">
                  <a:moveTo>
                    <a:pt x="742670" y="1556346"/>
                  </a:moveTo>
                  <a:lnTo>
                    <a:pt x="740333" y="1525790"/>
                  </a:lnTo>
                  <a:lnTo>
                    <a:pt x="733374" y="1506740"/>
                  </a:lnTo>
                  <a:lnTo>
                    <a:pt x="731354" y="1501178"/>
                  </a:lnTo>
                  <a:lnTo>
                    <a:pt x="729627" y="1499654"/>
                  </a:lnTo>
                  <a:lnTo>
                    <a:pt x="712774" y="1484757"/>
                  </a:lnTo>
                  <a:lnTo>
                    <a:pt x="687730" y="1479956"/>
                  </a:lnTo>
                  <a:lnTo>
                    <a:pt x="681634" y="1478788"/>
                  </a:lnTo>
                  <a:lnTo>
                    <a:pt x="675335" y="1478788"/>
                  </a:lnTo>
                  <a:lnTo>
                    <a:pt x="669036" y="1479562"/>
                  </a:lnTo>
                  <a:lnTo>
                    <a:pt x="664705" y="1479956"/>
                  </a:lnTo>
                  <a:lnTo>
                    <a:pt x="686358" y="1431137"/>
                  </a:lnTo>
                  <a:lnTo>
                    <a:pt x="686358" y="1426006"/>
                  </a:lnTo>
                  <a:lnTo>
                    <a:pt x="682752" y="1415453"/>
                  </a:lnTo>
                  <a:lnTo>
                    <a:pt x="673417" y="1405686"/>
                  </a:lnTo>
                  <a:lnTo>
                    <a:pt x="660615" y="1398485"/>
                  </a:lnTo>
                  <a:lnTo>
                    <a:pt x="646595" y="1395691"/>
                  </a:lnTo>
                  <a:lnTo>
                    <a:pt x="639902" y="1395691"/>
                  </a:lnTo>
                  <a:lnTo>
                    <a:pt x="633603" y="1397660"/>
                  </a:lnTo>
                  <a:lnTo>
                    <a:pt x="630047" y="1398841"/>
                  </a:lnTo>
                  <a:lnTo>
                    <a:pt x="627697" y="1407109"/>
                  </a:lnTo>
                  <a:lnTo>
                    <a:pt x="634657" y="1410550"/>
                  </a:lnTo>
                  <a:lnTo>
                    <a:pt x="641134" y="1415097"/>
                  </a:lnTo>
                  <a:lnTo>
                    <a:pt x="645909" y="1420964"/>
                  </a:lnTo>
                  <a:lnTo>
                    <a:pt x="647776" y="1428381"/>
                  </a:lnTo>
                  <a:lnTo>
                    <a:pt x="645680" y="1439583"/>
                  </a:lnTo>
                  <a:lnTo>
                    <a:pt x="630453" y="1485861"/>
                  </a:lnTo>
                  <a:lnTo>
                    <a:pt x="583298" y="1497317"/>
                  </a:lnTo>
                  <a:lnTo>
                    <a:pt x="565467" y="1499654"/>
                  </a:lnTo>
                  <a:lnTo>
                    <a:pt x="556082" y="1497850"/>
                  </a:lnTo>
                  <a:lnTo>
                    <a:pt x="550316" y="1493443"/>
                  </a:lnTo>
                  <a:lnTo>
                    <a:pt x="547204" y="1488020"/>
                  </a:lnTo>
                  <a:lnTo>
                    <a:pt x="545795" y="1483106"/>
                  </a:lnTo>
                  <a:lnTo>
                    <a:pt x="537121" y="1484287"/>
                  </a:lnTo>
                  <a:lnTo>
                    <a:pt x="535127" y="1491475"/>
                  </a:lnTo>
                  <a:lnTo>
                    <a:pt x="533971" y="1494929"/>
                  </a:lnTo>
                  <a:lnTo>
                    <a:pt x="534060" y="1499654"/>
                  </a:lnTo>
                  <a:lnTo>
                    <a:pt x="537070" y="1512722"/>
                  </a:lnTo>
                  <a:lnTo>
                    <a:pt x="544842" y="1524304"/>
                  </a:lnTo>
                  <a:lnTo>
                    <a:pt x="555066" y="1532420"/>
                  </a:lnTo>
                  <a:lnTo>
                    <a:pt x="565467" y="1535480"/>
                  </a:lnTo>
                  <a:lnTo>
                    <a:pt x="568629" y="1535480"/>
                  </a:lnTo>
                  <a:lnTo>
                    <a:pt x="570992" y="1535087"/>
                  </a:lnTo>
                  <a:lnTo>
                    <a:pt x="580821" y="1530362"/>
                  </a:lnTo>
                  <a:lnTo>
                    <a:pt x="591210" y="1526006"/>
                  </a:lnTo>
                  <a:lnTo>
                    <a:pt x="601306" y="1522387"/>
                  </a:lnTo>
                  <a:lnTo>
                    <a:pt x="610514" y="1519516"/>
                  </a:lnTo>
                  <a:lnTo>
                    <a:pt x="618248" y="1517370"/>
                  </a:lnTo>
                  <a:lnTo>
                    <a:pt x="614578" y="1526006"/>
                  </a:lnTo>
                  <a:lnTo>
                    <a:pt x="585876" y="1590001"/>
                  </a:lnTo>
                  <a:lnTo>
                    <a:pt x="564032" y="1634248"/>
                  </a:lnTo>
                  <a:lnTo>
                    <a:pt x="547395" y="1663001"/>
                  </a:lnTo>
                  <a:lnTo>
                    <a:pt x="542048" y="1672805"/>
                  </a:lnTo>
                  <a:lnTo>
                    <a:pt x="539648" y="1678927"/>
                  </a:lnTo>
                  <a:lnTo>
                    <a:pt x="539089" y="1683931"/>
                  </a:lnTo>
                  <a:lnTo>
                    <a:pt x="540092" y="1691868"/>
                  </a:lnTo>
                  <a:lnTo>
                    <a:pt x="543026" y="1698955"/>
                  </a:lnTo>
                  <a:lnTo>
                    <a:pt x="547725" y="1704047"/>
                  </a:lnTo>
                  <a:lnTo>
                    <a:pt x="554050" y="1705991"/>
                  </a:lnTo>
                  <a:lnTo>
                    <a:pt x="562457" y="1702066"/>
                  </a:lnTo>
                  <a:lnTo>
                    <a:pt x="585152" y="1663852"/>
                  </a:lnTo>
                  <a:lnTo>
                    <a:pt x="604481" y="1622069"/>
                  </a:lnTo>
                  <a:lnTo>
                    <a:pt x="621042" y="1584515"/>
                  </a:lnTo>
                  <a:lnTo>
                    <a:pt x="636612" y="1547901"/>
                  </a:lnTo>
                  <a:lnTo>
                    <a:pt x="652500" y="1509890"/>
                  </a:lnTo>
                  <a:lnTo>
                    <a:pt x="657910" y="1508899"/>
                  </a:lnTo>
                  <a:lnTo>
                    <a:pt x="664210" y="1507871"/>
                  </a:lnTo>
                  <a:lnTo>
                    <a:pt x="671550" y="1507070"/>
                  </a:lnTo>
                  <a:lnTo>
                    <a:pt x="680059" y="1506740"/>
                  </a:lnTo>
                  <a:lnTo>
                    <a:pt x="694359" y="1508633"/>
                  </a:lnTo>
                  <a:lnTo>
                    <a:pt x="704710" y="1515402"/>
                  </a:lnTo>
                  <a:lnTo>
                    <a:pt x="711009" y="1528660"/>
                  </a:lnTo>
                  <a:lnTo>
                    <a:pt x="713130" y="1550047"/>
                  </a:lnTo>
                  <a:lnTo>
                    <a:pt x="711187" y="1582280"/>
                  </a:lnTo>
                  <a:lnTo>
                    <a:pt x="704964" y="1622069"/>
                  </a:lnTo>
                  <a:lnTo>
                    <a:pt x="693864" y="1655876"/>
                  </a:lnTo>
                  <a:lnTo>
                    <a:pt x="677303" y="1670151"/>
                  </a:lnTo>
                  <a:lnTo>
                    <a:pt x="667969" y="1667649"/>
                  </a:lnTo>
                  <a:lnTo>
                    <a:pt x="654621" y="1661642"/>
                  </a:lnTo>
                  <a:lnTo>
                    <a:pt x="640588" y="1654378"/>
                  </a:lnTo>
                  <a:lnTo>
                    <a:pt x="629259" y="1648104"/>
                  </a:lnTo>
                  <a:lnTo>
                    <a:pt x="624154" y="1655584"/>
                  </a:lnTo>
                  <a:lnTo>
                    <a:pt x="657606" y="1687080"/>
                  </a:lnTo>
                  <a:lnTo>
                    <a:pt x="660755" y="1707946"/>
                  </a:lnTo>
                  <a:lnTo>
                    <a:pt x="661162" y="1716227"/>
                  </a:lnTo>
                  <a:lnTo>
                    <a:pt x="674547" y="1716227"/>
                  </a:lnTo>
                  <a:lnTo>
                    <a:pt x="702640" y="1702155"/>
                  </a:lnTo>
                  <a:lnTo>
                    <a:pt x="721321" y="1670151"/>
                  </a:lnTo>
                  <a:lnTo>
                    <a:pt x="724115" y="1665376"/>
                  </a:lnTo>
                  <a:lnTo>
                    <a:pt x="737844" y="1614055"/>
                  </a:lnTo>
                  <a:lnTo>
                    <a:pt x="742670" y="1556346"/>
                  </a:lnTo>
                  <a:close/>
                </a:path>
                <a:path w="882014" h="2860040">
                  <a:moveTo>
                    <a:pt x="778116" y="556374"/>
                  </a:moveTo>
                  <a:lnTo>
                    <a:pt x="756069" y="519760"/>
                  </a:lnTo>
                  <a:lnTo>
                    <a:pt x="725551" y="494398"/>
                  </a:lnTo>
                  <a:lnTo>
                    <a:pt x="689457" y="468617"/>
                  </a:lnTo>
                  <a:lnTo>
                    <a:pt x="624801" y="426504"/>
                  </a:lnTo>
                  <a:lnTo>
                    <a:pt x="614692" y="419442"/>
                  </a:lnTo>
                  <a:lnTo>
                    <a:pt x="610196" y="414591"/>
                  </a:lnTo>
                  <a:lnTo>
                    <a:pt x="609180" y="409892"/>
                  </a:lnTo>
                  <a:lnTo>
                    <a:pt x="609180" y="403987"/>
                  </a:lnTo>
                  <a:lnTo>
                    <a:pt x="615886" y="398475"/>
                  </a:lnTo>
                  <a:lnTo>
                    <a:pt x="676427" y="353542"/>
                  </a:lnTo>
                  <a:lnTo>
                    <a:pt x="707415" y="331228"/>
                  </a:lnTo>
                  <a:lnTo>
                    <a:pt x="760044" y="294246"/>
                  </a:lnTo>
                  <a:lnTo>
                    <a:pt x="766343" y="288569"/>
                  </a:lnTo>
                  <a:lnTo>
                    <a:pt x="769188" y="283121"/>
                  </a:lnTo>
                  <a:lnTo>
                    <a:pt x="769848" y="276009"/>
                  </a:lnTo>
                  <a:lnTo>
                    <a:pt x="766127" y="262382"/>
                  </a:lnTo>
                  <a:lnTo>
                    <a:pt x="756056" y="249682"/>
                  </a:lnTo>
                  <a:lnTo>
                    <a:pt x="741273" y="240309"/>
                  </a:lnTo>
                  <a:lnTo>
                    <a:pt x="723379" y="236639"/>
                  </a:lnTo>
                  <a:lnTo>
                    <a:pt x="719442" y="236639"/>
                  </a:lnTo>
                  <a:lnTo>
                    <a:pt x="710387" y="238607"/>
                  </a:lnTo>
                  <a:lnTo>
                    <a:pt x="708012" y="246875"/>
                  </a:lnTo>
                  <a:lnTo>
                    <a:pt x="715441" y="251993"/>
                  </a:lnTo>
                  <a:lnTo>
                    <a:pt x="721017" y="257111"/>
                  </a:lnTo>
                  <a:lnTo>
                    <a:pt x="724522" y="261937"/>
                  </a:lnTo>
                  <a:lnTo>
                    <a:pt x="725741" y="266166"/>
                  </a:lnTo>
                  <a:lnTo>
                    <a:pt x="712851" y="282752"/>
                  </a:lnTo>
                  <a:lnTo>
                    <a:pt x="682574" y="308749"/>
                  </a:lnTo>
                  <a:lnTo>
                    <a:pt x="647496" y="336003"/>
                  </a:lnTo>
                  <a:lnTo>
                    <a:pt x="600341" y="371195"/>
                  </a:lnTo>
                  <a:lnTo>
                    <a:pt x="586193" y="384111"/>
                  </a:lnTo>
                  <a:lnTo>
                    <a:pt x="577735" y="397319"/>
                  </a:lnTo>
                  <a:lnTo>
                    <a:pt x="574929" y="413042"/>
                  </a:lnTo>
                  <a:lnTo>
                    <a:pt x="576884" y="424891"/>
                  </a:lnTo>
                  <a:lnTo>
                    <a:pt x="584377" y="435394"/>
                  </a:lnTo>
                  <a:lnTo>
                    <a:pt x="599846" y="447827"/>
                  </a:lnTo>
                  <a:lnTo>
                    <a:pt x="651764" y="483044"/>
                  </a:lnTo>
                  <a:lnTo>
                    <a:pt x="682269" y="506031"/>
                  </a:lnTo>
                  <a:lnTo>
                    <a:pt x="713155" y="533806"/>
                  </a:lnTo>
                  <a:lnTo>
                    <a:pt x="740308" y="565835"/>
                  </a:lnTo>
                  <a:lnTo>
                    <a:pt x="748588" y="577646"/>
                  </a:lnTo>
                  <a:lnTo>
                    <a:pt x="753313" y="580402"/>
                  </a:lnTo>
                  <a:lnTo>
                    <a:pt x="760399" y="580402"/>
                  </a:lnTo>
                  <a:lnTo>
                    <a:pt x="767486" y="578535"/>
                  </a:lnTo>
                  <a:lnTo>
                    <a:pt x="773087" y="573417"/>
                  </a:lnTo>
                  <a:lnTo>
                    <a:pt x="776782" y="565785"/>
                  </a:lnTo>
                  <a:lnTo>
                    <a:pt x="778116" y="556374"/>
                  </a:lnTo>
                  <a:close/>
                </a:path>
                <a:path w="882014" h="2860040">
                  <a:moveTo>
                    <a:pt x="801331" y="765797"/>
                  </a:moveTo>
                  <a:lnTo>
                    <a:pt x="799985" y="736549"/>
                  </a:lnTo>
                  <a:lnTo>
                    <a:pt x="791743" y="694867"/>
                  </a:lnTo>
                  <a:lnTo>
                    <a:pt x="770280" y="657542"/>
                  </a:lnTo>
                  <a:lnTo>
                    <a:pt x="729284" y="641362"/>
                  </a:lnTo>
                  <a:lnTo>
                    <a:pt x="696442" y="650887"/>
                  </a:lnTo>
                  <a:lnTo>
                    <a:pt x="668489" y="678573"/>
                  </a:lnTo>
                  <a:lnTo>
                    <a:pt x="645058" y="723099"/>
                  </a:lnTo>
                  <a:lnTo>
                    <a:pt x="625716" y="783120"/>
                  </a:lnTo>
                  <a:lnTo>
                    <a:pt x="622173" y="798093"/>
                  </a:lnTo>
                  <a:lnTo>
                    <a:pt x="618629" y="798093"/>
                  </a:lnTo>
                  <a:lnTo>
                    <a:pt x="619480" y="751344"/>
                  </a:lnTo>
                  <a:lnTo>
                    <a:pt x="627710" y="701154"/>
                  </a:lnTo>
                  <a:lnTo>
                    <a:pt x="641032" y="660717"/>
                  </a:lnTo>
                  <a:lnTo>
                    <a:pt x="642061" y="656602"/>
                  </a:lnTo>
                  <a:lnTo>
                    <a:pt x="613117" y="620102"/>
                  </a:lnTo>
                  <a:lnTo>
                    <a:pt x="606818" y="617740"/>
                  </a:lnTo>
                  <a:lnTo>
                    <a:pt x="593039" y="617740"/>
                  </a:lnTo>
                  <a:lnTo>
                    <a:pt x="588695" y="625221"/>
                  </a:lnTo>
                  <a:lnTo>
                    <a:pt x="594220" y="629462"/>
                  </a:lnTo>
                  <a:lnTo>
                    <a:pt x="599440" y="634974"/>
                  </a:lnTo>
                  <a:lnTo>
                    <a:pt x="603326" y="642391"/>
                  </a:lnTo>
                  <a:lnTo>
                    <a:pt x="604850" y="652399"/>
                  </a:lnTo>
                  <a:lnTo>
                    <a:pt x="604278" y="658380"/>
                  </a:lnTo>
                  <a:lnTo>
                    <a:pt x="602932" y="667791"/>
                  </a:lnTo>
                  <a:lnTo>
                    <a:pt x="600125" y="684682"/>
                  </a:lnTo>
                  <a:lnTo>
                    <a:pt x="594982" y="719201"/>
                  </a:lnTo>
                  <a:lnTo>
                    <a:pt x="591705" y="743800"/>
                  </a:lnTo>
                  <a:lnTo>
                    <a:pt x="589991" y="762254"/>
                  </a:lnTo>
                  <a:lnTo>
                    <a:pt x="589495" y="778395"/>
                  </a:lnTo>
                  <a:lnTo>
                    <a:pt x="590588" y="799833"/>
                  </a:lnTo>
                  <a:lnTo>
                    <a:pt x="595299" y="828167"/>
                  </a:lnTo>
                  <a:lnTo>
                    <a:pt x="605777" y="852881"/>
                  </a:lnTo>
                  <a:lnTo>
                    <a:pt x="624141" y="863460"/>
                  </a:lnTo>
                  <a:lnTo>
                    <a:pt x="634072" y="860780"/>
                  </a:lnTo>
                  <a:lnTo>
                    <a:pt x="639508" y="852970"/>
                  </a:lnTo>
                  <a:lnTo>
                    <a:pt x="641985" y="840359"/>
                  </a:lnTo>
                  <a:lnTo>
                    <a:pt x="643051" y="823290"/>
                  </a:lnTo>
                  <a:lnTo>
                    <a:pt x="649097" y="783780"/>
                  </a:lnTo>
                  <a:lnTo>
                    <a:pt x="664514" y="732574"/>
                  </a:lnTo>
                  <a:lnTo>
                    <a:pt x="689673" y="688238"/>
                  </a:lnTo>
                  <a:lnTo>
                    <a:pt x="724954" y="669328"/>
                  </a:lnTo>
                  <a:lnTo>
                    <a:pt x="748626" y="681215"/>
                  </a:lnTo>
                  <a:lnTo>
                    <a:pt x="760780" y="708647"/>
                  </a:lnTo>
                  <a:lnTo>
                    <a:pt x="765263" y="739267"/>
                  </a:lnTo>
                  <a:lnTo>
                    <a:pt x="765898" y="760679"/>
                  </a:lnTo>
                  <a:lnTo>
                    <a:pt x="762127" y="808558"/>
                  </a:lnTo>
                  <a:lnTo>
                    <a:pt x="749325" y="852398"/>
                  </a:lnTo>
                  <a:lnTo>
                    <a:pt x="725246" y="892022"/>
                  </a:lnTo>
                  <a:lnTo>
                    <a:pt x="687679" y="927265"/>
                  </a:lnTo>
                  <a:lnTo>
                    <a:pt x="634377" y="957961"/>
                  </a:lnTo>
                  <a:lnTo>
                    <a:pt x="638314" y="965835"/>
                  </a:lnTo>
                  <a:lnTo>
                    <a:pt x="704215" y="944956"/>
                  </a:lnTo>
                  <a:lnTo>
                    <a:pt x="739762" y="922375"/>
                  </a:lnTo>
                  <a:lnTo>
                    <a:pt x="770890" y="887222"/>
                  </a:lnTo>
                  <a:lnTo>
                    <a:pt x="792949" y="836155"/>
                  </a:lnTo>
                  <a:lnTo>
                    <a:pt x="801331" y="765797"/>
                  </a:lnTo>
                  <a:close/>
                </a:path>
                <a:path w="882014" h="2860040">
                  <a:moveTo>
                    <a:pt x="841514" y="2265413"/>
                  </a:moveTo>
                  <a:lnTo>
                    <a:pt x="841032" y="2264232"/>
                  </a:lnTo>
                  <a:lnTo>
                    <a:pt x="837653" y="2255850"/>
                  </a:lnTo>
                  <a:lnTo>
                    <a:pt x="826350" y="2247100"/>
                  </a:lnTo>
                  <a:lnTo>
                    <a:pt x="807948" y="2240724"/>
                  </a:lnTo>
                  <a:lnTo>
                    <a:pt x="782840" y="2238248"/>
                  </a:lnTo>
                  <a:lnTo>
                    <a:pt x="762342" y="2239480"/>
                  </a:lnTo>
                  <a:lnTo>
                    <a:pt x="741743" y="2243366"/>
                  </a:lnTo>
                  <a:lnTo>
                    <a:pt x="722096" y="2250198"/>
                  </a:lnTo>
                  <a:lnTo>
                    <a:pt x="704481" y="2260295"/>
                  </a:lnTo>
                  <a:lnTo>
                    <a:pt x="707631" y="2268563"/>
                  </a:lnTo>
                  <a:lnTo>
                    <a:pt x="725411" y="2266061"/>
                  </a:lnTo>
                  <a:lnTo>
                    <a:pt x="740067" y="2264765"/>
                  </a:lnTo>
                  <a:lnTo>
                    <a:pt x="751103" y="2264295"/>
                  </a:lnTo>
                  <a:lnTo>
                    <a:pt x="763498" y="2264295"/>
                  </a:lnTo>
                  <a:lnTo>
                    <a:pt x="764374" y="2264295"/>
                  </a:lnTo>
                  <a:lnTo>
                    <a:pt x="773341" y="2264765"/>
                  </a:lnTo>
                  <a:lnTo>
                    <a:pt x="781342" y="2266061"/>
                  </a:lnTo>
                  <a:lnTo>
                    <a:pt x="784809" y="2268563"/>
                  </a:lnTo>
                  <a:lnTo>
                    <a:pt x="780719" y="2273414"/>
                  </a:lnTo>
                  <a:lnTo>
                    <a:pt x="771613" y="2282291"/>
                  </a:lnTo>
                  <a:lnTo>
                    <a:pt x="757237" y="2295741"/>
                  </a:lnTo>
                  <a:lnTo>
                    <a:pt x="762368" y="2302827"/>
                  </a:lnTo>
                  <a:lnTo>
                    <a:pt x="803783" y="2280450"/>
                  </a:lnTo>
                  <a:lnTo>
                    <a:pt x="827379" y="2276932"/>
                  </a:lnTo>
                  <a:lnTo>
                    <a:pt x="835456" y="2275357"/>
                  </a:lnTo>
                  <a:lnTo>
                    <a:pt x="840054" y="2271852"/>
                  </a:lnTo>
                  <a:lnTo>
                    <a:pt x="841514" y="2265413"/>
                  </a:lnTo>
                  <a:close/>
                </a:path>
                <a:path w="882014" h="2860040">
                  <a:moveTo>
                    <a:pt x="845451" y="2437879"/>
                  </a:moveTo>
                  <a:lnTo>
                    <a:pt x="844257" y="2432977"/>
                  </a:lnTo>
                  <a:lnTo>
                    <a:pt x="839787" y="2426424"/>
                  </a:lnTo>
                  <a:lnTo>
                    <a:pt x="830656" y="2420670"/>
                  </a:lnTo>
                  <a:lnTo>
                    <a:pt x="822693" y="2419375"/>
                  </a:lnTo>
                  <a:lnTo>
                    <a:pt x="815517" y="2418207"/>
                  </a:lnTo>
                  <a:lnTo>
                    <a:pt x="808113" y="2418384"/>
                  </a:lnTo>
                  <a:lnTo>
                    <a:pt x="785342" y="2419185"/>
                  </a:lnTo>
                  <a:lnTo>
                    <a:pt x="777722" y="2419375"/>
                  </a:lnTo>
                  <a:lnTo>
                    <a:pt x="751052" y="2418829"/>
                  </a:lnTo>
                  <a:lnTo>
                    <a:pt x="723874" y="2414994"/>
                  </a:lnTo>
                  <a:lnTo>
                    <a:pt x="702741" y="2404592"/>
                  </a:lnTo>
                  <a:lnTo>
                    <a:pt x="694232" y="2384336"/>
                  </a:lnTo>
                  <a:lnTo>
                    <a:pt x="695515" y="2374074"/>
                  </a:lnTo>
                  <a:lnTo>
                    <a:pt x="698614" y="2364879"/>
                  </a:lnTo>
                  <a:lnTo>
                    <a:pt x="702373" y="2357247"/>
                  </a:lnTo>
                  <a:lnTo>
                    <a:pt x="705662" y="2351646"/>
                  </a:lnTo>
                  <a:lnTo>
                    <a:pt x="698957" y="2346134"/>
                  </a:lnTo>
                  <a:lnTo>
                    <a:pt x="689470" y="2354008"/>
                  </a:lnTo>
                  <a:lnTo>
                    <a:pt x="679716" y="2364549"/>
                  </a:lnTo>
                  <a:lnTo>
                    <a:pt x="672109" y="2378481"/>
                  </a:lnTo>
                  <a:lnTo>
                    <a:pt x="669036" y="2396540"/>
                  </a:lnTo>
                  <a:lnTo>
                    <a:pt x="682117" y="2429548"/>
                  </a:lnTo>
                  <a:lnTo>
                    <a:pt x="712889" y="2446502"/>
                  </a:lnTo>
                  <a:lnTo>
                    <a:pt x="748614" y="2452751"/>
                  </a:lnTo>
                  <a:lnTo>
                    <a:pt x="776541" y="2453640"/>
                  </a:lnTo>
                  <a:lnTo>
                    <a:pt x="813549" y="2452509"/>
                  </a:lnTo>
                  <a:lnTo>
                    <a:pt x="834326" y="2449309"/>
                  </a:lnTo>
                  <a:lnTo>
                    <a:pt x="843432" y="2444331"/>
                  </a:lnTo>
                  <a:lnTo>
                    <a:pt x="845451" y="2437879"/>
                  </a:lnTo>
                  <a:close/>
                </a:path>
                <a:path w="882014" h="2860040">
                  <a:moveTo>
                    <a:pt x="850963" y="1467751"/>
                  </a:moveTo>
                  <a:lnTo>
                    <a:pt x="846150" y="1454302"/>
                  </a:lnTo>
                  <a:lnTo>
                    <a:pt x="831621" y="1440738"/>
                  </a:lnTo>
                  <a:lnTo>
                    <a:pt x="807262" y="1429156"/>
                  </a:lnTo>
                  <a:lnTo>
                    <a:pt x="772985" y="1421676"/>
                  </a:lnTo>
                  <a:lnTo>
                    <a:pt x="769454" y="1429956"/>
                  </a:lnTo>
                  <a:lnTo>
                    <a:pt x="785075" y="1437982"/>
                  </a:lnTo>
                  <a:lnTo>
                    <a:pt x="798791" y="1446644"/>
                  </a:lnTo>
                  <a:lnTo>
                    <a:pt x="811314" y="1456702"/>
                  </a:lnTo>
                  <a:lnTo>
                    <a:pt x="823391" y="1468932"/>
                  </a:lnTo>
                  <a:lnTo>
                    <a:pt x="833640" y="1479956"/>
                  </a:lnTo>
                  <a:lnTo>
                    <a:pt x="834415" y="1481531"/>
                  </a:lnTo>
                  <a:lnTo>
                    <a:pt x="846239" y="1481531"/>
                  </a:lnTo>
                  <a:lnTo>
                    <a:pt x="850963" y="1475625"/>
                  </a:lnTo>
                  <a:lnTo>
                    <a:pt x="850963" y="1467751"/>
                  </a:lnTo>
                  <a:close/>
                </a:path>
                <a:path w="882014" h="2860040">
                  <a:moveTo>
                    <a:pt x="852919" y="1948472"/>
                  </a:moveTo>
                  <a:lnTo>
                    <a:pt x="845058" y="1944535"/>
                  </a:lnTo>
                  <a:lnTo>
                    <a:pt x="810907" y="1986661"/>
                  </a:lnTo>
                  <a:lnTo>
                    <a:pt x="771512" y="2018665"/>
                  </a:lnTo>
                  <a:lnTo>
                    <a:pt x="730211" y="2039010"/>
                  </a:lnTo>
                  <a:lnTo>
                    <a:pt x="690295" y="2046135"/>
                  </a:lnTo>
                  <a:lnTo>
                    <a:pt x="662076" y="2038972"/>
                  </a:lnTo>
                  <a:lnTo>
                    <a:pt x="647585" y="2021281"/>
                  </a:lnTo>
                  <a:lnTo>
                    <a:pt x="642239" y="1998789"/>
                  </a:lnTo>
                  <a:lnTo>
                    <a:pt x="641477" y="1977224"/>
                  </a:lnTo>
                  <a:lnTo>
                    <a:pt x="642708" y="1939429"/>
                  </a:lnTo>
                  <a:lnTo>
                    <a:pt x="645414" y="1897240"/>
                  </a:lnTo>
                  <a:lnTo>
                    <a:pt x="649351" y="1847672"/>
                  </a:lnTo>
                  <a:lnTo>
                    <a:pt x="656424" y="1797659"/>
                  </a:lnTo>
                  <a:lnTo>
                    <a:pt x="651852" y="1786064"/>
                  </a:lnTo>
                  <a:lnTo>
                    <a:pt x="640194" y="1775117"/>
                  </a:lnTo>
                  <a:lnTo>
                    <a:pt x="624535" y="1766989"/>
                  </a:lnTo>
                  <a:lnTo>
                    <a:pt x="607999" y="1763801"/>
                  </a:lnTo>
                  <a:lnTo>
                    <a:pt x="600900" y="1763801"/>
                  </a:lnTo>
                  <a:lnTo>
                    <a:pt x="589889" y="1766951"/>
                  </a:lnTo>
                  <a:lnTo>
                    <a:pt x="588302" y="1775612"/>
                  </a:lnTo>
                  <a:lnTo>
                    <a:pt x="599414" y="1781086"/>
                  </a:lnTo>
                  <a:lnTo>
                    <a:pt x="607707" y="1788109"/>
                  </a:lnTo>
                  <a:lnTo>
                    <a:pt x="612902" y="1798535"/>
                  </a:lnTo>
                  <a:lnTo>
                    <a:pt x="614692" y="1814207"/>
                  </a:lnTo>
                  <a:lnTo>
                    <a:pt x="613410" y="1846554"/>
                  </a:lnTo>
                  <a:lnTo>
                    <a:pt x="607720" y="1947430"/>
                  </a:lnTo>
                  <a:lnTo>
                    <a:pt x="606425" y="1981555"/>
                  </a:lnTo>
                  <a:lnTo>
                    <a:pt x="607796" y="2005380"/>
                  </a:lnTo>
                  <a:lnTo>
                    <a:pt x="617410" y="2038997"/>
                  </a:lnTo>
                  <a:lnTo>
                    <a:pt x="643470" y="2068995"/>
                  </a:lnTo>
                  <a:lnTo>
                    <a:pt x="694232" y="2081974"/>
                  </a:lnTo>
                  <a:lnTo>
                    <a:pt x="731685" y="2076754"/>
                  </a:lnTo>
                  <a:lnTo>
                    <a:pt x="769543" y="2060956"/>
                  </a:lnTo>
                  <a:lnTo>
                    <a:pt x="804557" y="2034425"/>
                  </a:lnTo>
                  <a:lnTo>
                    <a:pt x="833437" y="1996986"/>
                  </a:lnTo>
                  <a:lnTo>
                    <a:pt x="852919" y="1948472"/>
                  </a:lnTo>
                  <a:close/>
                </a:path>
                <a:path w="882014" h="2860040">
                  <a:moveTo>
                    <a:pt x="855294" y="1569745"/>
                  </a:moveTo>
                  <a:lnTo>
                    <a:pt x="846239" y="1531391"/>
                  </a:lnTo>
                  <a:lnTo>
                    <a:pt x="811187" y="1486255"/>
                  </a:lnTo>
                  <a:lnTo>
                    <a:pt x="774179" y="1465046"/>
                  </a:lnTo>
                  <a:lnTo>
                    <a:pt x="741883" y="1459484"/>
                  </a:lnTo>
                  <a:lnTo>
                    <a:pt x="739521" y="1468145"/>
                  </a:lnTo>
                  <a:lnTo>
                    <a:pt x="776732" y="1491475"/>
                  </a:lnTo>
                  <a:lnTo>
                    <a:pt x="800608" y="1517421"/>
                  </a:lnTo>
                  <a:lnTo>
                    <a:pt x="813333" y="1540192"/>
                  </a:lnTo>
                  <a:lnTo>
                    <a:pt x="817092" y="1553984"/>
                  </a:lnTo>
                  <a:lnTo>
                    <a:pt x="815822" y="1559890"/>
                  </a:lnTo>
                  <a:lnTo>
                    <a:pt x="810158" y="1565503"/>
                  </a:lnTo>
                  <a:lnTo>
                    <a:pt x="797318" y="1573047"/>
                  </a:lnTo>
                  <a:lnTo>
                    <a:pt x="774560" y="1584706"/>
                  </a:lnTo>
                  <a:lnTo>
                    <a:pt x="777709" y="1592973"/>
                  </a:lnTo>
                  <a:lnTo>
                    <a:pt x="785863" y="1591970"/>
                  </a:lnTo>
                  <a:lnTo>
                    <a:pt x="811161" y="1589214"/>
                  </a:lnTo>
                  <a:lnTo>
                    <a:pt x="817092" y="1588643"/>
                  </a:lnTo>
                  <a:lnTo>
                    <a:pt x="820635" y="1588643"/>
                  </a:lnTo>
                  <a:lnTo>
                    <a:pt x="836396" y="1592973"/>
                  </a:lnTo>
                  <a:lnTo>
                    <a:pt x="839939" y="1592973"/>
                  </a:lnTo>
                  <a:lnTo>
                    <a:pt x="845489" y="1591500"/>
                  </a:lnTo>
                  <a:lnTo>
                    <a:pt x="848702" y="1588643"/>
                  </a:lnTo>
                  <a:lnTo>
                    <a:pt x="850417" y="1587119"/>
                  </a:lnTo>
                  <a:lnTo>
                    <a:pt x="853948" y="1579854"/>
                  </a:lnTo>
                  <a:lnTo>
                    <a:pt x="855294" y="1569745"/>
                  </a:lnTo>
                  <a:close/>
                </a:path>
                <a:path w="882014" h="2860040">
                  <a:moveTo>
                    <a:pt x="872617" y="1251254"/>
                  </a:moveTo>
                  <a:lnTo>
                    <a:pt x="869861" y="1246924"/>
                  </a:lnTo>
                  <a:lnTo>
                    <a:pt x="861580" y="1238643"/>
                  </a:lnTo>
                  <a:lnTo>
                    <a:pt x="835990" y="1213053"/>
                  </a:lnTo>
                  <a:lnTo>
                    <a:pt x="833234" y="1211084"/>
                  </a:lnTo>
                  <a:lnTo>
                    <a:pt x="828509" y="1211084"/>
                  </a:lnTo>
                  <a:lnTo>
                    <a:pt x="826935" y="1212659"/>
                  </a:lnTo>
                  <a:lnTo>
                    <a:pt x="825360" y="1214628"/>
                  </a:lnTo>
                  <a:lnTo>
                    <a:pt x="809205" y="1238643"/>
                  </a:lnTo>
                  <a:lnTo>
                    <a:pt x="725347" y="1238643"/>
                  </a:lnTo>
                  <a:lnTo>
                    <a:pt x="725347" y="1201635"/>
                  </a:lnTo>
                  <a:lnTo>
                    <a:pt x="845439" y="1201635"/>
                  </a:lnTo>
                  <a:lnTo>
                    <a:pt x="845439" y="1188643"/>
                  </a:lnTo>
                  <a:lnTo>
                    <a:pt x="842683" y="1184313"/>
                  </a:lnTo>
                  <a:lnTo>
                    <a:pt x="840714" y="1182344"/>
                  </a:lnTo>
                  <a:lnTo>
                    <a:pt x="834898" y="1176439"/>
                  </a:lnTo>
                  <a:lnTo>
                    <a:pt x="811187" y="1152410"/>
                  </a:lnTo>
                  <a:lnTo>
                    <a:pt x="808431" y="1150048"/>
                  </a:lnTo>
                  <a:lnTo>
                    <a:pt x="803706" y="1150048"/>
                  </a:lnTo>
                  <a:lnTo>
                    <a:pt x="802132" y="1151242"/>
                  </a:lnTo>
                  <a:lnTo>
                    <a:pt x="800557" y="1153591"/>
                  </a:lnTo>
                  <a:lnTo>
                    <a:pt x="784809" y="1176439"/>
                  </a:lnTo>
                  <a:lnTo>
                    <a:pt x="725347" y="1176439"/>
                  </a:lnTo>
                  <a:lnTo>
                    <a:pt x="725347" y="1139418"/>
                  </a:lnTo>
                  <a:lnTo>
                    <a:pt x="845439" y="1139418"/>
                  </a:lnTo>
                  <a:lnTo>
                    <a:pt x="845439" y="1126032"/>
                  </a:lnTo>
                  <a:lnTo>
                    <a:pt x="841908" y="1121702"/>
                  </a:lnTo>
                  <a:lnTo>
                    <a:pt x="840714" y="1120521"/>
                  </a:lnTo>
                  <a:lnTo>
                    <a:pt x="834580" y="1114221"/>
                  </a:lnTo>
                  <a:lnTo>
                    <a:pt x="811187" y="1090193"/>
                  </a:lnTo>
                  <a:lnTo>
                    <a:pt x="808431" y="1087831"/>
                  </a:lnTo>
                  <a:lnTo>
                    <a:pt x="803706" y="1087831"/>
                  </a:lnTo>
                  <a:lnTo>
                    <a:pt x="802132" y="1089012"/>
                  </a:lnTo>
                  <a:lnTo>
                    <a:pt x="800163" y="1091387"/>
                  </a:lnTo>
                  <a:lnTo>
                    <a:pt x="784402" y="1114221"/>
                  </a:lnTo>
                  <a:lnTo>
                    <a:pt x="725347" y="1114221"/>
                  </a:lnTo>
                  <a:lnTo>
                    <a:pt x="725347" y="1079563"/>
                  </a:lnTo>
                  <a:lnTo>
                    <a:pt x="857262" y="1079563"/>
                  </a:lnTo>
                  <a:lnTo>
                    <a:pt x="863168" y="1078382"/>
                  </a:lnTo>
                  <a:lnTo>
                    <a:pt x="863168" y="1066571"/>
                  </a:lnTo>
                  <a:lnTo>
                    <a:pt x="860806" y="1062634"/>
                  </a:lnTo>
                  <a:lnTo>
                    <a:pt x="852538" y="1054366"/>
                  </a:lnTo>
                  <a:lnTo>
                    <a:pt x="828116" y="1029957"/>
                  </a:lnTo>
                  <a:lnTo>
                    <a:pt x="825754" y="1027976"/>
                  </a:lnTo>
                  <a:lnTo>
                    <a:pt x="821029" y="1027976"/>
                  </a:lnTo>
                  <a:lnTo>
                    <a:pt x="819454" y="1029157"/>
                  </a:lnTo>
                  <a:lnTo>
                    <a:pt x="817486" y="1031925"/>
                  </a:lnTo>
                  <a:lnTo>
                    <a:pt x="802132" y="1054366"/>
                  </a:lnTo>
                  <a:lnTo>
                    <a:pt x="714705" y="1054366"/>
                  </a:lnTo>
                  <a:lnTo>
                    <a:pt x="724433" y="1044892"/>
                  </a:lnTo>
                  <a:lnTo>
                    <a:pt x="732231" y="1036751"/>
                  </a:lnTo>
                  <a:lnTo>
                    <a:pt x="738860" y="1029347"/>
                  </a:lnTo>
                  <a:lnTo>
                    <a:pt x="745032" y="1022083"/>
                  </a:lnTo>
                  <a:lnTo>
                    <a:pt x="754087" y="1022083"/>
                  </a:lnTo>
                  <a:lnTo>
                    <a:pt x="762355" y="1020889"/>
                  </a:lnTo>
                  <a:lnTo>
                    <a:pt x="762355" y="1012228"/>
                  </a:lnTo>
                  <a:lnTo>
                    <a:pt x="761961" y="1009078"/>
                  </a:lnTo>
                  <a:lnTo>
                    <a:pt x="754087" y="1006322"/>
                  </a:lnTo>
                  <a:lnTo>
                    <a:pt x="710780" y="991755"/>
                  </a:lnTo>
                  <a:lnTo>
                    <a:pt x="708723" y="1006017"/>
                  </a:lnTo>
                  <a:lnTo>
                    <a:pt x="705789" y="1019708"/>
                  </a:lnTo>
                  <a:lnTo>
                    <a:pt x="701636" y="1034999"/>
                  </a:lnTo>
                  <a:lnTo>
                    <a:pt x="695807" y="1054366"/>
                  </a:lnTo>
                  <a:lnTo>
                    <a:pt x="691870" y="1054366"/>
                  </a:lnTo>
                  <a:lnTo>
                    <a:pt x="691870" y="1079563"/>
                  </a:lnTo>
                  <a:lnTo>
                    <a:pt x="691870" y="1238643"/>
                  </a:lnTo>
                  <a:lnTo>
                    <a:pt x="600519" y="1238643"/>
                  </a:lnTo>
                  <a:lnTo>
                    <a:pt x="600519" y="1201635"/>
                  </a:lnTo>
                  <a:lnTo>
                    <a:pt x="691870" y="1201635"/>
                  </a:lnTo>
                  <a:lnTo>
                    <a:pt x="691870" y="1176439"/>
                  </a:lnTo>
                  <a:lnTo>
                    <a:pt x="600519" y="1176439"/>
                  </a:lnTo>
                  <a:lnTo>
                    <a:pt x="600519" y="1139418"/>
                  </a:lnTo>
                  <a:lnTo>
                    <a:pt x="691870" y="1139418"/>
                  </a:lnTo>
                  <a:lnTo>
                    <a:pt x="691870" y="1114221"/>
                  </a:lnTo>
                  <a:lnTo>
                    <a:pt x="600519" y="1114221"/>
                  </a:lnTo>
                  <a:lnTo>
                    <a:pt x="600519" y="1109103"/>
                  </a:lnTo>
                  <a:lnTo>
                    <a:pt x="600519" y="1079563"/>
                  </a:lnTo>
                  <a:lnTo>
                    <a:pt x="691870" y="1079563"/>
                  </a:lnTo>
                  <a:lnTo>
                    <a:pt x="691870" y="1054366"/>
                  </a:lnTo>
                  <a:lnTo>
                    <a:pt x="609180" y="1054366"/>
                  </a:lnTo>
                  <a:lnTo>
                    <a:pt x="614591" y="1045883"/>
                  </a:lnTo>
                  <a:lnTo>
                    <a:pt x="619328" y="1038123"/>
                  </a:lnTo>
                  <a:lnTo>
                    <a:pt x="623912" y="1030224"/>
                  </a:lnTo>
                  <a:lnTo>
                    <a:pt x="628865" y="1021283"/>
                  </a:lnTo>
                  <a:lnTo>
                    <a:pt x="638314" y="1020508"/>
                  </a:lnTo>
                  <a:lnTo>
                    <a:pt x="645401" y="1019708"/>
                  </a:lnTo>
                  <a:lnTo>
                    <a:pt x="645401" y="1007503"/>
                  </a:lnTo>
                  <a:lnTo>
                    <a:pt x="633590" y="1003566"/>
                  </a:lnTo>
                  <a:lnTo>
                    <a:pt x="596569" y="991755"/>
                  </a:lnTo>
                  <a:lnTo>
                    <a:pt x="578700" y="1041222"/>
                  </a:lnTo>
                  <a:lnTo>
                    <a:pt x="555726" y="1084783"/>
                  </a:lnTo>
                  <a:lnTo>
                    <a:pt x="531126" y="1121994"/>
                  </a:lnTo>
                  <a:lnTo>
                    <a:pt x="508368" y="1152410"/>
                  </a:lnTo>
                  <a:lnTo>
                    <a:pt x="515061" y="1159116"/>
                  </a:lnTo>
                  <a:lnTo>
                    <a:pt x="530898" y="1146314"/>
                  </a:lnTo>
                  <a:lnTo>
                    <a:pt x="544258" y="1134110"/>
                  </a:lnTo>
                  <a:lnTo>
                    <a:pt x="556221" y="1121905"/>
                  </a:lnTo>
                  <a:lnTo>
                    <a:pt x="567842" y="1109103"/>
                  </a:lnTo>
                  <a:lnTo>
                    <a:pt x="567715" y="1214628"/>
                  </a:lnTo>
                  <a:lnTo>
                    <a:pt x="567601" y="1219962"/>
                  </a:lnTo>
                  <a:lnTo>
                    <a:pt x="566508" y="1253756"/>
                  </a:lnTo>
                  <a:lnTo>
                    <a:pt x="566280" y="1263853"/>
                  </a:lnTo>
                  <a:lnTo>
                    <a:pt x="566254" y="1269758"/>
                  </a:lnTo>
                  <a:lnTo>
                    <a:pt x="568617" y="1272120"/>
                  </a:lnTo>
                  <a:lnTo>
                    <a:pt x="563448" y="1283614"/>
                  </a:lnTo>
                  <a:lnTo>
                    <a:pt x="557060" y="1294333"/>
                  </a:lnTo>
                  <a:lnTo>
                    <a:pt x="548970" y="1304963"/>
                  </a:lnTo>
                  <a:lnTo>
                    <a:pt x="538695" y="1316228"/>
                  </a:lnTo>
                  <a:lnTo>
                    <a:pt x="529513" y="1325689"/>
                  </a:lnTo>
                  <a:lnTo>
                    <a:pt x="524281" y="1331683"/>
                  </a:lnTo>
                  <a:lnTo>
                    <a:pt x="521919" y="1336052"/>
                  </a:lnTo>
                  <a:lnTo>
                    <a:pt x="521487" y="1339583"/>
                  </a:lnTo>
                  <a:lnTo>
                    <a:pt x="521360" y="1344968"/>
                  </a:lnTo>
                  <a:lnTo>
                    <a:pt x="524510" y="1355204"/>
                  </a:lnTo>
                  <a:lnTo>
                    <a:pt x="539483" y="1355204"/>
                  </a:lnTo>
                  <a:lnTo>
                    <a:pt x="564070" y="1342986"/>
                  </a:lnTo>
                  <a:lnTo>
                    <a:pt x="576694" y="1315923"/>
                  </a:lnTo>
                  <a:lnTo>
                    <a:pt x="581342" y="1288427"/>
                  </a:lnTo>
                  <a:lnTo>
                    <a:pt x="582002" y="1274876"/>
                  </a:lnTo>
                  <a:lnTo>
                    <a:pt x="599719" y="1273695"/>
                  </a:lnTo>
                  <a:lnTo>
                    <a:pt x="600125" y="1267790"/>
                  </a:lnTo>
                  <a:lnTo>
                    <a:pt x="600519" y="1263853"/>
                  </a:lnTo>
                  <a:lnTo>
                    <a:pt x="712355" y="1263853"/>
                  </a:lnTo>
                  <a:lnTo>
                    <a:pt x="706043" y="1270152"/>
                  </a:lnTo>
                  <a:lnTo>
                    <a:pt x="715327" y="1284414"/>
                  </a:lnTo>
                  <a:lnTo>
                    <a:pt x="722693" y="1299451"/>
                  </a:lnTo>
                  <a:lnTo>
                    <a:pt x="728421" y="1314399"/>
                  </a:lnTo>
                  <a:lnTo>
                    <a:pt x="733933" y="1331976"/>
                  </a:lnTo>
                  <a:lnTo>
                    <a:pt x="736295" y="1339583"/>
                  </a:lnTo>
                  <a:lnTo>
                    <a:pt x="739279" y="1346441"/>
                  </a:lnTo>
                  <a:lnTo>
                    <a:pt x="743064" y="1349921"/>
                  </a:lnTo>
                  <a:lnTo>
                    <a:pt x="748957" y="1350873"/>
                  </a:lnTo>
                  <a:lnTo>
                    <a:pt x="756297" y="1349222"/>
                  </a:lnTo>
                  <a:lnTo>
                    <a:pt x="762457" y="1344472"/>
                  </a:lnTo>
                  <a:lnTo>
                    <a:pt x="766686" y="1336929"/>
                  </a:lnTo>
                  <a:lnTo>
                    <a:pt x="768261" y="1326857"/>
                  </a:lnTo>
                  <a:lnTo>
                    <a:pt x="764413" y="1310754"/>
                  </a:lnTo>
                  <a:lnTo>
                    <a:pt x="753402" y="1294612"/>
                  </a:lnTo>
                  <a:lnTo>
                    <a:pt x="736041" y="1278851"/>
                  </a:lnTo>
                  <a:lnTo>
                    <a:pt x="713130" y="1263853"/>
                  </a:lnTo>
                  <a:lnTo>
                    <a:pt x="791108" y="1263853"/>
                  </a:lnTo>
                  <a:lnTo>
                    <a:pt x="787158" y="1268971"/>
                  </a:lnTo>
                  <a:lnTo>
                    <a:pt x="797001" y="1279804"/>
                  </a:lnTo>
                  <a:lnTo>
                    <a:pt x="807935" y="1293837"/>
                  </a:lnTo>
                  <a:lnTo>
                    <a:pt x="819619" y="1312672"/>
                  </a:lnTo>
                  <a:lnTo>
                    <a:pt x="831659" y="1337881"/>
                  </a:lnTo>
                  <a:lnTo>
                    <a:pt x="835609" y="1347724"/>
                  </a:lnTo>
                  <a:lnTo>
                    <a:pt x="839139" y="1355204"/>
                  </a:lnTo>
                  <a:lnTo>
                    <a:pt x="848207" y="1355204"/>
                  </a:lnTo>
                  <a:lnTo>
                    <a:pt x="855091" y="1353680"/>
                  </a:lnTo>
                  <a:lnTo>
                    <a:pt x="861009" y="1349197"/>
                  </a:lnTo>
                  <a:lnTo>
                    <a:pt x="865149" y="1341920"/>
                  </a:lnTo>
                  <a:lnTo>
                    <a:pt x="866711" y="1331976"/>
                  </a:lnTo>
                  <a:lnTo>
                    <a:pt x="856576" y="1305217"/>
                  </a:lnTo>
                  <a:lnTo>
                    <a:pt x="834034" y="1283881"/>
                  </a:lnTo>
                  <a:lnTo>
                    <a:pt x="810895" y="1269568"/>
                  </a:lnTo>
                  <a:lnTo>
                    <a:pt x="798982" y="1263853"/>
                  </a:lnTo>
                  <a:lnTo>
                    <a:pt x="872617" y="1263853"/>
                  </a:lnTo>
                  <a:lnTo>
                    <a:pt x="872617" y="1251254"/>
                  </a:lnTo>
                  <a:close/>
                </a:path>
                <a:path w="882014" h="2860040">
                  <a:moveTo>
                    <a:pt x="881672" y="1434680"/>
                  </a:moveTo>
                  <a:lnTo>
                    <a:pt x="876655" y="1421498"/>
                  </a:lnTo>
                  <a:lnTo>
                    <a:pt x="861644" y="1408341"/>
                  </a:lnTo>
                  <a:lnTo>
                    <a:pt x="836650" y="1397635"/>
                  </a:lnTo>
                  <a:lnTo>
                    <a:pt x="801738" y="1391754"/>
                  </a:lnTo>
                  <a:lnTo>
                    <a:pt x="798588" y="1399628"/>
                  </a:lnTo>
                  <a:lnTo>
                    <a:pt x="808037" y="1404124"/>
                  </a:lnTo>
                  <a:lnTo>
                    <a:pt x="820737" y="1410804"/>
                  </a:lnTo>
                  <a:lnTo>
                    <a:pt x="835355" y="1420063"/>
                  </a:lnTo>
                  <a:lnTo>
                    <a:pt x="850569" y="1432306"/>
                  </a:lnTo>
                  <a:lnTo>
                    <a:pt x="859307" y="1440522"/>
                  </a:lnTo>
                  <a:lnTo>
                    <a:pt x="864641" y="1445158"/>
                  </a:lnTo>
                  <a:lnTo>
                    <a:pt x="868070" y="1447215"/>
                  </a:lnTo>
                  <a:lnTo>
                    <a:pt x="871042" y="1447673"/>
                  </a:lnTo>
                  <a:lnTo>
                    <a:pt x="876947" y="1447673"/>
                  </a:lnTo>
                  <a:lnTo>
                    <a:pt x="881672" y="1442161"/>
                  </a:lnTo>
                  <a:lnTo>
                    <a:pt x="881672" y="143468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05017" y="7085378"/>
              <a:ext cx="109067" cy="10906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552752" y="3778364"/>
              <a:ext cx="877569" cy="3358515"/>
            </a:xfrm>
            <a:custGeom>
              <a:avLst/>
              <a:gdLst/>
              <a:ahLst/>
              <a:cxnLst/>
              <a:rect l="l" t="t" r="r" b="b"/>
              <a:pathLst>
                <a:path w="877569" h="3358515">
                  <a:moveTo>
                    <a:pt x="63373" y="504850"/>
                  </a:moveTo>
                  <a:lnTo>
                    <a:pt x="58889" y="488340"/>
                  </a:lnTo>
                  <a:lnTo>
                    <a:pt x="47536" y="473100"/>
                  </a:lnTo>
                  <a:lnTo>
                    <a:pt x="32486" y="461670"/>
                  </a:lnTo>
                  <a:lnTo>
                    <a:pt x="16916" y="451510"/>
                  </a:lnTo>
                  <a:lnTo>
                    <a:pt x="10210" y="459130"/>
                  </a:lnTo>
                  <a:lnTo>
                    <a:pt x="17106" y="469290"/>
                  </a:lnTo>
                  <a:lnTo>
                    <a:pt x="23317" y="479450"/>
                  </a:lnTo>
                  <a:lnTo>
                    <a:pt x="28498" y="490880"/>
                  </a:lnTo>
                  <a:lnTo>
                    <a:pt x="32270" y="502310"/>
                  </a:lnTo>
                  <a:lnTo>
                    <a:pt x="35102" y="513740"/>
                  </a:lnTo>
                  <a:lnTo>
                    <a:pt x="37782" y="520090"/>
                  </a:lnTo>
                  <a:lnTo>
                    <a:pt x="41351" y="522630"/>
                  </a:lnTo>
                  <a:lnTo>
                    <a:pt x="46837" y="523900"/>
                  </a:lnTo>
                  <a:lnTo>
                    <a:pt x="52412" y="522630"/>
                  </a:lnTo>
                  <a:lnTo>
                    <a:pt x="57772" y="520090"/>
                  </a:lnTo>
                  <a:lnTo>
                    <a:pt x="61785" y="513740"/>
                  </a:lnTo>
                  <a:lnTo>
                    <a:pt x="63373" y="504850"/>
                  </a:lnTo>
                  <a:close/>
                </a:path>
                <a:path w="877569" h="3358515">
                  <a:moveTo>
                    <a:pt x="67716" y="2051900"/>
                  </a:moveTo>
                  <a:lnTo>
                    <a:pt x="59969" y="2030183"/>
                  </a:lnTo>
                  <a:lnTo>
                    <a:pt x="41770" y="2015134"/>
                  </a:lnTo>
                  <a:lnTo>
                    <a:pt x="20701" y="2005774"/>
                  </a:lnTo>
                  <a:lnTo>
                    <a:pt x="4318" y="2001100"/>
                  </a:lnTo>
                  <a:lnTo>
                    <a:pt x="0" y="2009368"/>
                  </a:lnTo>
                  <a:lnTo>
                    <a:pt x="7493" y="2016594"/>
                  </a:lnTo>
                  <a:lnTo>
                    <a:pt x="15976" y="2026107"/>
                  </a:lnTo>
                  <a:lnTo>
                    <a:pt x="24841" y="2038286"/>
                  </a:lnTo>
                  <a:lnTo>
                    <a:pt x="33451" y="2053475"/>
                  </a:lnTo>
                  <a:lnTo>
                    <a:pt x="38430" y="2063267"/>
                  </a:lnTo>
                  <a:lnTo>
                    <a:pt x="42316" y="2069426"/>
                  </a:lnTo>
                  <a:lnTo>
                    <a:pt x="46189" y="2072640"/>
                  </a:lnTo>
                  <a:lnTo>
                    <a:pt x="51181" y="2073554"/>
                  </a:lnTo>
                  <a:lnTo>
                    <a:pt x="57086" y="2072220"/>
                  </a:lnTo>
                  <a:lnTo>
                    <a:pt x="62395" y="2068195"/>
                  </a:lnTo>
                  <a:lnTo>
                    <a:pt x="66230" y="2061438"/>
                  </a:lnTo>
                  <a:lnTo>
                    <a:pt x="67716" y="2051900"/>
                  </a:lnTo>
                  <a:close/>
                </a:path>
                <a:path w="877569" h="3358515">
                  <a:moveTo>
                    <a:pt x="95288" y="1964880"/>
                  </a:moveTo>
                  <a:lnTo>
                    <a:pt x="89128" y="1946706"/>
                  </a:lnTo>
                  <a:lnTo>
                    <a:pt x="73279" y="1932292"/>
                  </a:lnTo>
                  <a:lnTo>
                    <a:pt x="51587" y="1921573"/>
                  </a:lnTo>
                  <a:lnTo>
                    <a:pt x="27952" y="1914474"/>
                  </a:lnTo>
                  <a:lnTo>
                    <a:pt x="23609" y="1922741"/>
                  </a:lnTo>
                  <a:lnTo>
                    <a:pt x="33820" y="1931631"/>
                  </a:lnTo>
                  <a:lnTo>
                    <a:pt x="44234" y="1942731"/>
                  </a:lnTo>
                  <a:lnTo>
                    <a:pt x="53670" y="1954860"/>
                  </a:lnTo>
                  <a:lnTo>
                    <a:pt x="61023" y="1966849"/>
                  </a:lnTo>
                  <a:lnTo>
                    <a:pt x="66230" y="1976869"/>
                  </a:lnTo>
                  <a:lnTo>
                    <a:pt x="70231" y="1983143"/>
                  </a:lnTo>
                  <a:lnTo>
                    <a:pt x="74142" y="1986394"/>
                  </a:lnTo>
                  <a:lnTo>
                    <a:pt x="79133" y="1987321"/>
                  </a:lnTo>
                  <a:lnTo>
                    <a:pt x="85140" y="1985810"/>
                  </a:lnTo>
                  <a:lnTo>
                    <a:pt x="90309" y="1981415"/>
                  </a:lnTo>
                  <a:lnTo>
                    <a:pt x="93916" y="1974367"/>
                  </a:lnTo>
                  <a:lnTo>
                    <a:pt x="95288" y="1964880"/>
                  </a:lnTo>
                  <a:close/>
                </a:path>
                <a:path w="877569" h="3358515">
                  <a:moveTo>
                    <a:pt x="121666" y="1989683"/>
                  </a:moveTo>
                  <a:lnTo>
                    <a:pt x="113004" y="1986140"/>
                  </a:lnTo>
                  <a:lnTo>
                    <a:pt x="89928" y="2040813"/>
                  </a:lnTo>
                  <a:lnTo>
                    <a:pt x="66929" y="2092071"/>
                  </a:lnTo>
                  <a:lnTo>
                    <a:pt x="48869" y="2130780"/>
                  </a:lnTo>
                  <a:lnTo>
                    <a:pt x="20281" y="2157996"/>
                  </a:lnTo>
                  <a:lnTo>
                    <a:pt x="9055" y="2158619"/>
                  </a:lnTo>
                  <a:lnTo>
                    <a:pt x="8648" y="2168067"/>
                  </a:lnTo>
                  <a:lnTo>
                    <a:pt x="37553" y="2194979"/>
                  </a:lnTo>
                  <a:lnTo>
                    <a:pt x="38481" y="2222817"/>
                  </a:lnTo>
                  <a:lnTo>
                    <a:pt x="38366" y="2225929"/>
                  </a:lnTo>
                  <a:lnTo>
                    <a:pt x="37579" y="2243188"/>
                  </a:lnTo>
                  <a:lnTo>
                    <a:pt x="37452" y="2247354"/>
                  </a:lnTo>
                  <a:lnTo>
                    <a:pt x="37401" y="2260993"/>
                  </a:lnTo>
                  <a:lnTo>
                    <a:pt x="44881" y="2264537"/>
                  </a:lnTo>
                  <a:lnTo>
                    <a:pt x="51574" y="2264537"/>
                  </a:lnTo>
                  <a:lnTo>
                    <a:pt x="60756" y="2262441"/>
                  </a:lnTo>
                  <a:lnTo>
                    <a:pt x="68694" y="2256612"/>
                  </a:lnTo>
                  <a:lnTo>
                    <a:pt x="74269" y="2247760"/>
                  </a:lnTo>
                  <a:lnTo>
                    <a:pt x="76365" y="2236571"/>
                  </a:lnTo>
                  <a:lnTo>
                    <a:pt x="75882" y="2229650"/>
                  </a:lnTo>
                  <a:lnTo>
                    <a:pt x="74599" y="2222995"/>
                  </a:lnTo>
                  <a:lnTo>
                    <a:pt x="72720" y="2216315"/>
                  </a:lnTo>
                  <a:lnTo>
                    <a:pt x="70472" y="2209406"/>
                  </a:lnTo>
                  <a:lnTo>
                    <a:pt x="65341" y="2194560"/>
                  </a:lnTo>
                  <a:lnTo>
                    <a:pt x="62496" y="2185644"/>
                  </a:lnTo>
                  <a:lnTo>
                    <a:pt x="61277" y="2180348"/>
                  </a:lnTo>
                  <a:lnTo>
                    <a:pt x="61048" y="2176754"/>
                  </a:lnTo>
                  <a:lnTo>
                    <a:pt x="61036" y="2171852"/>
                  </a:lnTo>
                  <a:lnTo>
                    <a:pt x="61810" y="2167267"/>
                  </a:lnTo>
                  <a:lnTo>
                    <a:pt x="66154" y="2155063"/>
                  </a:lnTo>
                  <a:lnTo>
                    <a:pt x="93535" y="2076894"/>
                  </a:lnTo>
                  <a:lnTo>
                    <a:pt x="109397" y="2030730"/>
                  </a:lnTo>
                  <a:lnTo>
                    <a:pt x="117576" y="2005228"/>
                  </a:lnTo>
                  <a:lnTo>
                    <a:pt x="121666" y="1989683"/>
                  </a:lnTo>
                  <a:close/>
                </a:path>
                <a:path w="877569" h="3358515">
                  <a:moveTo>
                    <a:pt x="170878" y="423570"/>
                  </a:moveTo>
                  <a:lnTo>
                    <a:pt x="167728" y="421030"/>
                  </a:lnTo>
                  <a:lnTo>
                    <a:pt x="165747" y="418490"/>
                  </a:lnTo>
                  <a:lnTo>
                    <a:pt x="140944" y="394360"/>
                  </a:lnTo>
                  <a:lnTo>
                    <a:pt x="137007" y="396900"/>
                  </a:lnTo>
                  <a:lnTo>
                    <a:pt x="132676" y="400710"/>
                  </a:lnTo>
                  <a:lnTo>
                    <a:pt x="125196" y="403250"/>
                  </a:lnTo>
                  <a:lnTo>
                    <a:pt x="97688" y="414680"/>
                  </a:lnTo>
                  <a:lnTo>
                    <a:pt x="69240" y="423570"/>
                  </a:lnTo>
                  <a:lnTo>
                    <a:pt x="39535" y="429920"/>
                  </a:lnTo>
                  <a:lnTo>
                    <a:pt x="8242" y="436270"/>
                  </a:lnTo>
                  <a:lnTo>
                    <a:pt x="9436" y="446430"/>
                  </a:lnTo>
                  <a:lnTo>
                    <a:pt x="74561" y="441502"/>
                  </a:lnTo>
                  <a:lnTo>
                    <a:pt x="66916" y="446430"/>
                  </a:lnTo>
                  <a:lnTo>
                    <a:pt x="72618" y="457860"/>
                  </a:lnTo>
                  <a:lnTo>
                    <a:pt x="77304" y="469290"/>
                  </a:lnTo>
                  <a:lnTo>
                    <a:pt x="81038" y="480720"/>
                  </a:lnTo>
                  <a:lnTo>
                    <a:pt x="83845" y="493420"/>
                  </a:lnTo>
                  <a:lnTo>
                    <a:pt x="86220" y="503580"/>
                  </a:lnTo>
                  <a:lnTo>
                    <a:pt x="88633" y="511200"/>
                  </a:lnTo>
                  <a:lnTo>
                    <a:pt x="91998" y="515010"/>
                  </a:lnTo>
                  <a:lnTo>
                    <a:pt x="97243" y="516280"/>
                  </a:lnTo>
                  <a:lnTo>
                    <a:pt x="103593" y="515010"/>
                  </a:lnTo>
                  <a:lnTo>
                    <a:pt x="108712" y="509930"/>
                  </a:lnTo>
                  <a:lnTo>
                    <a:pt x="112141" y="503580"/>
                  </a:lnTo>
                  <a:lnTo>
                    <a:pt x="113385" y="494690"/>
                  </a:lnTo>
                  <a:lnTo>
                    <a:pt x="108407" y="475640"/>
                  </a:lnTo>
                  <a:lnTo>
                    <a:pt x="96901" y="460400"/>
                  </a:lnTo>
                  <a:lnTo>
                    <a:pt x="83985" y="447700"/>
                  </a:lnTo>
                  <a:lnTo>
                    <a:pt x="74968" y="441464"/>
                  </a:lnTo>
                  <a:lnTo>
                    <a:pt x="76581" y="441350"/>
                  </a:lnTo>
                  <a:lnTo>
                    <a:pt x="111772" y="436270"/>
                  </a:lnTo>
                  <a:lnTo>
                    <a:pt x="150799" y="428650"/>
                  </a:lnTo>
                  <a:lnTo>
                    <a:pt x="153149" y="429920"/>
                  </a:lnTo>
                  <a:lnTo>
                    <a:pt x="159854" y="432460"/>
                  </a:lnTo>
                  <a:lnTo>
                    <a:pt x="168910" y="432460"/>
                  </a:lnTo>
                  <a:lnTo>
                    <a:pt x="170878" y="428650"/>
                  </a:lnTo>
                  <a:lnTo>
                    <a:pt x="170878" y="423570"/>
                  </a:lnTo>
                  <a:close/>
                </a:path>
                <a:path w="877569" h="3358515">
                  <a:moveTo>
                    <a:pt x="174421" y="629310"/>
                  </a:moveTo>
                  <a:lnTo>
                    <a:pt x="169697" y="624230"/>
                  </a:lnTo>
                  <a:lnTo>
                    <a:pt x="164020" y="617880"/>
                  </a:lnTo>
                  <a:lnTo>
                    <a:pt x="149225" y="601370"/>
                  </a:lnTo>
                  <a:lnTo>
                    <a:pt x="147243" y="598830"/>
                  </a:lnTo>
                  <a:lnTo>
                    <a:pt x="145669" y="597560"/>
                  </a:lnTo>
                  <a:lnTo>
                    <a:pt x="140944" y="597560"/>
                  </a:lnTo>
                  <a:lnTo>
                    <a:pt x="139776" y="600100"/>
                  </a:lnTo>
                  <a:lnTo>
                    <a:pt x="138595" y="601370"/>
                  </a:lnTo>
                  <a:lnTo>
                    <a:pt x="126771" y="617880"/>
                  </a:lnTo>
                  <a:lnTo>
                    <a:pt x="103936" y="617880"/>
                  </a:lnTo>
                  <a:lnTo>
                    <a:pt x="104470" y="608990"/>
                  </a:lnTo>
                  <a:lnTo>
                    <a:pt x="104914" y="597560"/>
                  </a:lnTo>
                  <a:lnTo>
                    <a:pt x="105206" y="588670"/>
                  </a:lnTo>
                  <a:lnTo>
                    <a:pt x="105498" y="581050"/>
                  </a:lnTo>
                  <a:lnTo>
                    <a:pt x="170484" y="581050"/>
                  </a:lnTo>
                  <a:lnTo>
                    <a:pt x="170484" y="567080"/>
                  </a:lnTo>
                  <a:lnTo>
                    <a:pt x="166547" y="563270"/>
                  </a:lnTo>
                  <a:lnTo>
                    <a:pt x="165747" y="562000"/>
                  </a:lnTo>
                  <a:lnTo>
                    <a:pt x="159842" y="555650"/>
                  </a:lnTo>
                  <a:lnTo>
                    <a:pt x="146850" y="541680"/>
                  </a:lnTo>
                  <a:lnTo>
                    <a:pt x="145669" y="539140"/>
                  </a:lnTo>
                  <a:lnTo>
                    <a:pt x="143700" y="537870"/>
                  </a:lnTo>
                  <a:lnTo>
                    <a:pt x="139369" y="537870"/>
                  </a:lnTo>
                  <a:lnTo>
                    <a:pt x="138201" y="539140"/>
                  </a:lnTo>
                  <a:lnTo>
                    <a:pt x="136626" y="541680"/>
                  </a:lnTo>
                  <a:lnTo>
                    <a:pt x="127165" y="555650"/>
                  </a:lnTo>
                  <a:lnTo>
                    <a:pt x="105498" y="555650"/>
                  </a:lnTo>
                  <a:lnTo>
                    <a:pt x="105498" y="544220"/>
                  </a:lnTo>
                  <a:lnTo>
                    <a:pt x="109448" y="542950"/>
                  </a:lnTo>
                  <a:lnTo>
                    <a:pt x="117322" y="539140"/>
                  </a:lnTo>
                  <a:lnTo>
                    <a:pt x="117322" y="528980"/>
                  </a:lnTo>
                  <a:lnTo>
                    <a:pt x="111417" y="528980"/>
                  </a:lnTo>
                  <a:lnTo>
                    <a:pt x="106692" y="527710"/>
                  </a:lnTo>
                  <a:lnTo>
                    <a:pt x="71247" y="522630"/>
                  </a:lnTo>
                  <a:lnTo>
                    <a:pt x="71958" y="528980"/>
                  </a:lnTo>
                  <a:lnTo>
                    <a:pt x="72390" y="534060"/>
                  </a:lnTo>
                  <a:lnTo>
                    <a:pt x="73215" y="555650"/>
                  </a:lnTo>
                  <a:lnTo>
                    <a:pt x="38849" y="555650"/>
                  </a:lnTo>
                  <a:lnTo>
                    <a:pt x="28778" y="554380"/>
                  </a:lnTo>
                  <a:lnTo>
                    <a:pt x="19367" y="554380"/>
                  </a:lnTo>
                  <a:lnTo>
                    <a:pt x="10210" y="553110"/>
                  </a:lnTo>
                  <a:lnTo>
                    <a:pt x="18491" y="582320"/>
                  </a:lnTo>
                  <a:lnTo>
                    <a:pt x="28282" y="581050"/>
                  </a:lnTo>
                  <a:lnTo>
                    <a:pt x="73621" y="581050"/>
                  </a:lnTo>
                  <a:lnTo>
                    <a:pt x="72821" y="617880"/>
                  </a:lnTo>
                  <a:lnTo>
                    <a:pt x="29006" y="617880"/>
                  </a:lnTo>
                  <a:lnTo>
                    <a:pt x="18935" y="616610"/>
                  </a:lnTo>
                  <a:lnTo>
                    <a:pt x="9525" y="616610"/>
                  </a:lnTo>
                  <a:lnTo>
                    <a:pt x="368" y="615340"/>
                  </a:lnTo>
                  <a:lnTo>
                    <a:pt x="9042" y="644550"/>
                  </a:lnTo>
                  <a:lnTo>
                    <a:pt x="18656" y="643280"/>
                  </a:lnTo>
                  <a:lnTo>
                    <a:pt x="70472" y="643280"/>
                  </a:lnTo>
                  <a:lnTo>
                    <a:pt x="63842" y="673760"/>
                  </a:lnTo>
                  <a:lnTo>
                    <a:pt x="51955" y="700430"/>
                  </a:lnTo>
                  <a:lnTo>
                    <a:pt x="32702" y="727100"/>
                  </a:lnTo>
                  <a:lnTo>
                    <a:pt x="3911" y="753770"/>
                  </a:lnTo>
                  <a:lnTo>
                    <a:pt x="9042" y="761390"/>
                  </a:lnTo>
                  <a:lnTo>
                    <a:pt x="51828" y="734720"/>
                  </a:lnTo>
                  <a:lnTo>
                    <a:pt x="77901" y="705510"/>
                  </a:lnTo>
                  <a:lnTo>
                    <a:pt x="91490" y="678840"/>
                  </a:lnTo>
                  <a:lnTo>
                    <a:pt x="96850" y="661060"/>
                  </a:lnTo>
                  <a:lnTo>
                    <a:pt x="102120" y="668680"/>
                  </a:lnTo>
                  <a:lnTo>
                    <a:pt x="107721" y="678840"/>
                  </a:lnTo>
                  <a:lnTo>
                    <a:pt x="113398" y="690270"/>
                  </a:lnTo>
                  <a:lnTo>
                    <a:pt x="118897" y="704240"/>
                  </a:lnTo>
                  <a:lnTo>
                    <a:pt x="122809" y="714400"/>
                  </a:lnTo>
                  <a:lnTo>
                    <a:pt x="125945" y="720750"/>
                  </a:lnTo>
                  <a:lnTo>
                    <a:pt x="129603" y="724560"/>
                  </a:lnTo>
                  <a:lnTo>
                    <a:pt x="143306" y="724560"/>
                  </a:lnTo>
                  <a:lnTo>
                    <a:pt x="150393" y="716940"/>
                  </a:lnTo>
                  <a:lnTo>
                    <a:pt x="150393" y="705510"/>
                  </a:lnTo>
                  <a:lnTo>
                    <a:pt x="143789" y="685190"/>
                  </a:lnTo>
                  <a:lnTo>
                    <a:pt x="128549" y="668680"/>
                  </a:lnTo>
                  <a:lnTo>
                    <a:pt x="118338" y="661060"/>
                  </a:lnTo>
                  <a:lnTo>
                    <a:pt x="111531" y="655980"/>
                  </a:lnTo>
                  <a:lnTo>
                    <a:pt x="99593" y="649630"/>
                  </a:lnTo>
                  <a:lnTo>
                    <a:pt x="99999" y="648360"/>
                  </a:lnTo>
                  <a:lnTo>
                    <a:pt x="100787" y="643280"/>
                  </a:lnTo>
                  <a:lnTo>
                    <a:pt x="174421" y="643280"/>
                  </a:lnTo>
                  <a:lnTo>
                    <a:pt x="174421" y="629310"/>
                  </a:lnTo>
                  <a:close/>
                </a:path>
                <a:path w="877569" h="3358515">
                  <a:moveTo>
                    <a:pt x="189001" y="692810"/>
                  </a:moveTo>
                  <a:lnTo>
                    <a:pt x="188899" y="685190"/>
                  </a:lnTo>
                  <a:lnTo>
                    <a:pt x="188455" y="677570"/>
                  </a:lnTo>
                  <a:lnTo>
                    <a:pt x="187502" y="669950"/>
                  </a:lnTo>
                  <a:lnTo>
                    <a:pt x="185851" y="662330"/>
                  </a:lnTo>
                  <a:lnTo>
                    <a:pt x="176390" y="662330"/>
                  </a:lnTo>
                  <a:lnTo>
                    <a:pt x="174358" y="672490"/>
                  </a:lnTo>
                  <a:lnTo>
                    <a:pt x="170688" y="686460"/>
                  </a:lnTo>
                  <a:lnTo>
                    <a:pt x="164655" y="701700"/>
                  </a:lnTo>
                  <a:lnTo>
                    <a:pt x="155524" y="718210"/>
                  </a:lnTo>
                  <a:lnTo>
                    <a:pt x="148424" y="729640"/>
                  </a:lnTo>
                  <a:lnTo>
                    <a:pt x="146456" y="732180"/>
                  </a:lnTo>
                  <a:lnTo>
                    <a:pt x="146456" y="746150"/>
                  </a:lnTo>
                  <a:lnTo>
                    <a:pt x="153555" y="749960"/>
                  </a:lnTo>
                  <a:lnTo>
                    <a:pt x="159448" y="749960"/>
                  </a:lnTo>
                  <a:lnTo>
                    <a:pt x="172046" y="744880"/>
                  </a:lnTo>
                  <a:lnTo>
                    <a:pt x="181317" y="732180"/>
                  </a:lnTo>
                  <a:lnTo>
                    <a:pt x="187045" y="714400"/>
                  </a:lnTo>
                  <a:lnTo>
                    <a:pt x="189001" y="692810"/>
                  </a:lnTo>
                  <a:close/>
                </a:path>
                <a:path w="877569" h="3358515">
                  <a:moveTo>
                    <a:pt x="207899" y="2673934"/>
                  </a:moveTo>
                  <a:lnTo>
                    <a:pt x="202514" y="2663075"/>
                  </a:lnTo>
                  <a:lnTo>
                    <a:pt x="189636" y="2653754"/>
                  </a:lnTo>
                  <a:lnTo>
                    <a:pt x="174167" y="2647251"/>
                  </a:lnTo>
                  <a:lnTo>
                    <a:pt x="161036" y="2644800"/>
                  </a:lnTo>
                  <a:lnTo>
                    <a:pt x="153162" y="2644800"/>
                  </a:lnTo>
                  <a:lnTo>
                    <a:pt x="148056" y="2646769"/>
                  </a:lnTo>
                  <a:lnTo>
                    <a:pt x="142532" y="2649524"/>
                  </a:lnTo>
                  <a:lnTo>
                    <a:pt x="140957" y="2658186"/>
                  </a:lnTo>
                  <a:lnTo>
                    <a:pt x="151206" y="2662745"/>
                  </a:lnTo>
                  <a:lnTo>
                    <a:pt x="158572" y="2667825"/>
                  </a:lnTo>
                  <a:lnTo>
                    <a:pt x="167525" y="2729204"/>
                  </a:lnTo>
                  <a:lnTo>
                    <a:pt x="167703" y="2762250"/>
                  </a:lnTo>
                  <a:lnTo>
                    <a:pt x="167525" y="2858071"/>
                  </a:lnTo>
                  <a:lnTo>
                    <a:pt x="167055" y="2884220"/>
                  </a:lnTo>
                  <a:lnTo>
                    <a:pt x="166154" y="2905087"/>
                  </a:lnTo>
                  <a:lnTo>
                    <a:pt x="162115" y="2933382"/>
                  </a:lnTo>
                  <a:lnTo>
                    <a:pt x="161429" y="2940532"/>
                  </a:lnTo>
                  <a:lnTo>
                    <a:pt x="162966" y="2950045"/>
                  </a:lnTo>
                  <a:lnTo>
                    <a:pt x="167487" y="2962922"/>
                  </a:lnTo>
                  <a:lnTo>
                    <a:pt x="174891" y="2974251"/>
                  </a:lnTo>
                  <a:lnTo>
                    <a:pt x="185064" y="2979115"/>
                  </a:lnTo>
                  <a:lnTo>
                    <a:pt x="193484" y="2975927"/>
                  </a:lnTo>
                  <a:lnTo>
                    <a:pt x="197802" y="2968091"/>
                  </a:lnTo>
                  <a:lnTo>
                    <a:pt x="199402" y="2958185"/>
                  </a:lnTo>
                  <a:lnTo>
                    <a:pt x="199631" y="2948787"/>
                  </a:lnTo>
                  <a:lnTo>
                    <a:pt x="198843" y="2857436"/>
                  </a:lnTo>
                  <a:lnTo>
                    <a:pt x="199237" y="2775534"/>
                  </a:lnTo>
                  <a:lnTo>
                    <a:pt x="200164" y="2730741"/>
                  </a:lnTo>
                  <a:lnTo>
                    <a:pt x="201993" y="2701899"/>
                  </a:lnTo>
                  <a:lnTo>
                    <a:pt x="203085" y="2696362"/>
                  </a:lnTo>
                  <a:lnTo>
                    <a:pt x="207035" y="2679687"/>
                  </a:lnTo>
                  <a:lnTo>
                    <a:pt x="207899" y="2673934"/>
                  </a:lnTo>
                  <a:close/>
                </a:path>
                <a:path w="877569" h="3358515">
                  <a:moveTo>
                    <a:pt x="234276" y="706780"/>
                  </a:moveTo>
                  <a:lnTo>
                    <a:pt x="232943" y="695350"/>
                  </a:lnTo>
                  <a:lnTo>
                    <a:pt x="228574" y="683920"/>
                  </a:lnTo>
                  <a:lnTo>
                    <a:pt x="220662" y="671220"/>
                  </a:lnTo>
                  <a:lnTo>
                    <a:pt x="208673" y="657250"/>
                  </a:lnTo>
                  <a:lnTo>
                    <a:pt x="200406" y="661060"/>
                  </a:lnTo>
                  <a:lnTo>
                    <a:pt x="203276" y="669950"/>
                  </a:lnTo>
                  <a:lnTo>
                    <a:pt x="205828" y="681380"/>
                  </a:lnTo>
                  <a:lnTo>
                    <a:pt x="207949" y="692810"/>
                  </a:lnTo>
                  <a:lnTo>
                    <a:pt x="209461" y="705510"/>
                  </a:lnTo>
                  <a:lnTo>
                    <a:pt x="211048" y="723290"/>
                  </a:lnTo>
                  <a:lnTo>
                    <a:pt x="211429" y="728370"/>
                  </a:lnTo>
                  <a:lnTo>
                    <a:pt x="218528" y="728370"/>
                  </a:lnTo>
                  <a:lnTo>
                    <a:pt x="222326" y="727100"/>
                  </a:lnTo>
                  <a:lnTo>
                    <a:pt x="227584" y="724560"/>
                  </a:lnTo>
                  <a:lnTo>
                    <a:pt x="232270" y="718210"/>
                  </a:lnTo>
                  <a:lnTo>
                    <a:pt x="234276" y="706780"/>
                  </a:lnTo>
                  <a:close/>
                </a:path>
                <a:path w="877569" h="3358515">
                  <a:moveTo>
                    <a:pt x="271678" y="692810"/>
                  </a:moveTo>
                  <a:lnTo>
                    <a:pt x="267042" y="678840"/>
                  </a:lnTo>
                  <a:lnTo>
                    <a:pt x="256374" y="664870"/>
                  </a:lnTo>
                  <a:lnTo>
                    <a:pt x="244614" y="654710"/>
                  </a:lnTo>
                  <a:lnTo>
                    <a:pt x="236639" y="649630"/>
                  </a:lnTo>
                  <a:lnTo>
                    <a:pt x="229552" y="655980"/>
                  </a:lnTo>
                  <a:lnTo>
                    <a:pt x="236385" y="666140"/>
                  </a:lnTo>
                  <a:lnTo>
                    <a:pt x="241909" y="677570"/>
                  </a:lnTo>
                  <a:lnTo>
                    <a:pt x="245884" y="686460"/>
                  </a:lnTo>
                  <a:lnTo>
                    <a:pt x="248056" y="691540"/>
                  </a:lnTo>
                  <a:lnTo>
                    <a:pt x="253568" y="706780"/>
                  </a:lnTo>
                  <a:lnTo>
                    <a:pt x="254355" y="709320"/>
                  </a:lnTo>
                  <a:lnTo>
                    <a:pt x="266560" y="709320"/>
                  </a:lnTo>
                  <a:lnTo>
                    <a:pt x="271678" y="701700"/>
                  </a:lnTo>
                  <a:lnTo>
                    <a:pt x="271678" y="692810"/>
                  </a:lnTo>
                  <a:close/>
                </a:path>
                <a:path w="877569" h="3358515">
                  <a:moveTo>
                    <a:pt x="286651" y="1194803"/>
                  </a:moveTo>
                  <a:lnTo>
                    <a:pt x="283375" y="1188110"/>
                  </a:lnTo>
                  <a:lnTo>
                    <a:pt x="282232" y="1185760"/>
                  </a:lnTo>
                  <a:lnTo>
                    <a:pt x="271932" y="1178521"/>
                  </a:lnTo>
                  <a:lnTo>
                    <a:pt x="260248" y="1173708"/>
                  </a:lnTo>
                  <a:lnTo>
                    <a:pt x="251612" y="1171968"/>
                  </a:lnTo>
                  <a:lnTo>
                    <a:pt x="245770" y="1172845"/>
                  </a:lnTo>
                  <a:lnTo>
                    <a:pt x="236791" y="1174826"/>
                  </a:lnTo>
                  <a:lnTo>
                    <a:pt x="227736" y="1176959"/>
                  </a:lnTo>
                  <a:lnTo>
                    <a:pt x="221678" y="1178280"/>
                  </a:lnTo>
                  <a:lnTo>
                    <a:pt x="195427" y="1181481"/>
                  </a:lnTo>
                  <a:lnTo>
                    <a:pt x="165519" y="1184668"/>
                  </a:lnTo>
                  <a:lnTo>
                    <a:pt x="137896" y="1187132"/>
                  </a:lnTo>
                  <a:lnTo>
                    <a:pt x="118503" y="1188110"/>
                  </a:lnTo>
                  <a:lnTo>
                    <a:pt x="108077" y="1187335"/>
                  </a:lnTo>
                  <a:lnTo>
                    <a:pt x="100342" y="1185164"/>
                  </a:lnTo>
                  <a:lnTo>
                    <a:pt x="94310" y="1181798"/>
                  </a:lnTo>
                  <a:lnTo>
                    <a:pt x="88976" y="1177480"/>
                  </a:lnTo>
                  <a:lnTo>
                    <a:pt x="81102" y="1181430"/>
                  </a:lnTo>
                  <a:lnTo>
                    <a:pt x="83235" y="1197279"/>
                  </a:lnTo>
                  <a:lnTo>
                    <a:pt x="91694" y="1209878"/>
                  </a:lnTo>
                  <a:lnTo>
                    <a:pt x="103314" y="1218196"/>
                  </a:lnTo>
                  <a:lnTo>
                    <a:pt x="114960" y="1221193"/>
                  </a:lnTo>
                  <a:lnTo>
                    <a:pt x="120738" y="1220571"/>
                  </a:lnTo>
                  <a:lnTo>
                    <a:pt x="138506" y="1217714"/>
                  </a:lnTo>
                  <a:lnTo>
                    <a:pt x="144500" y="1216863"/>
                  </a:lnTo>
                  <a:lnTo>
                    <a:pt x="169811" y="1214094"/>
                  </a:lnTo>
                  <a:lnTo>
                    <a:pt x="194017" y="1212138"/>
                  </a:lnTo>
                  <a:lnTo>
                    <a:pt x="261734" y="1208151"/>
                  </a:lnTo>
                  <a:lnTo>
                    <a:pt x="277787" y="1205979"/>
                  </a:lnTo>
                  <a:lnTo>
                    <a:pt x="284988" y="1201966"/>
                  </a:lnTo>
                  <a:lnTo>
                    <a:pt x="286651" y="1194803"/>
                  </a:lnTo>
                  <a:close/>
                </a:path>
                <a:path w="877569" h="3358515">
                  <a:moveTo>
                    <a:pt x="305943" y="678840"/>
                  </a:moveTo>
                  <a:lnTo>
                    <a:pt x="301586" y="666140"/>
                  </a:lnTo>
                  <a:lnTo>
                    <a:pt x="291172" y="654710"/>
                  </a:lnTo>
                  <a:lnTo>
                    <a:pt x="278701" y="645820"/>
                  </a:lnTo>
                  <a:lnTo>
                    <a:pt x="268135" y="640740"/>
                  </a:lnTo>
                  <a:lnTo>
                    <a:pt x="262229" y="648360"/>
                  </a:lnTo>
                  <a:lnTo>
                    <a:pt x="269443" y="655980"/>
                  </a:lnTo>
                  <a:lnTo>
                    <a:pt x="275323" y="663600"/>
                  </a:lnTo>
                  <a:lnTo>
                    <a:pt x="280174" y="671220"/>
                  </a:lnTo>
                  <a:lnTo>
                    <a:pt x="284276" y="678840"/>
                  </a:lnTo>
                  <a:lnTo>
                    <a:pt x="290588" y="691540"/>
                  </a:lnTo>
                  <a:lnTo>
                    <a:pt x="290982" y="692810"/>
                  </a:lnTo>
                  <a:lnTo>
                    <a:pt x="301205" y="692810"/>
                  </a:lnTo>
                  <a:lnTo>
                    <a:pt x="305943" y="687730"/>
                  </a:lnTo>
                  <a:lnTo>
                    <a:pt x="305943" y="678840"/>
                  </a:lnTo>
                  <a:close/>
                </a:path>
                <a:path w="877569" h="3358515">
                  <a:moveTo>
                    <a:pt x="307517" y="3103867"/>
                  </a:moveTo>
                  <a:lnTo>
                    <a:pt x="282930" y="3073971"/>
                  </a:lnTo>
                  <a:lnTo>
                    <a:pt x="271691" y="3070009"/>
                  </a:lnTo>
                  <a:lnTo>
                    <a:pt x="268147" y="3070009"/>
                  </a:lnTo>
                  <a:lnTo>
                    <a:pt x="260273" y="3072765"/>
                  </a:lnTo>
                  <a:lnTo>
                    <a:pt x="255943" y="3074339"/>
                  </a:lnTo>
                  <a:lnTo>
                    <a:pt x="252006" y="3074339"/>
                  </a:lnTo>
                  <a:lnTo>
                    <a:pt x="246494" y="3075127"/>
                  </a:lnTo>
                  <a:lnTo>
                    <a:pt x="74803" y="3089694"/>
                  </a:lnTo>
                  <a:lnTo>
                    <a:pt x="66217" y="3089071"/>
                  </a:lnTo>
                  <a:lnTo>
                    <a:pt x="58166" y="3086443"/>
                  </a:lnTo>
                  <a:lnTo>
                    <a:pt x="50546" y="3080715"/>
                  </a:lnTo>
                  <a:lnTo>
                    <a:pt x="43307" y="3070783"/>
                  </a:lnTo>
                  <a:lnTo>
                    <a:pt x="34645" y="3072765"/>
                  </a:lnTo>
                  <a:lnTo>
                    <a:pt x="33058" y="3077489"/>
                  </a:lnTo>
                  <a:lnTo>
                    <a:pt x="32270" y="3080639"/>
                  </a:lnTo>
                  <a:lnTo>
                    <a:pt x="32270" y="3084969"/>
                  </a:lnTo>
                  <a:lnTo>
                    <a:pt x="35102" y="3097847"/>
                  </a:lnTo>
                  <a:lnTo>
                    <a:pt x="42608" y="3111195"/>
                  </a:lnTo>
                  <a:lnTo>
                    <a:pt x="53200" y="3121672"/>
                  </a:lnTo>
                  <a:lnTo>
                    <a:pt x="65354" y="3125914"/>
                  </a:lnTo>
                  <a:lnTo>
                    <a:pt x="72872" y="3124860"/>
                  </a:lnTo>
                  <a:lnTo>
                    <a:pt x="84493" y="3122472"/>
                  </a:lnTo>
                  <a:lnTo>
                    <a:pt x="96189" y="3119932"/>
                  </a:lnTo>
                  <a:lnTo>
                    <a:pt x="103949" y="3118434"/>
                  </a:lnTo>
                  <a:lnTo>
                    <a:pt x="150215" y="3112465"/>
                  </a:lnTo>
                  <a:lnTo>
                    <a:pt x="194462" y="3108147"/>
                  </a:lnTo>
                  <a:lnTo>
                    <a:pt x="228587" y="3105531"/>
                  </a:lnTo>
                  <a:lnTo>
                    <a:pt x="244513" y="3104654"/>
                  </a:lnTo>
                  <a:lnTo>
                    <a:pt x="255155" y="3104654"/>
                  </a:lnTo>
                  <a:lnTo>
                    <a:pt x="255155" y="3109772"/>
                  </a:lnTo>
                  <a:lnTo>
                    <a:pt x="253453" y="3118510"/>
                  </a:lnTo>
                  <a:lnTo>
                    <a:pt x="239864" y="3156788"/>
                  </a:lnTo>
                  <a:lnTo>
                    <a:pt x="194170" y="3239503"/>
                  </a:lnTo>
                  <a:lnTo>
                    <a:pt x="157391" y="3282607"/>
                  </a:lnTo>
                  <a:lnTo>
                    <a:pt x="121158" y="3314166"/>
                  </a:lnTo>
                  <a:lnTo>
                    <a:pt x="88925" y="3336010"/>
                  </a:lnTo>
                  <a:lnTo>
                    <a:pt x="64173" y="3349980"/>
                  </a:lnTo>
                  <a:lnTo>
                    <a:pt x="68110" y="3358248"/>
                  </a:lnTo>
                  <a:lnTo>
                    <a:pt x="125641" y="3337369"/>
                  </a:lnTo>
                  <a:lnTo>
                    <a:pt x="158813" y="3317887"/>
                  </a:lnTo>
                  <a:lnTo>
                    <a:pt x="193103" y="3289490"/>
                  </a:lnTo>
                  <a:lnTo>
                    <a:pt x="227139" y="3249993"/>
                  </a:lnTo>
                  <a:lnTo>
                    <a:pt x="259562" y="3197250"/>
                  </a:lnTo>
                  <a:lnTo>
                    <a:pt x="289013" y="3129064"/>
                  </a:lnTo>
                  <a:lnTo>
                    <a:pt x="291769" y="3121190"/>
                  </a:lnTo>
                  <a:lnTo>
                    <a:pt x="293738" y="3116465"/>
                  </a:lnTo>
                  <a:lnTo>
                    <a:pt x="298069" y="3113316"/>
                  </a:lnTo>
                  <a:lnTo>
                    <a:pt x="307517" y="3107017"/>
                  </a:lnTo>
                  <a:lnTo>
                    <a:pt x="307517" y="3104654"/>
                  </a:lnTo>
                  <a:lnTo>
                    <a:pt x="307517" y="3103867"/>
                  </a:lnTo>
                  <a:close/>
                </a:path>
                <a:path w="877569" h="3358515">
                  <a:moveTo>
                    <a:pt x="319722" y="895591"/>
                  </a:moveTo>
                  <a:lnTo>
                    <a:pt x="318147" y="892048"/>
                  </a:lnTo>
                  <a:lnTo>
                    <a:pt x="316179" y="887577"/>
                  </a:lnTo>
                  <a:lnTo>
                    <a:pt x="311188" y="882205"/>
                  </a:lnTo>
                  <a:lnTo>
                    <a:pt x="307619" y="878370"/>
                  </a:lnTo>
                  <a:lnTo>
                    <a:pt x="297129" y="870788"/>
                  </a:lnTo>
                  <a:lnTo>
                    <a:pt x="287845" y="867638"/>
                  </a:lnTo>
                  <a:lnTo>
                    <a:pt x="282473" y="868692"/>
                  </a:lnTo>
                  <a:lnTo>
                    <a:pt x="265849" y="873455"/>
                  </a:lnTo>
                  <a:lnTo>
                    <a:pt x="260273" y="874725"/>
                  </a:lnTo>
                  <a:lnTo>
                    <a:pt x="248132" y="876287"/>
                  </a:lnTo>
                  <a:lnTo>
                    <a:pt x="189395" y="882205"/>
                  </a:lnTo>
                  <a:lnTo>
                    <a:pt x="192887" y="862507"/>
                  </a:lnTo>
                  <a:lnTo>
                    <a:pt x="203174" y="827074"/>
                  </a:lnTo>
                  <a:lnTo>
                    <a:pt x="203174" y="823925"/>
                  </a:lnTo>
                  <a:lnTo>
                    <a:pt x="199237" y="816038"/>
                  </a:lnTo>
                  <a:lnTo>
                    <a:pt x="189141" y="808672"/>
                  </a:lnTo>
                  <a:lnTo>
                    <a:pt x="175425" y="803211"/>
                  </a:lnTo>
                  <a:lnTo>
                    <a:pt x="160655" y="801077"/>
                  </a:lnTo>
                  <a:lnTo>
                    <a:pt x="150406" y="801077"/>
                  </a:lnTo>
                  <a:lnTo>
                    <a:pt x="144106" y="803846"/>
                  </a:lnTo>
                  <a:lnTo>
                    <a:pt x="138201" y="806996"/>
                  </a:lnTo>
                  <a:lnTo>
                    <a:pt x="137414" y="816051"/>
                  </a:lnTo>
                  <a:lnTo>
                    <a:pt x="148069" y="819086"/>
                  </a:lnTo>
                  <a:lnTo>
                    <a:pt x="154978" y="822896"/>
                  </a:lnTo>
                  <a:lnTo>
                    <a:pt x="158724" y="828395"/>
                  </a:lnTo>
                  <a:lnTo>
                    <a:pt x="159854" y="836523"/>
                  </a:lnTo>
                  <a:lnTo>
                    <a:pt x="159397" y="847420"/>
                  </a:lnTo>
                  <a:lnTo>
                    <a:pt x="155536" y="885355"/>
                  </a:lnTo>
                  <a:lnTo>
                    <a:pt x="103835" y="890778"/>
                  </a:lnTo>
                  <a:lnTo>
                    <a:pt x="79921" y="892048"/>
                  </a:lnTo>
                  <a:lnTo>
                    <a:pt x="67589" y="890866"/>
                  </a:lnTo>
                  <a:lnTo>
                    <a:pt x="59194" y="887323"/>
                  </a:lnTo>
                  <a:lnTo>
                    <a:pt x="53390" y="881418"/>
                  </a:lnTo>
                  <a:lnTo>
                    <a:pt x="48806" y="873150"/>
                  </a:lnTo>
                  <a:lnTo>
                    <a:pt x="40157" y="874725"/>
                  </a:lnTo>
                  <a:lnTo>
                    <a:pt x="38176" y="879449"/>
                  </a:lnTo>
                  <a:lnTo>
                    <a:pt x="36601" y="883386"/>
                  </a:lnTo>
                  <a:lnTo>
                    <a:pt x="36601" y="889292"/>
                  </a:lnTo>
                  <a:lnTo>
                    <a:pt x="39776" y="902411"/>
                  </a:lnTo>
                  <a:lnTo>
                    <a:pt x="47828" y="914742"/>
                  </a:lnTo>
                  <a:lnTo>
                    <a:pt x="58534" y="923912"/>
                  </a:lnTo>
                  <a:lnTo>
                    <a:pt x="69684" y="927493"/>
                  </a:lnTo>
                  <a:lnTo>
                    <a:pt x="73228" y="927493"/>
                  </a:lnTo>
                  <a:lnTo>
                    <a:pt x="90551" y="923937"/>
                  </a:lnTo>
                  <a:lnTo>
                    <a:pt x="94500" y="923544"/>
                  </a:lnTo>
                  <a:lnTo>
                    <a:pt x="102616" y="922223"/>
                  </a:lnTo>
                  <a:lnTo>
                    <a:pt x="111963" y="920851"/>
                  </a:lnTo>
                  <a:lnTo>
                    <a:pt x="150406" y="916063"/>
                  </a:lnTo>
                  <a:lnTo>
                    <a:pt x="129349" y="982205"/>
                  </a:lnTo>
                  <a:lnTo>
                    <a:pt x="103073" y="1032002"/>
                  </a:lnTo>
                  <a:lnTo>
                    <a:pt x="75107" y="1067892"/>
                  </a:lnTo>
                  <a:lnTo>
                    <a:pt x="49009" y="1092352"/>
                  </a:lnTo>
                  <a:lnTo>
                    <a:pt x="28346" y="1107833"/>
                  </a:lnTo>
                  <a:lnTo>
                    <a:pt x="33451" y="1115707"/>
                  </a:lnTo>
                  <a:lnTo>
                    <a:pt x="79019" y="1093660"/>
                  </a:lnTo>
                  <a:lnTo>
                    <a:pt x="114363" y="1064501"/>
                  </a:lnTo>
                  <a:lnTo>
                    <a:pt x="141008" y="1029970"/>
                  </a:lnTo>
                  <a:lnTo>
                    <a:pt x="160451" y="991844"/>
                  </a:lnTo>
                  <a:lnTo>
                    <a:pt x="174244" y="951839"/>
                  </a:lnTo>
                  <a:lnTo>
                    <a:pt x="182841" y="916063"/>
                  </a:lnTo>
                  <a:lnTo>
                    <a:pt x="183883" y="911733"/>
                  </a:lnTo>
                  <a:lnTo>
                    <a:pt x="203746" y="909586"/>
                  </a:lnTo>
                  <a:lnTo>
                    <a:pt x="226504" y="907554"/>
                  </a:lnTo>
                  <a:lnTo>
                    <a:pt x="249097" y="906030"/>
                  </a:lnTo>
                  <a:lnTo>
                    <a:pt x="268541" y="905433"/>
                  </a:lnTo>
                  <a:lnTo>
                    <a:pt x="273659" y="905433"/>
                  </a:lnTo>
                  <a:lnTo>
                    <a:pt x="273989" y="907402"/>
                  </a:lnTo>
                  <a:lnTo>
                    <a:pt x="273951" y="911440"/>
                  </a:lnTo>
                  <a:lnTo>
                    <a:pt x="270586" y="952906"/>
                  </a:lnTo>
                  <a:lnTo>
                    <a:pt x="261302" y="1005459"/>
                  </a:lnTo>
                  <a:lnTo>
                    <a:pt x="247967" y="1050036"/>
                  </a:lnTo>
                  <a:lnTo>
                    <a:pt x="232308" y="1068844"/>
                  </a:lnTo>
                  <a:lnTo>
                    <a:pt x="228409" y="1068527"/>
                  </a:lnTo>
                  <a:lnTo>
                    <a:pt x="221183" y="1066292"/>
                  </a:lnTo>
                  <a:lnTo>
                    <a:pt x="206717" y="1060208"/>
                  </a:lnTo>
                  <a:lnTo>
                    <a:pt x="181114" y="1048372"/>
                  </a:lnTo>
                  <a:lnTo>
                    <a:pt x="175615" y="1055471"/>
                  </a:lnTo>
                  <a:lnTo>
                    <a:pt x="181495" y="1060348"/>
                  </a:lnTo>
                  <a:lnTo>
                    <a:pt x="190563" y="1067968"/>
                  </a:lnTo>
                  <a:lnTo>
                    <a:pt x="199644" y="1075728"/>
                  </a:lnTo>
                  <a:lnTo>
                    <a:pt x="205536" y="1081062"/>
                  </a:lnTo>
                  <a:lnTo>
                    <a:pt x="211442" y="1086180"/>
                  </a:lnTo>
                  <a:lnTo>
                    <a:pt x="216166" y="1091298"/>
                  </a:lnTo>
                  <a:lnTo>
                    <a:pt x="217360" y="1100747"/>
                  </a:lnTo>
                  <a:lnTo>
                    <a:pt x="218135" y="1110195"/>
                  </a:lnTo>
                  <a:lnTo>
                    <a:pt x="219316" y="1118476"/>
                  </a:lnTo>
                  <a:lnTo>
                    <a:pt x="230339" y="1118476"/>
                  </a:lnTo>
                  <a:lnTo>
                    <a:pt x="243154" y="1114602"/>
                  </a:lnTo>
                  <a:lnTo>
                    <a:pt x="275666" y="1068844"/>
                  </a:lnTo>
                  <a:lnTo>
                    <a:pt x="291960" y="1020025"/>
                  </a:lnTo>
                  <a:lnTo>
                    <a:pt x="302412" y="956627"/>
                  </a:lnTo>
                  <a:lnTo>
                    <a:pt x="305549" y="932662"/>
                  </a:lnTo>
                  <a:lnTo>
                    <a:pt x="307822" y="918730"/>
                  </a:lnTo>
                  <a:lnTo>
                    <a:pt x="309930" y="911440"/>
                  </a:lnTo>
                  <a:lnTo>
                    <a:pt x="312648" y="907402"/>
                  </a:lnTo>
                  <a:lnTo>
                    <a:pt x="314299" y="905433"/>
                  </a:lnTo>
                  <a:lnTo>
                    <a:pt x="318947" y="899922"/>
                  </a:lnTo>
                  <a:lnTo>
                    <a:pt x="319722" y="898740"/>
                  </a:lnTo>
                  <a:lnTo>
                    <a:pt x="319722" y="895591"/>
                  </a:lnTo>
                  <a:close/>
                </a:path>
                <a:path w="877569" h="3358515">
                  <a:moveTo>
                    <a:pt x="325640" y="1274749"/>
                  </a:moveTo>
                  <a:lnTo>
                    <a:pt x="290982" y="1245209"/>
                  </a:lnTo>
                  <a:lnTo>
                    <a:pt x="287439" y="1245209"/>
                  </a:lnTo>
                  <a:lnTo>
                    <a:pt x="271691" y="1251902"/>
                  </a:lnTo>
                  <a:lnTo>
                    <a:pt x="267754" y="1252689"/>
                  </a:lnTo>
                  <a:lnTo>
                    <a:pt x="233718" y="1257312"/>
                  </a:lnTo>
                  <a:lnTo>
                    <a:pt x="178854" y="1263624"/>
                  </a:lnTo>
                  <a:lnTo>
                    <a:pt x="122669" y="1269199"/>
                  </a:lnTo>
                  <a:lnTo>
                    <a:pt x="84645" y="1271600"/>
                  </a:lnTo>
                  <a:lnTo>
                    <a:pt x="71005" y="1270000"/>
                  </a:lnTo>
                  <a:lnTo>
                    <a:pt x="60871" y="1265897"/>
                  </a:lnTo>
                  <a:lnTo>
                    <a:pt x="53467" y="1260309"/>
                  </a:lnTo>
                  <a:lnTo>
                    <a:pt x="48018" y="1254264"/>
                  </a:lnTo>
                  <a:lnTo>
                    <a:pt x="39751" y="1257414"/>
                  </a:lnTo>
                  <a:lnTo>
                    <a:pt x="39357" y="1260563"/>
                  </a:lnTo>
                  <a:lnTo>
                    <a:pt x="38595" y="1263624"/>
                  </a:lnTo>
                  <a:lnTo>
                    <a:pt x="38569" y="1267256"/>
                  </a:lnTo>
                  <a:lnTo>
                    <a:pt x="42227" y="1282509"/>
                  </a:lnTo>
                  <a:lnTo>
                    <a:pt x="51269" y="1296454"/>
                  </a:lnTo>
                  <a:lnTo>
                    <a:pt x="62826" y="1306639"/>
                  </a:lnTo>
                  <a:lnTo>
                    <a:pt x="74002" y="1310576"/>
                  </a:lnTo>
                  <a:lnTo>
                    <a:pt x="81000" y="1309395"/>
                  </a:lnTo>
                  <a:lnTo>
                    <a:pt x="120878" y="1301915"/>
                  </a:lnTo>
                  <a:lnTo>
                    <a:pt x="167195" y="1295222"/>
                  </a:lnTo>
                  <a:lnTo>
                    <a:pt x="211442" y="1289710"/>
                  </a:lnTo>
                  <a:lnTo>
                    <a:pt x="246240" y="1285976"/>
                  </a:lnTo>
                  <a:lnTo>
                    <a:pt x="264210" y="1284592"/>
                  </a:lnTo>
                  <a:lnTo>
                    <a:pt x="266560" y="1284592"/>
                  </a:lnTo>
                  <a:lnTo>
                    <a:pt x="268541" y="1284986"/>
                  </a:lnTo>
                  <a:lnTo>
                    <a:pt x="268541" y="1287348"/>
                  </a:lnTo>
                  <a:lnTo>
                    <a:pt x="250037" y="1334211"/>
                  </a:lnTo>
                  <a:lnTo>
                    <a:pt x="209321" y="1393863"/>
                  </a:lnTo>
                  <a:lnTo>
                    <a:pt x="164477" y="1433322"/>
                  </a:lnTo>
                  <a:lnTo>
                    <a:pt x="95669" y="1473593"/>
                  </a:lnTo>
                  <a:lnTo>
                    <a:pt x="98818" y="1482267"/>
                  </a:lnTo>
                  <a:lnTo>
                    <a:pt x="140868" y="1471523"/>
                  </a:lnTo>
                  <a:lnTo>
                    <a:pt x="178968" y="1455458"/>
                  </a:lnTo>
                  <a:lnTo>
                    <a:pt x="213360" y="1432953"/>
                  </a:lnTo>
                  <a:lnTo>
                    <a:pt x="244322" y="1402905"/>
                  </a:lnTo>
                  <a:lnTo>
                    <a:pt x="272072" y="1364195"/>
                  </a:lnTo>
                  <a:lnTo>
                    <a:pt x="296887" y="1315694"/>
                  </a:lnTo>
                  <a:lnTo>
                    <a:pt x="302082" y="1303769"/>
                  </a:lnTo>
                  <a:lnTo>
                    <a:pt x="305993" y="1296009"/>
                  </a:lnTo>
                  <a:lnTo>
                    <a:pt x="310007" y="1290561"/>
                  </a:lnTo>
                  <a:lnTo>
                    <a:pt x="315391" y="1285773"/>
                  </a:lnTo>
                  <a:lnTo>
                    <a:pt x="316903" y="1284592"/>
                  </a:lnTo>
                  <a:lnTo>
                    <a:pt x="324459" y="1278686"/>
                  </a:lnTo>
                  <a:lnTo>
                    <a:pt x="325640" y="1277899"/>
                  </a:lnTo>
                  <a:lnTo>
                    <a:pt x="325640" y="1274749"/>
                  </a:lnTo>
                  <a:close/>
                </a:path>
                <a:path w="877569" h="3358515">
                  <a:moveTo>
                    <a:pt x="331939" y="2575166"/>
                  </a:moveTo>
                  <a:lnTo>
                    <a:pt x="321779" y="2546743"/>
                  </a:lnTo>
                  <a:lnTo>
                    <a:pt x="295262" y="2517914"/>
                  </a:lnTo>
                  <a:lnTo>
                    <a:pt x="258343" y="2490051"/>
                  </a:lnTo>
                  <a:lnTo>
                    <a:pt x="216954" y="2464511"/>
                  </a:lnTo>
                  <a:lnTo>
                    <a:pt x="224561" y="2453068"/>
                  </a:lnTo>
                  <a:lnTo>
                    <a:pt x="233845" y="2438222"/>
                  </a:lnTo>
                  <a:lnTo>
                    <a:pt x="244805" y="2419108"/>
                  </a:lnTo>
                  <a:lnTo>
                    <a:pt x="264299" y="2381415"/>
                  </a:lnTo>
                  <a:lnTo>
                    <a:pt x="269328" y="2372372"/>
                  </a:lnTo>
                  <a:lnTo>
                    <a:pt x="273456" y="2366581"/>
                  </a:lnTo>
                  <a:lnTo>
                    <a:pt x="277596" y="2362924"/>
                  </a:lnTo>
                  <a:lnTo>
                    <a:pt x="289407" y="2354656"/>
                  </a:lnTo>
                  <a:lnTo>
                    <a:pt x="289407" y="2350706"/>
                  </a:lnTo>
                  <a:lnTo>
                    <a:pt x="285000" y="2341118"/>
                  </a:lnTo>
                  <a:lnTo>
                    <a:pt x="274548" y="2330386"/>
                  </a:lnTo>
                  <a:lnTo>
                    <a:pt x="262166" y="2321636"/>
                  </a:lnTo>
                  <a:lnTo>
                    <a:pt x="252006" y="2318029"/>
                  </a:lnTo>
                  <a:lnTo>
                    <a:pt x="248856" y="2318029"/>
                  </a:lnTo>
                  <a:lnTo>
                    <a:pt x="234276" y="2326690"/>
                  </a:lnTo>
                  <a:lnTo>
                    <a:pt x="230733" y="2327872"/>
                  </a:lnTo>
                  <a:lnTo>
                    <a:pt x="208508" y="2331720"/>
                  </a:lnTo>
                  <a:lnTo>
                    <a:pt x="168719" y="2337130"/>
                  </a:lnTo>
                  <a:lnTo>
                    <a:pt x="128625" y="2341930"/>
                  </a:lnTo>
                  <a:lnTo>
                    <a:pt x="105511" y="2344013"/>
                  </a:lnTo>
                  <a:lnTo>
                    <a:pt x="94500" y="2342553"/>
                  </a:lnTo>
                  <a:lnTo>
                    <a:pt x="87096" y="2338501"/>
                  </a:lnTo>
                  <a:lnTo>
                    <a:pt x="81915" y="2332393"/>
                  </a:lnTo>
                  <a:lnTo>
                    <a:pt x="77558" y="2324722"/>
                  </a:lnTo>
                  <a:lnTo>
                    <a:pt x="69291" y="2327084"/>
                  </a:lnTo>
                  <a:lnTo>
                    <a:pt x="68097" y="2333383"/>
                  </a:lnTo>
                  <a:lnTo>
                    <a:pt x="66929" y="2338108"/>
                  </a:lnTo>
                  <a:lnTo>
                    <a:pt x="66929" y="2342438"/>
                  </a:lnTo>
                  <a:lnTo>
                    <a:pt x="69608" y="2354694"/>
                  </a:lnTo>
                  <a:lnTo>
                    <a:pt x="76581" y="2367838"/>
                  </a:lnTo>
                  <a:lnTo>
                    <a:pt x="86194" y="2378329"/>
                  </a:lnTo>
                  <a:lnTo>
                    <a:pt x="96850" y="2382609"/>
                  </a:lnTo>
                  <a:lnTo>
                    <a:pt x="103111" y="2381478"/>
                  </a:lnTo>
                  <a:lnTo>
                    <a:pt x="128752" y="2374328"/>
                  </a:lnTo>
                  <a:lnTo>
                    <a:pt x="160388" y="2368600"/>
                  </a:lnTo>
                  <a:lnTo>
                    <a:pt x="192836" y="2363266"/>
                  </a:lnTo>
                  <a:lnTo>
                    <a:pt x="219227" y="2359342"/>
                  </a:lnTo>
                  <a:lnTo>
                    <a:pt x="232702" y="2357805"/>
                  </a:lnTo>
                  <a:lnTo>
                    <a:pt x="234670" y="2357805"/>
                  </a:lnTo>
                  <a:lnTo>
                    <a:pt x="234670" y="2359380"/>
                  </a:lnTo>
                  <a:lnTo>
                    <a:pt x="233705" y="2362885"/>
                  </a:lnTo>
                  <a:lnTo>
                    <a:pt x="196507" y="2436888"/>
                  </a:lnTo>
                  <a:lnTo>
                    <a:pt x="167208" y="2478862"/>
                  </a:lnTo>
                  <a:lnTo>
                    <a:pt x="135153" y="2515057"/>
                  </a:lnTo>
                  <a:lnTo>
                    <a:pt x="100533" y="2546108"/>
                  </a:lnTo>
                  <a:lnTo>
                    <a:pt x="63538" y="2572626"/>
                  </a:lnTo>
                  <a:lnTo>
                    <a:pt x="24396" y="2595245"/>
                  </a:lnTo>
                  <a:lnTo>
                    <a:pt x="27940" y="2603512"/>
                  </a:lnTo>
                  <a:lnTo>
                    <a:pt x="89738" y="2581338"/>
                  </a:lnTo>
                  <a:lnTo>
                    <a:pt x="137261" y="2552471"/>
                  </a:lnTo>
                  <a:lnTo>
                    <a:pt x="174523" y="2518511"/>
                  </a:lnTo>
                  <a:lnTo>
                    <a:pt x="205536" y="2481046"/>
                  </a:lnTo>
                  <a:lnTo>
                    <a:pt x="244551" y="2515565"/>
                  </a:lnTo>
                  <a:lnTo>
                    <a:pt x="270459" y="2543314"/>
                  </a:lnTo>
                  <a:lnTo>
                    <a:pt x="285661" y="2563177"/>
                  </a:lnTo>
                  <a:lnTo>
                    <a:pt x="292557" y="2573985"/>
                  </a:lnTo>
                  <a:lnTo>
                    <a:pt x="299440" y="2585529"/>
                  </a:lnTo>
                  <a:lnTo>
                    <a:pt x="304469" y="2592489"/>
                  </a:lnTo>
                  <a:lnTo>
                    <a:pt x="309067" y="2595905"/>
                  </a:lnTo>
                  <a:lnTo>
                    <a:pt x="314617" y="2596819"/>
                  </a:lnTo>
                  <a:lnTo>
                    <a:pt x="321310" y="2595156"/>
                  </a:lnTo>
                  <a:lnTo>
                    <a:pt x="326821" y="2590571"/>
                  </a:lnTo>
                  <a:lnTo>
                    <a:pt x="330568" y="2583700"/>
                  </a:lnTo>
                  <a:lnTo>
                    <a:pt x="331939" y="2575166"/>
                  </a:lnTo>
                  <a:close/>
                </a:path>
                <a:path w="877569" h="3358515">
                  <a:moveTo>
                    <a:pt x="332727" y="1938883"/>
                  </a:moveTo>
                  <a:lnTo>
                    <a:pt x="330771" y="1936521"/>
                  </a:lnTo>
                  <a:lnTo>
                    <a:pt x="328790" y="1934946"/>
                  </a:lnTo>
                  <a:lnTo>
                    <a:pt x="321068" y="1927860"/>
                  </a:lnTo>
                  <a:lnTo>
                    <a:pt x="304774" y="1912899"/>
                  </a:lnTo>
                  <a:lnTo>
                    <a:pt x="303199" y="1911324"/>
                  </a:lnTo>
                  <a:lnTo>
                    <a:pt x="300824" y="1910143"/>
                  </a:lnTo>
                  <a:lnTo>
                    <a:pt x="296900" y="1910143"/>
                  </a:lnTo>
                  <a:lnTo>
                    <a:pt x="295325" y="1911324"/>
                  </a:lnTo>
                  <a:lnTo>
                    <a:pt x="293344" y="1914080"/>
                  </a:lnTo>
                  <a:lnTo>
                    <a:pt x="286664" y="1922741"/>
                  </a:lnTo>
                  <a:lnTo>
                    <a:pt x="286664" y="1953056"/>
                  </a:lnTo>
                  <a:lnTo>
                    <a:pt x="286664" y="1977478"/>
                  </a:lnTo>
                  <a:lnTo>
                    <a:pt x="286664" y="2002675"/>
                  </a:lnTo>
                  <a:lnTo>
                    <a:pt x="286664" y="2028659"/>
                  </a:lnTo>
                  <a:lnTo>
                    <a:pt x="176796" y="2028659"/>
                  </a:lnTo>
                  <a:lnTo>
                    <a:pt x="176796" y="2002675"/>
                  </a:lnTo>
                  <a:lnTo>
                    <a:pt x="286664" y="2002675"/>
                  </a:lnTo>
                  <a:lnTo>
                    <a:pt x="286664" y="1977478"/>
                  </a:lnTo>
                  <a:lnTo>
                    <a:pt x="176796" y="1977478"/>
                  </a:lnTo>
                  <a:lnTo>
                    <a:pt x="176796" y="1953056"/>
                  </a:lnTo>
                  <a:lnTo>
                    <a:pt x="286664" y="1953056"/>
                  </a:lnTo>
                  <a:lnTo>
                    <a:pt x="286664" y="1922741"/>
                  </a:lnTo>
                  <a:lnTo>
                    <a:pt x="282714" y="1927860"/>
                  </a:lnTo>
                  <a:lnTo>
                    <a:pt x="179946" y="1927860"/>
                  </a:lnTo>
                  <a:lnTo>
                    <a:pt x="142532" y="1910930"/>
                  </a:lnTo>
                  <a:lnTo>
                    <a:pt x="143433" y="1928888"/>
                  </a:lnTo>
                  <a:lnTo>
                    <a:pt x="143878" y="1942731"/>
                  </a:lnTo>
                  <a:lnTo>
                    <a:pt x="143979" y="2009368"/>
                  </a:lnTo>
                  <a:lnTo>
                    <a:pt x="143852" y="2014791"/>
                  </a:lnTo>
                  <a:lnTo>
                    <a:pt x="142621" y="2051900"/>
                  </a:lnTo>
                  <a:lnTo>
                    <a:pt x="142532" y="2062530"/>
                  </a:lnTo>
                  <a:lnTo>
                    <a:pt x="145288" y="2064499"/>
                  </a:lnTo>
                  <a:lnTo>
                    <a:pt x="161442" y="2064499"/>
                  </a:lnTo>
                  <a:lnTo>
                    <a:pt x="175615" y="2064105"/>
                  </a:lnTo>
                  <a:lnTo>
                    <a:pt x="176403" y="2053869"/>
                  </a:lnTo>
                  <a:lnTo>
                    <a:pt x="286664" y="2053869"/>
                  </a:lnTo>
                  <a:lnTo>
                    <a:pt x="286918" y="2058200"/>
                  </a:lnTo>
                  <a:lnTo>
                    <a:pt x="287045" y="2064105"/>
                  </a:lnTo>
                  <a:lnTo>
                    <a:pt x="296900" y="2064105"/>
                  </a:lnTo>
                  <a:lnTo>
                    <a:pt x="320522" y="2049932"/>
                  </a:lnTo>
                  <a:lnTo>
                    <a:pt x="320268" y="2040813"/>
                  </a:lnTo>
                  <a:lnTo>
                    <a:pt x="319862" y="2028659"/>
                  </a:lnTo>
                  <a:lnTo>
                    <a:pt x="319201" y="2009368"/>
                  </a:lnTo>
                  <a:lnTo>
                    <a:pt x="319049" y="2002675"/>
                  </a:lnTo>
                  <a:lnTo>
                    <a:pt x="318947" y="1977478"/>
                  </a:lnTo>
                  <a:lnTo>
                    <a:pt x="318947" y="1957781"/>
                  </a:lnTo>
                  <a:lnTo>
                    <a:pt x="325412" y="1953056"/>
                  </a:lnTo>
                  <a:lnTo>
                    <a:pt x="329184" y="1950300"/>
                  </a:lnTo>
                  <a:lnTo>
                    <a:pt x="332727" y="1947151"/>
                  </a:lnTo>
                  <a:lnTo>
                    <a:pt x="332727" y="1938883"/>
                  </a:lnTo>
                  <a:close/>
                </a:path>
                <a:path w="877569" h="3358515">
                  <a:moveTo>
                    <a:pt x="337845" y="1594015"/>
                  </a:moveTo>
                  <a:lnTo>
                    <a:pt x="337070" y="1591259"/>
                  </a:lnTo>
                  <a:lnTo>
                    <a:pt x="333514" y="1588109"/>
                  </a:lnTo>
                  <a:lnTo>
                    <a:pt x="326047" y="1581404"/>
                  </a:lnTo>
                  <a:lnTo>
                    <a:pt x="306349" y="1563687"/>
                  </a:lnTo>
                  <a:lnTo>
                    <a:pt x="304774" y="1562506"/>
                  </a:lnTo>
                  <a:lnTo>
                    <a:pt x="302793" y="1561325"/>
                  </a:lnTo>
                  <a:lnTo>
                    <a:pt x="298069" y="1561325"/>
                  </a:lnTo>
                  <a:lnTo>
                    <a:pt x="296494" y="1562506"/>
                  </a:lnTo>
                  <a:lnTo>
                    <a:pt x="294525" y="1565262"/>
                  </a:lnTo>
                  <a:lnTo>
                    <a:pt x="288213" y="1574850"/>
                  </a:lnTo>
                  <a:lnTo>
                    <a:pt x="288213" y="1606600"/>
                  </a:lnTo>
                  <a:lnTo>
                    <a:pt x="288213" y="1699145"/>
                  </a:lnTo>
                  <a:lnTo>
                    <a:pt x="288213" y="1724355"/>
                  </a:lnTo>
                  <a:lnTo>
                    <a:pt x="288213" y="1825548"/>
                  </a:lnTo>
                  <a:lnTo>
                    <a:pt x="77939" y="1825548"/>
                  </a:lnTo>
                  <a:lnTo>
                    <a:pt x="77939" y="1724355"/>
                  </a:lnTo>
                  <a:lnTo>
                    <a:pt x="288213" y="1724355"/>
                  </a:lnTo>
                  <a:lnTo>
                    <a:pt x="288213" y="1699145"/>
                  </a:lnTo>
                  <a:lnTo>
                    <a:pt x="77939" y="1699145"/>
                  </a:lnTo>
                  <a:lnTo>
                    <a:pt x="77939" y="1606600"/>
                  </a:lnTo>
                  <a:lnTo>
                    <a:pt x="288213" y="1606600"/>
                  </a:lnTo>
                  <a:lnTo>
                    <a:pt x="288213" y="1574850"/>
                  </a:lnTo>
                  <a:lnTo>
                    <a:pt x="283895" y="1581404"/>
                  </a:lnTo>
                  <a:lnTo>
                    <a:pt x="156718" y="1581404"/>
                  </a:lnTo>
                  <a:lnTo>
                    <a:pt x="163741" y="1573161"/>
                  </a:lnTo>
                  <a:lnTo>
                    <a:pt x="192163" y="1539278"/>
                  </a:lnTo>
                  <a:lnTo>
                    <a:pt x="203962" y="1538490"/>
                  </a:lnTo>
                  <a:lnTo>
                    <a:pt x="208686" y="1538097"/>
                  </a:lnTo>
                  <a:lnTo>
                    <a:pt x="208686" y="1526286"/>
                  </a:lnTo>
                  <a:lnTo>
                    <a:pt x="199237" y="1523530"/>
                  </a:lnTo>
                  <a:lnTo>
                    <a:pt x="155130" y="1510144"/>
                  </a:lnTo>
                  <a:lnTo>
                    <a:pt x="151968" y="1525054"/>
                  </a:lnTo>
                  <a:lnTo>
                    <a:pt x="147840" y="1541056"/>
                  </a:lnTo>
                  <a:lnTo>
                    <a:pt x="141947" y="1559420"/>
                  </a:lnTo>
                  <a:lnTo>
                    <a:pt x="133477" y="1581404"/>
                  </a:lnTo>
                  <a:lnTo>
                    <a:pt x="82283" y="1581404"/>
                  </a:lnTo>
                  <a:lnTo>
                    <a:pt x="41732" y="1563306"/>
                  </a:lnTo>
                  <a:lnTo>
                    <a:pt x="42303" y="1569872"/>
                  </a:lnTo>
                  <a:lnTo>
                    <a:pt x="42799" y="1578914"/>
                  </a:lnTo>
                  <a:lnTo>
                    <a:pt x="43053" y="1588109"/>
                  </a:lnTo>
                  <a:lnTo>
                    <a:pt x="43180" y="1820722"/>
                  </a:lnTo>
                  <a:lnTo>
                    <a:pt x="43053" y="1826247"/>
                  </a:lnTo>
                  <a:lnTo>
                    <a:pt x="41973" y="1858010"/>
                  </a:lnTo>
                  <a:lnTo>
                    <a:pt x="41833" y="1862963"/>
                  </a:lnTo>
                  <a:lnTo>
                    <a:pt x="41732" y="1874774"/>
                  </a:lnTo>
                  <a:lnTo>
                    <a:pt x="44094" y="1877529"/>
                  </a:lnTo>
                  <a:lnTo>
                    <a:pt x="55118" y="1877529"/>
                  </a:lnTo>
                  <a:lnTo>
                    <a:pt x="77939" y="1850745"/>
                  </a:lnTo>
                  <a:lnTo>
                    <a:pt x="288226" y="1850745"/>
                  </a:lnTo>
                  <a:lnTo>
                    <a:pt x="288226" y="1876742"/>
                  </a:lnTo>
                  <a:lnTo>
                    <a:pt x="301625" y="1876742"/>
                  </a:lnTo>
                  <a:lnTo>
                    <a:pt x="314833" y="1875256"/>
                  </a:lnTo>
                  <a:lnTo>
                    <a:pt x="321614" y="1871624"/>
                  </a:lnTo>
                  <a:lnTo>
                    <a:pt x="324104" y="1867115"/>
                  </a:lnTo>
                  <a:lnTo>
                    <a:pt x="324472" y="1862963"/>
                  </a:lnTo>
                  <a:lnTo>
                    <a:pt x="324218" y="1852726"/>
                  </a:lnTo>
                  <a:lnTo>
                    <a:pt x="324154" y="1850745"/>
                  </a:lnTo>
                  <a:lnTo>
                    <a:pt x="323291" y="1825548"/>
                  </a:lnTo>
                  <a:lnTo>
                    <a:pt x="323126" y="1820722"/>
                  </a:lnTo>
                  <a:lnTo>
                    <a:pt x="322999" y="1815312"/>
                  </a:lnTo>
                  <a:lnTo>
                    <a:pt x="322884" y="1724355"/>
                  </a:lnTo>
                  <a:lnTo>
                    <a:pt x="322884" y="1699145"/>
                  </a:lnTo>
                  <a:lnTo>
                    <a:pt x="322884" y="1613700"/>
                  </a:lnTo>
                  <a:lnTo>
                    <a:pt x="331203" y="1606600"/>
                  </a:lnTo>
                  <a:lnTo>
                    <a:pt x="336270" y="1602282"/>
                  </a:lnTo>
                  <a:lnTo>
                    <a:pt x="337845" y="1600708"/>
                  </a:lnTo>
                  <a:lnTo>
                    <a:pt x="337845" y="1594015"/>
                  </a:lnTo>
                  <a:close/>
                </a:path>
                <a:path w="877569" h="3358515">
                  <a:moveTo>
                    <a:pt x="344932" y="853859"/>
                  </a:moveTo>
                  <a:lnTo>
                    <a:pt x="341350" y="841743"/>
                  </a:lnTo>
                  <a:lnTo>
                    <a:pt x="329272" y="827570"/>
                  </a:lnTo>
                  <a:lnTo>
                    <a:pt x="306717" y="813549"/>
                  </a:lnTo>
                  <a:lnTo>
                    <a:pt x="271691" y="801878"/>
                  </a:lnTo>
                  <a:lnTo>
                    <a:pt x="267360" y="809752"/>
                  </a:lnTo>
                  <a:lnTo>
                    <a:pt x="282371" y="819581"/>
                  </a:lnTo>
                  <a:lnTo>
                    <a:pt x="294970" y="829640"/>
                  </a:lnTo>
                  <a:lnTo>
                    <a:pt x="306171" y="840867"/>
                  </a:lnTo>
                  <a:lnTo>
                    <a:pt x="316966" y="854240"/>
                  </a:lnTo>
                  <a:lnTo>
                    <a:pt x="325640" y="866063"/>
                  </a:lnTo>
                  <a:lnTo>
                    <a:pt x="327609" y="868426"/>
                  </a:lnTo>
                  <a:lnTo>
                    <a:pt x="339420" y="868426"/>
                  </a:lnTo>
                  <a:lnTo>
                    <a:pt x="344906" y="862533"/>
                  </a:lnTo>
                  <a:lnTo>
                    <a:pt x="344932" y="853859"/>
                  </a:lnTo>
                  <a:close/>
                </a:path>
                <a:path w="877569" h="3358515">
                  <a:moveTo>
                    <a:pt x="365010" y="579780"/>
                  </a:moveTo>
                  <a:lnTo>
                    <a:pt x="361467" y="575970"/>
                  </a:lnTo>
                  <a:lnTo>
                    <a:pt x="359892" y="573430"/>
                  </a:lnTo>
                  <a:lnTo>
                    <a:pt x="354698" y="568350"/>
                  </a:lnTo>
                  <a:lnTo>
                    <a:pt x="340410" y="554380"/>
                  </a:lnTo>
                  <a:lnTo>
                    <a:pt x="335216" y="549300"/>
                  </a:lnTo>
                  <a:lnTo>
                    <a:pt x="333908" y="548030"/>
                  </a:lnTo>
                  <a:lnTo>
                    <a:pt x="333108" y="548030"/>
                  </a:lnTo>
                  <a:lnTo>
                    <a:pt x="331927" y="546760"/>
                  </a:lnTo>
                  <a:lnTo>
                    <a:pt x="331876" y="537870"/>
                  </a:lnTo>
                  <a:lnTo>
                    <a:pt x="331457" y="523900"/>
                  </a:lnTo>
                  <a:lnTo>
                    <a:pt x="330962" y="508660"/>
                  </a:lnTo>
                  <a:lnTo>
                    <a:pt x="330835" y="503580"/>
                  </a:lnTo>
                  <a:lnTo>
                    <a:pt x="330758" y="478180"/>
                  </a:lnTo>
                  <a:lnTo>
                    <a:pt x="330758" y="466750"/>
                  </a:lnTo>
                  <a:lnTo>
                    <a:pt x="342569" y="459130"/>
                  </a:lnTo>
                  <a:lnTo>
                    <a:pt x="344538" y="457860"/>
                  </a:lnTo>
                  <a:lnTo>
                    <a:pt x="344538" y="448970"/>
                  </a:lnTo>
                  <a:lnTo>
                    <a:pt x="340207" y="443890"/>
                  </a:lnTo>
                  <a:lnTo>
                    <a:pt x="330479" y="435000"/>
                  </a:lnTo>
                  <a:lnTo>
                    <a:pt x="322084" y="427342"/>
                  </a:lnTo>
                  <a:lnTo>
                    <a:pt x="322084" y="554380"/>
                  </a:lnTo>
                  <a:lnTo>
                    <a:pt x="312635" y="568350"/>
                  </a:lnTo>
                  <a:lnTo>
                    <a:pt x="214198" y="568350"/>
                  </a:lnTo>
                  <a:lnTo>
                    <a:pt x="214198" y="549300"/>
                  </a:lnTo>
                  <a:lnTo>
                    <a:pt x="299250" y="549300"/>
                  </a:lnTo>
                  <a:lnTo>
                    <a:pt x="299631" y="553110"/>
                  </a:lnTo>
                  <a:lnTo>
                    <a:pt x="300037" y="555650"/>
                  </a:lnTo>
                  <a:lnTo>
                    <a:pt x="316179" y="555650"/>
                  </a:lnTo>
                  <a:lnTo>
                    <a:pt x="322084" y="554380"/>
                  </a:lnTo>
                  <a:lnTo>
                    <a:pt x="322084" y="427342"/>
                  </a:lnTo>
                  <a:lnTo>
                    <a:pt x="316560" y="422300"/>
                  </a:lnTo>
                  <a:lnTo>
                    <a:pt x="315785" y="421030"/>
                  </a:lnTo>
                  <a:lnTo>
                    <a:pt x="313410" y="419760"/>
                  </a:lnTo>
                  <a:lnTo>
                    <a:pt x="309092" y="419760"/>
                  </a:lnTo>
                  <a:lnTo>
                    <a:pt x="307517" y="421030"/>
                  </a:lnTo>
                  <a:lnTo>
                    <a:pt x="299250" y="431901"/>
                  </a:lnTo>
                  <a:lnTo>
                    <a:pt x="299250" y="459130"/>
                  </a:lnTo>
                  <a:lnTo>
                    <a:pt x="299250" y="478180"/>
                  </a:lnTo>
                  <a:lnTo>
                    <a:pt x="299250" y="503580"/>
                  </a:lnTo>
                  <a:lnTo>
                    <a:pt x="299250" y="523900"/>
                  </a:lnTo>
                  <a:lnTo>
                    <a:pt x="214198" y="523900"/>
                  </a:lnTo>
                  <a:lnTo>
                    <a:pt x="214198" y="503580"/>
                  </a:lnTo>
                  <a:lnTo>
                    <a:pt x="299250" y="503580"/>
                  </a:lnTo>
                  <a:lnTo>
                    <a:pt x="299250" y="478180"/>
                  </a:lnTo>
                  <a:lnTo>
                    <a:pt x="214198" y="478180"/>
                  </a:lnTo>
                  <a:lnTo>
                    <a:pt x="214198" y="462940"/>
                  </a:lnTo>
                  <a:lnTo>
                    <a:pt x="214198" y="460400"/>
                  </a:lnTo>
                  <a:lnTo>
                    <a:pt x="214198" y="459130"/>
                  </a:lnTo>
                  <a:lnTo>
                    <a:pt x="299250" y="459130"/>
                  </a:lnTo>
                  <a:lnTo>
                    <a:pt x="299250" y="431901"/>
                  </a:lnTo>
                  <a:lnTo>
                    <a:pt x="296887" y="435000"/>
                  </a:lnTo>
                  <a:lnTo>
                    <a:pt x="249631" y="435000"/>
                  </a:lnTo>
                  <a:lnTo>
                    <a:pt x="255536" y="428650"/>
                  </a:lnTo>
                  <a:lnTo>
                    <a:pt x="259867" y="423570"/>
                  </a:lnTo>
                  <a:lnTo>
                    <a:pt x="263410" y="418490"/>
                  </a:lnTo>
                  <a:lnTo>
                    <a:pt x="275615" y="417220"/>
                  </a:lnTo>
                  <a:lnTo>
                    <a:pt x="281127" y="415950"/>
                  </a:lnTo>
                  <a:lnTo>
                    <a:pt x="281127" y="404520"/>
                  </a:lnTo>
                  <a:lnTo>
                    <a:pt x="277202" y="404520"/>
                  </a:lnTo>
                  <a:lnTo>
                    <a:pt x="233883" y="395630"/>
                  </a:lnTo>
                  <a:lnTo>
                    <a:pt x="229552" y="435000"/>
                  </a:lnTo>
                  <a:lnTo>
                    <a:pt x="214972" y="435000"/>
                  </a:lnTo>
                  <a:lnTo>
                    <a:pt x="180721" y="419760"/>
                  </a:lnTo>
                  <a:lnTo>
                    <a:pt x="181127" y="424840"/>
                  </a:lnTo>
                  <a:lnTo>
                    <a:pt x="181660" y="432460"/>
                  </a:lnTo>
                  <a:lnTo>
                    <a:pt x="182067" y="443890"/>
                  </a:lnTo>
                  <a:lnTo>
                    <a:pt x="182194" y="451510"/>
                  </a:lnTo>
                  <a:lnTo>
                    <a:pt x="182295" y="460400"/>
                  </a:lnTo>
                  <a:lnTo>
                    <a:pt x="181102" y="457860"/>
                  </a:lnTo>
                  <a:lnTo>
                    <a:pt x="179933" y="456590"/>
                  </a:lnTo>
                  <a:lnTo>
                    <a:pt x="175209" y="454050"/>
                  </a:lnTo>
                  <a:lnTo>
                    <a:pt x="140944" y="440080"/>
                  </a:lnTo>
                  <a:lnTo>
                    <a:pt x="136029" y="465480"/>
                  </a:lnTo>
                  <a:lnTo>
                    <a:pt x="129044" y="488340"/>
                  </a:lnTo>
                  <a:lnTo>
                    <a:pt x="121018" y="508660"/>
                  </a:lnTo>
                  <a:lnTo>
                    <a:pt x="112991" y="525170"/>
                  </a:lnTo>
                  <a:lnTo>
                    <a:pt x="121259" y="528980"/>
                  </a:lnTo>
                  <a:lnTo>
                    <a:pt x="135343" y="513740"/>
                  </a:lnTo>
                  <a:lnTo>
                    <a:pt x="146761" y="501040"/>
                  </a:lnTo>
                  <a:lnTo>
                    <a:pt x="157149" y="485800"/>
                  </a:lnTo>
                  <a:lnTo>
                    <a:pt x="168122" y="469290"/>
                  </a:lnTo>
                  <a:lnTo>
                    <a:pt x="180327" y="468020"/>
                  </a:lnTo>
                  <a:lnTo>
                    <a:pt x="181102" y="465480"/>
                  </a:lnTo>
                  <a:lnTo>
                    <a:pt x="182295" y="462940"/>
                  </a:lnTo>
                  <a:lnTo>
                    <a:pt x="182245" y="592480"/>
                  </a:lnTo>
                  <a:lnTo>
                    <a:pt x="182016" y="601370"/>
                  </a:lnTo>
                  <a:lnTo>
                    <a:pt x="180936" y="633120"/>
                  </a:lnTo>
                  <a:lnTo>
                    <a:pt x="180822" y="638200"/>
                  </a:lnTo>
                  <a:lnTo>
                    <a:pt x="180721" y="649630"/>
                  </a:lnTo>
                  <a:lnTo>
                    <a:pt x="183476" y="652170"/>
                  </a:lnTo>
                  <a:lnTo>
                    <a:pt x="190957" y="652170"/>
                  </a:lnTo>
                  <a:lnTo>
                    <a:pt x="204228" y="650900"/>
                  </a:lnTo>
                  <a:lnTo>
                    <a:pt x="211150" y="647090"/>
                  </a:lnTo>
                  <a:lnTo>
                    <a:pt x="213779" y="643280"/>
                  </a:lnTo>
                  <a:lnTo>
                    <a:pt x="214198" y="638200"/>
                  </a:lnTo>
                  <a:lnTo>
                    <a:pt x="313410" y="638200"/>
                  </a:lnTo>
                  <a:lnTo>
                    <a:pt x="310108" y="686460"/>
                  </a:lnTo>
                  <a:lnTo>
                    <a:pt x="294347" y="723290"/>
                  </a:lnTo>
                  <a:lnTo>
                    <a:pt x="285064" y="724560"/>
                  </a:lnTo>
                  <a:lnTo>
                    <a:pt x="277406" y="724560"/>
                  </a:lnTo>
                  <a:lnTo>
                    <a:pt x="262483" y="723290"/>
                  </a:lnTo>
                  <a:lnTo>
                    <a:pt x="247027" y="723290"/>
                  </a:lnTo>
                  <a:lnTo>
                    <a:pt x="237807" y="722020"/>
                  </a:lnTo>
                  <a:lnTo>
                    <a:pt x="236245" y="732180"/>
                  </a:lnTo>
                  <a:lnTo>
                    <a:pt x="257784" y="737260"/>
                  </a:lnTo>
                  <a:lnTo>
                    <a:pt x="269125" y="743610"/>
                  </a:lnTo>
                  <a:lnTo>
                    <a:pt x="273685" y="752500"/>
                  </a:lnTo>
                  <a:lnTo>
                    <a:pt x="274828" y="761390"/>
                  </a:lnTo>
                  <a:lnTo>
                    <a:pt x="311734" y="755040"/>
                  </a:lnTo>
                  <a:lnTo>
                    <a:pt x="332282" y="730910"/>
                  </a:lnTo>
                  <a:lnTo>
                    <a:pt x="333921" y="724560"/>
                  </a:lnTo>
                  <a:lnTo>
                    <a:pt x="342112" y="692810"/>
                  </a:lnTo>
                  <a:lnTo>
                    <a:pt x="346887" y="639470"/>
                  </a:lnTo>
                  <a:lnTo>
                    <a:pt x="352412" y="638200"/>
                  </a:lnTo>
                  <a:lnTo>
                    <a:pt x="359486" y="633120"/>
                  </a:lnTo>
                  <a:lnTo>
                    <a:pt x="359486" y="625500"/>
                  </a:lnTo>
                  <a:lnTo>
                    <a:pt x="357517" y="624230"/>
                  </a:lnTo>
                  <a:lnTo>
                    <a:pt x="354368" y="620420"/>
                  </a:lnTo>
                  <a:lnTo>
                    <a:pt x="345401" y="612800"/>
                  </a:lnTo>
                  <a:lnTo>
                    <a:pt x="331927" y="601370"/>
                  </a:lnTo>
                  <a:lnTo>
                    <a:pt x="330352" y="600100"/>
                  </a:lnTo>
                  <a:lnTo>
                    <a:pt x="326809" y="598830"/>
                  </a:lnTo>
                  <a:lnTo>
                    <a:pt x="322478" y="598830"/>
                  </a:lnTo>
                  <a:lnTo>
                    <a:pt x="321310" y="600100"/>
                  </a:lnTo>
                  <a:lnTo>
                    <a:pt x="311454" y="612800"/>
                  </a:lnTo>
                  <a:lnTo>
                    <a:pt x="214198" y="612800"/>
                  </a:lnTo>
                  <a:lnTo>
                    <a:pt x="214198" y="592480"/>
                  </a:lnTo>
                  <a:lnTo>
                    <a:pt x="365010" y="592480"/>
                  </a:lnTo>
                  <a:lnTo>
                    <a:pt x="365010" y="579780"/>
                  </a:lnTo>
                  <a:close/>
                </a:path>
                <a:path w="877569" h="3358515">
                  <a:moveTo>
                    <a:pt x="368947" y="2090889"/>
                  </a:moveTo>
                  <a:lnTo>
                    <a:pt x="365798" y="2087333"/>
                  </a:lnTo>
                  <a:lnTo>
                    <a:pt x="364223" y="2085759"/>
                  </a:lnTo>
                  <a:lnTo>
                    <a:pt x="355523" y="2077885"/>
                  </a:lnTo>
                  <a:lnTo>
                    <a:pt x="335089" y="2059381"/>
                  </a:lnTo>
                  <a:lnTo>
                    <a:pt x="333514" y="2058200"/>
                  </a:lnTo>
                  <a:lnTo>
                    <a:pt x="331152" y="2056625"/>
                  </a:lnTo>
                  <a:lnTo>
                    <a:pt x="326428" y="2056625"/>
                  </a:lnTo>
                  <a:lnTo>
                    <a:pt x="325247" y="2058200"/>
                  </a:lnTo>
                  <a:lnTo>
                    <a:pt x="323672" y="2060168"/>
                  </a:lnTo>
                  <a:lnTo>
                    <a:pt x="310680" y="2077885"/>
                  </a:lnTo>
                  <a:lnTo>
                    <a:pt x="133870" y="2077885"/>
                  </a:lnTo>
                  <a:lnTo>
                    <a:pt x="122948" y="2077758"/>
                  </a:lnTo>
                  <a:lnTo>
                    <a:pt x="113004" y="2077402"/>
                  </a:lnTo>
                  <a:lnTo>
                    <a:pt x="94500" y="2076310"/>
                  </a:lnTo>
                  <a:lnTo>
                    <a:pt x="103949" y="2104669"/>
                  </a:lnTo>
                  <a:lnTo>
                    <a:pt x="110642" y="2103932"/>
                  </a:lnTo>
                  <a:lnTo>
                    <a:pt x="117919" y="2103450"/>
                  </a:lnTo>
                  <a:lnTo>
                    <a:pt x="125209" y="2103183"/>
                  </a:lnTo>
                  <a:lnTo>
                    <a:pt x="131902" y="2103094"/>
                  </a:lnTo>
                  <a:lnTo>
                    <a:pt x="153962" y="2103094"/>
                  </a:lnTo>
                  <a:lnTo>
                    <a:pt x="147421" y="2116925"/>
                  </a:lnTo>
                  <a:lnTo>
                    <a:pt x="134251" y="2138934"/>
                  </a:lnTo>
                  <a:lnTo>
                    <a:pt x="112522" y="2166556"/>
                  </a:lnTo>
                  <a:lnTo>
                    <a:pt x="80314" y="2197201"/>
                  </a:lnTo>
                  <a:lnTo>
                    <a:pt x="86233" y="2204682"/>
                  </a:lnTo>
                  <a:lnTo>
                    <a:pt x="114223" y="2187892"/>
                  </a:lnTo>
                  <a:lnTo>
                    <a:pt x="134848" y="2171852"/>
                  </a:lnTo>
                  <a:lnTo>
                    <a:pt x="148678" y="2158555"/>
                  </a:lnTo>
                  <a:lnTo>
                    <a:pt x="156311" y="2149945"/>
                  </a:lnTo>
                  <a:lnTo>
                    <a:pt x="192544" y="2149945"/>
                  </a:lnTo>
                  <a:lnTo>
                    <a:pt x="170611" y="2179294"/>
                  </a:lnTo>
                  <a:lnTo>
                    <a:pt x="147332" y="2203119"/>
                  </a:lnTo>
                  <a:lnTo>
                    <a:pt x="125590" y="2221446"/>
                  </a:lnTo>
                  <a:lnTo>
                    <a:pt x="107873" y="2234615"/>
                  </a:lnTo>
                  <a:lnTo>
                    <a:pt x="113398" y="2242096"/>
                  </a:lnTo>
                  <a:lnTo>
                    <a:pt x="145516" y="2225929"/>
                  </a:lnTo>
                  <a:lnTo>
                    <a:pt x="176441" y="2203069"/>
                  </a:lnTo>
                  <a:lnTo>
                    <a:pt x="203428" y="2176754"/>
                  </a:lnTo>
                  <a:lnTo>
                    <a:pt x="224040" y="2149945"/>
                  </a:lnTo>
                  <a:lnTo>
                    <a:pt x="257124" y="2149945"/>
                  </a:lnTo>
                  <a:lnTo>
                    <a:pt x="231559" y="2191080"/>
                  </a:lnTo>
                  <a:lnTo>
                    <a:pt x="200914" y="2223541"/>
                  </a:lnTo>
                  <a:lnTo>
                    <a:pt x="171284" y="2247354"/>
                  </a:lnTo>
                  <a:lnTo>
                    <a:pt x="148831" y="2262568"/>
                  </a:lnTo>
                  <a:lnTo>
                    <a:pt x="152768" y="2270836"/>
                  </a:lnTo>
                  <a:lnTo>
                    <a:pt x="178816" y="2260536"/>
                  </a:lnTo>
                  <a:lnTo>
                    <a:pt x="215569" y="2239200"/>
                  </a:lnTo>
                  <a:lnTo>
                    <a:pt x="254990" y="2203450"/>
                  </a:lnTo>
                  <a:lnTo>
                    <a:pt x="289013" y="2149945"/>
                  </a:lnTo>
                  <a:lnTo>
                    <a:pt x="314223" y="2149945"/>
                  </a:lnTo>
                  <a:lnTo>
                    <a:pt x="309245" y="2191156"/>
                  </a:lnTo>
                  <a:lnTo>
                    <a:pt x="297192" y="2229650"/>
                  </a:lnTo>
                  <a:lnTo>
                    <a:pt x="281546" y="2234615"/>
                  </a:lnTo>
                  <a:lnTo>
                    <a:pt x="240195" y="2233041"/>
                  </a:lnTo>
                  <a:lnTo>
                    <a:pt x="239407" y="2242489"/>
                  </a:lnTo>
                  <a:lnTo>
                    <a:pt x="259219" y="2249373"/>
                  </a:lnTo>
                  <a:lnTo>
                    <a:pt x="269430" y="2256472"/>
                  </a:lnTo>
                  <a:lnTo>
                    <a:pt x="273291" y="2263864"/>
                  </a:lnTo>
                  <a:lnTo>
                    <a:pt x="274066" y="2271623"/>
                  </a:lnTo>
                  <a:lnTo>
                    <a:pt x="303961" y="2267585"/>
                  </a:lnTo>
                  <a:lnTo>
                    <a:pt x="323367" y="2253119"/>
                  </a:lnTo>
                  <a:lnTo>
                    <a:pt x="330225" y="2234615"/>
                  </a:lnTo>
                  <a:lnTo>
                    <a:pt x="335851" y="2219464"/>
                  </a:lnTo>
                  <a:lnTo>
                    <a:pt x="344932" y="2157819"/>
                  </a:lnTo>
                  <a:lnTo>
                    <a:pt x="356349" y="2151913"/>
                  </a:lnTo>
                  <a:lnTo>
                    <a:pt x="359295" y="2149945"/>
                  </a:lnTo>
                  <a:lnTo>
                    <a:pt x="361073" y="2148763"/>
                  </a:lnTo>
                  <a:lnTo>
                    <a:pt x="361073" y="2139708"/>
                  </a:lnTo>
                  <a:lnTo>
                    <a:pt x="357924" y="2136165"/>
                  </a:lnTo>
                  <a:lnTo>
                    <a:pt x="355968" y="2134197"/>
                  </a:lnTo>
                  <a:lnTo>
                    <a:pt x="346163" y="2124748"/>
                  </a:lnTo>
                  <a:lnTo>
                    <a:pt x="333921" y="2112937"/>
                  </a:lnTo>
                  <a:lnTo>
                    <a:pt x="332727" y="2111756"/>
                  </a:lnTo>
                  <a:lnTo>
                    <a:pt x="330365" y="2110181"/>
                  </a:lnTo>
                  <a:lnTo>
                    <a:pt x="325640" y="2110181"/>
                  </a:lnTo>
                  <a:lnTo>
                    <a:pt x="324472" y="2111362"/>
                  </a:lnTo>
                  <a:lnTo>
                    <a:pt x="322884" y="2113330"/>
                  </a:lnTo>
                  <a:lnTo>
                    <a:pt x="313829" y="2124748"/>
                  </a:lnTo>
                  <a:lnTo>
                    <a:pt x="174815" y="2124748"/>
                  </a:lnTo>
                  <a:lnTo>
                    <a:pt x="179552" y="2117661"/>
                  </a:lnTo>
                  <a:lnTo>
                    <a:pt x="182308" y="2112937"/>
                  </a:lnTo>
                  <a:lnTo>
                    <a:pt x="187032" y="2103094"/>
                  </a:lnTo>
                  <a:lnTo>
                    <a:pt x="368947" y="2103094"/>
                  </a:lnTo>
                  <a:lnTo>
                    <a:pt x="368947" y="2090889"/>
                  </a:lnTo>
                  <a:close/>
                </a:path>
                <a:path w="877569" h="3358515">
                  <a:moveTo>
                    <a:pt x="379196" y="830618"/>
                  </a:moveTo>
                  <a:lnTo>
                    <a:pt x="361022" y="796556"/>
                  </a:lnTo>
                  <a:lnTo>
                    <a:pt x="302412" y="775881"/>
                  </a:lnTo>
                  <a:lnTo>
                    <a:pt x="298462" y="783755"/>
                  </a:lnTo>
                  <a:lnTo>
                    <a:pt x="313016" y="791591"/>
                  </a:lnTo>
                  <a:lnTo>
                    <a:pt x="325488" y="799668"/>
                  </a:lnTo>
                  <a:lnTo>
                    <a:pt x="336842" y="808850"/>
                  </a:lnTo>
                  <a:lnTo>
                    <a:pt x="348081" y="819988"/>
                  </a:lnTo>
                  <a:lnTo>
                    <a:pt x="356603" y="828890"/>
                  </a:lnTo>
                  <a:lnTo>
                    <a:pt x="361861" y="833869"/>
                  </a:lnTo>
                  <a:lnTo>
                    <a:pt x="365353" y="836053"/>
                  </a:lnTo>
                  <a:lnTo>
                    <a:pt x="368566" y="836523"/>
                  </a:lnTo>
                  <a:lnTo>
                    <a:pt x="374865" y="836523"/>
                  </a:lnTo>
                  <a:lnTo>
                    <a:pt x="379196" y="830618"/>
                  </a:lnTo>
                  <a:close/>
                </a:path>
                <a:path w="877569" h="3358515">
                  <a:moveTo>
                    <a:pt x="383527" y="3042437"/>
                  </a:moveTo>
                  <a:lnTo>
                    <a:pt x="379653" y="3023285"/>
                  </a:lnTo>
                  <a:lnTo>
                    <a:pt x="372122" y="3012122"/>
                  </a:lnTo>
                  <a:lnTo>
                    <a:pt x="369100" y="3007639"/>
                  </a:lnTo>
                  <a:lnTo>
                    <a:pt x="364617" y="3004629"/>
                  </a:lnTo>
                  <a:lnTo>
                    <a:pt x="364617" y="3042437"/>
                  </a:lnTo>
                  <a:lnTo>
                    <a:pt x="362254" y="3054159"/>
                  </a:lnTo>
                  <a:lnTo>
                    <a:pt x="355803" y="3063811"/>
                  </a:lnTo>
                  <a:lnTo>
                    <a:pt x="346176" y="3070352"/>
                  </a:lnTo>
                  <a:lnTo>
                    <a:pt x="334302" y="3072765"/>
                  </a:lnTo>
                  <a:lnTo>
                    <a:pt x="322580" y="3070352"/>
                  </a:lnTo>
                  <a:lnTo>
                    <a:pt x="312928" y="3063811"/>
                  </a:lnTo>
                  <a:lnTo>
                    <a:pt x="306387" y="3054159"/>
                  </a:lnTo>
                  <a:lnTo>
                    <a:pt x="303974" y="3042437"/>
                  </a:lnTo>
                  <a:lnTo>
                    <a:pt x="306438" y="3030397"/>
                  </a:lnTo>
                  <a:lnTo>
                    <a:pt x="313080" y="3020784"/>
                  </a:lnTo>
                  <a:lnTo>
                    <a:pt x="322745" y="3014421"/>
                  </a:lnTo>
                  <a:lnTo>
                    <a:pt x="334302" y="3012122"/>
                  </a:lnTo>
                  <a:lnTo>
                    <a:pt x="346011" y="3014421"/>
                  </a:lnTo>
                  <a:lnTo>
                    <a:pt x="355650" y="3020784"/>
                  </a:lnTo>
                  <a:lnTo>
                    <a:pt x="362204" y="3030397"/>
                  </a:lnTo>
                  <a:lnTo>
                    <a:pt x="364617" y="3042437"/>
                  </a:lnTo>
                  <a:lnTo>
                    <a:pt x="364617" y="3004629"/>
                  </a:lnTo>
                  <a:lnTo>
                    <a:pt x="353453" y="2997098"/>
                  </a:lnTo>
                  <a:lnTo>
                    <a:pt x="334302" y="2993225"/>
                  </a:lnTo>
                  <a:lnTo>
                    <a:pt x="315137" y="2997098"/>
                  </a:lnTo>
                  <a:lnTo>
                    <a:pt x="299491" y="3007639"/>
                  </a:lnTo>
                  <a:lnTo>
                    <a:pt x="288937" y="3023285"/>
                  </a:lnTo>
                  <a:lnTo>
                    <a:pt x="285076" y="3042437"/>
                  </a:lnTo>
                  <a:lnTo>
                    <a:pt x="288937" y="3061589"/>
                  </a:lnTo>
                  <a:lnTo>
                    <a:pt x="299491" y="3077235"/>
                  </a:lnTo>
                  <a:lnTo>
                    <a:pt x="315137" y="3087789"/>
                  </a:lnTo>
                  <a:lnTo>
                    <a:pt x="334302" y="3091662"/>
                  </a:lnTo>
                  <a:lnTo>
                    <a:pt x="353453" y="3087789"/>
                  </a:lnTo>
                  <a:lnTo>
                    <a:pt x="369100" y="3077235"/>
                  </a:lnTo>
                  <a:lnTo>
                    <a:pt x="372122" y="3072765"/>
                  </a:lnTo>
                  <a:lnTo>
                    <a:pt x="379653" y="3061589"/>
                  </a:lnTo>
                  <a:lnTo>
                    <a:pt x="383527" y="3042437"/>
                  </a:lnTo>
                  <a:close/>
                </a:path>
                <a:path w="877569" h="3358515">
                  <a:moveTo>
                    <a:pt x="576110" y="146050"/>
                  </a:moveTo>
                  <a:lnTo>
                    <a:pt x="573290" y="132080"/>
                  </a:lnTo>
                  <a:lnTo>
                    <a:pt x="563359" y="119380"/>
                  </a:lnTo>
                  <a:lnTo>
                    <a:pt x="544042" y="106680"/>
                  </a:lnTo>
                  <a:lnTo>
                    <a:pt x="513105" y="95250"/>
                  </a:lnTo>
                  <a:lnTo>
                    <a:pt x="508774" y="104140"/>
                  </a:lnTo>
                  <a:lnTo>
                    <a:pt x="513270" y="107950"/>
                  </a:lnTo>
                  <a:lnTo>
                    <a:pt x="521716" y="116840"/>
                  </a:lnTo>
                  <a:lnTo>
                    <a:pt x="531863" y="130810"/>
                  </a:lnTo>
                  <a:lnTo>
                    <a:pt x="541451" y="147320"/>
                  </a:lnTo>
                  <a:lnTo>
                    <a:pt x="546049" y="157480"/>
                  </a:lnTo>
                  <a:lnTo>
                    <a:pt x="549871" y="163830"/>
                  </a:lnTo>
                  <a:lnTo>
                    <a:pt x="553910" y="166370"/>
                  </a:lnTo>
                  <a:lnTo>
                    <a:pt x="559181" y="167640"/>
                  </a:lnTo>
                  <a:lnTo>
                    <a:pt x="565645" y="166370"/>
                  </a:lnTo>
                  <a:lnTo>
                    <a:pt x="571030" y="161290"/>
                  </a:lnTo>
                  <a:lnTo>
                    <a:pt x="574725" y="154940"/>
                  </a:lnTo>
                  <a:lnTo>
                    <a:pt x="576110" y="146050"/>
                  </a:lnTo>
                  <a:close/>
                </a:path>
                <a:path w="877569" h="3358515">
                  <a:moveTo>
                    <a:pt x="601713" y="58420"/>
                  </a:moveTo>
                  <a:lnTo>
                    <a:pt x="593559" y="38100"/>
                  </a:lnTo>
                  <a:lnTo>
                    <a:pt x="574344" y="22860"/>
                  </a:lnTo>
                  <a:lnTo>
                    <a:pt x="551865" y="13970"/>
                  </a:lnTo>
                  <a:lnTo>
                    <a:pt x="533984" y="8890"/>
                  </a:lnTo>
                  <a:lnTo>
                    <a:pt x="530047" y="16510"/>
                  </a:lnTo>
                  <a:lnTo>
                    <a:pt x="539788" y="25400"/>
                  </a:lnTo>
                  <a:lnTo>
                    <a:pt x="549567" y="35560"/>
                  </a:lnTo>
                  <a:lnTo>
                    <a:pt x="559435" y="46990"/>
                  </a:lnTo>
                  <a:lnTo>
                    <a:pt x="569417" y="63500"/>
                  </a:lnTo>
                  <a:lnTo>
                    <a:pt x="576897" y="77470"/>
                  </a:lnTo>
                  <a:lnTo>
                    <a:pt x="578472" y="80010"/>
                  </a:lnTo>
                  <a:lnTo>
                    <a:pt x="585165" y="80010"/>
                  </a:lnTo>
                  <a:lnTo>
                    <a:pt x="591896" y="78740"/>
                  </a:lnTo>
                  <a:lnTo>
                    <a:pt x="597128" y="73660"/>
                  </a:lnTo>
                  <a:lnTo>
                    <a:pt x="600506" y="67310"/>
                  </a:lnTo>
                  <a:lnTo>
                    <a:pt x="601713" y="58420"/>
                  </a:lnTo>
                  <a:close/>
                </a:path>
                <a:path w="877569" h="3358515">
                  <a:moveTo>
                    <a:pt x="622960" y="87630"/>
                  </a:moveTo>
                  <a:lnTo>
                    <a:pt x="613918" y="83820"/>
                  </a:lnTo>
                  <a:lnTo>
                    <a:pt x="593204" y="135890"/>
                  </a:lnTo>
                  <a:lnTo>
                    <a:pt x="572071" y="185420"/>
                  </a:lnTo>
                  <a:lnTo>
                    <a:pt x="547357" y="241300"/>
                  </a:lnTo>
                  <a:lnTo>
                    <a:pt x="542658" y="247650"/>
                  </a:lnTo>
                  <a:lnTo>
                    <a:pt x="536384" y="251460"/>
                  </a:lnTo>
                  <a:lnTo>
                    <a:pt x="527812" y="252730"/>
                  </a:lnTo>
                  <a:lnTo>
                    <a:pt x="516255" y="252730"/>
                  </a:lnTo>
                  <a:lnTo>
                    <a:pt x="515480" y="262890"/>
                  </a:lnTo>
                  <a:lnTo>
                    <a:pt x="531291" y="267970"/>
                  </a:lnTo>
                  <a:lnTo>
                    <a:pt x="540766" y="275590"/>
                  </a:lnTo>
                  <a:lnTo>
                    <a:pt x="545363" y="289560"/>
                  </a:lnTo>
                  <a:lnTo>
                    <a:pt x="546506" y="312420"/>
                  </a:lnTo>
                  <a:lnTo>
                    <a:pt x="546506" y="316230"/>
                  </a:lnTo>
                  <a:lnTo>
                    <a:pt x="546392" y="320040"/>
                  </a:lnTo>
                  <a:lnTo>
                    <a:pt x="545579" y="337820"/>
                  </a:lnTo>
                  <a:lnTo>
                    <a:pt x="545503" y="340360"/>
                  </a:lnTo>
                  <a:lnTo>
                    <a:pt x="545401" y="354330"/>
                  </a:lnTo>
                  <a:lnTo>
                    <a:pt x="552488" y="359410"/>
                  </a:lnTo>
                  <a:lnTo>
                    <a:pt x="559181" y="359410"/>
                  </a:lnTo>
                  <a:lnTo>
                    <a:pt x="567918" y="356870"/>
                  </a:lnTo>
                  <a:lnTo>
                    <a:pt x="575627" y="351790"/>
                  </a:lnTo>
                  <a:lnTo>
                    <a:pt x="581113" y="342900"/>
                  </a:lnTo>
                  <a:lnTo>
                    <a:pt x="583209" y="331470"/>
                  </a:lnTo>
                  <a:lnTo>
                    <a:pt x="582371" y="322580"/>
                  </a:lnTo>
                  <a:lnTo>
                    <a:pt x="580390" y="313690"/>
                  </a:lnTo>
                  <a:lnTo>
                    <a:pt x="576110" y="299720"/>
                  </a:lnTo>
                  <a:lnTo>
                    <a:pt x="572604" y="290830"/>
                  </a:lnTo>
                  <a:lnTo>
                    <a:pt x="570293" y="283210"/>
                  </a:lnTo>
                  <a:lnTo>
                    <a:pt x="569023" y="276860"/>
                  </a:lnTo>
                  <a:lnTo>
                    <a:pt x="568629" y="271780"/>
                  </a:lnTo>
                  <a:lnTo>
                    <a:pt x="568909" y="265430"/>
                  </a:lnTo>
                  <a:lnTo>
                    <a:pt x="570293" y="259080"/>
                  </a:lnTo>
                  <a:lnTo>
                    <a:pt x="573608" y="247650"/>
                  </a:lnTo>
                  <a:lnTo>
                    <a:pt x="604075" y="151130"/>
                  </a:lnTo>
                  <a:lnTo>
                    <a:pt x="613270" y="121920"/>
                  </a:lnTo>
                  <a:lnTo>
                    <a:pt x="619683" y="100330"/>
                  </a:lnTo>
                  <a:lnTo>
                    <a:pt x="622960" y="87630"/>
                  </a:lnTo>
                  <a:close/>
                </a:path>
                <a:path w="877569" h="3358515">
                  <a:moveTo>
                    <a:pt x="732434" y="2657030"/>
                  </a:moveTo>
                  <a:lnTo>
                    <a:pt x="730758" y="2651899"/>
                  </a:lnTo>
                  <a:lnTo>
                    <a:pt x="730415" y="2650820"/>
                  </a:lnTo>
                  <a:lnTo>
                    <a:pt x="725106" y="2645257"/>
                  </a:lnTo>
                  <a:lnTo>
                    <a:pt x="717651" y="2641231"/>
                  </a:lnTo>
                  <a:lnTo>
                    <a:pt x="709206" y="2639695"/>
                  </a:lnTo>
                  <a:lnTo>
                    <a:pt x="701636" y="2641384"/>
                  </a:lnTo>
                  <a:lnTo>
                    <a:pt x="689076" y="2645206"/>
                  </a:lnTo>
                  <a:lnTo>
                    <a:pt x="676148" y="2649321"/>
                  </a:lnTo>
                  <a:lnTo>
                    <a:pt x="667461" y="2651899"/>
                  </a:lnTo>
                  <a:lnTo>
                    <a:pt x="673379" y="2641231"/>
                  </a:lnTo>
                  <a:lnTo>
                    <a:pt x="682028" y="2627096"/>
                  </a:lnTo>
                  <a:lnTo>
                    <a:pt x="682802" y="2625521"/>
                  </a:lnTo>
                  <a:lnTo>
                    <a:pt x="682802" y="2621191"/>
                  </a:lnTo>
                  <a:lnTo>
                    <a:pt x="679437" y="2612263"/>
                  </a:lnTo>
                  <a:lnTo>
                    <a:pt x="670560" y="2603017"/>
                  </a:lnTo>
                  <a:lnTo>
                    <a:pt x="658063" y="2595765"/>
                  </a:lnTo>
                  <a:lnTo>
                    <a:pt x="643826" y="2592832"/>
                  </a:lnTo>
                  <a:lnTo>
                    <a:pt x="639102" y="2592832"/>
                  </a:lnTo>
                  <a:lnTo>
                    <a:pt x="635558" y="2593619"/>
                  </a:lnTo>
                  <a:lnTo>
                    <a:pt x="629259" y="2595194"/>
                  </a:lnTo>
                  <a:lnTo>
                    <a:pt x="627291" y="2603868"/>
                  </a:lnTo>
                  <a:lnTo>
                    <a:pt x="632409" y="2605824"/>
                  </a:lnTo>
                  <a:lnTo>
                    <a:pt x="644626" y="2610955"/>
                  </a:lnTo>
                  <a:lnTo>
                    <a:pt x="644626" y="2620403"/>
                  </a:lnTo>
                  <a:lnTo>
                    <a:pt x="642708" y="2629763"/>
                  </a:lnTo>
                  <a:lnTo>
                    <a:pt x="611847" y="2662504"/>
                  </a:lnTo>
                  <a:lnTo>
                    <a:pt x="581621" y="2664498"/>
                  </a:lnTo>
                  <a:lnTo>
                    <a:pt x="568769" y="2663825"/>
                  </a:lnTo>
                  <a:lnTo>
                    <a:pt x="560070" y="2662034"/>
                  </a:lnTo>
                  <a:lnTo>
                    <a:pt x="554151" y="2659507"/>
                  </a:lnTo>
                  <a:lnTo>
                    <a:pt x="549719" y="2656624"/>
                  </a:lnTo>
                  <a:lnTo>
                    <a:pt x="542239" y="2661755"/>
                  </a:lnTo>
                  <a:lnTo>
                    <a:pt x="547573" y="2674480"/>
                  </a:lnTo>
                  <a:lnTo>
                    <a:pt x="554443" y="2684437"/>
                  </a:lnTo>
                  <a:lnTo>
                    <a:pt x="565162" y="2690926"/>
                  </a:lnTo>
                  <a:lnTo>
                    <a:pt x="582002" y="2693251"/>
                  </a:lnTo>
                  <a:lnTo>
                    <a:pt x="588848" y="2693136"/>
                  </a:lnTo>
                  <a:lnTo>
                    <a:pt x="595604" y="2692654"/>
                  </a:lnTo>
                  <a:lnTo>
                    <a:pt x="604723" y="2691587"/>
                  </a:lnTo>
                  <a:lnTo>
                    <a:pt x="618629" y="2689707"/>
                  </a:lnTo>
                  <a:lnTo>
                    <a:pt x="606869" y="2714320"/>
                  </a:lnTo>
                  <a:lnTo>
                    <a:pt x="592455" y="2742565"/>
                  </a:lnTo>
                  <a:lnTo>
                    <a:pt x="576554" y="2771546"/>
                  </a:lnTo>
                  <a:lnTo>
                    <a:pt x="560349" y="2798381"/>
                  </a:lnTo>
                  <a:lnTo>
                    <a:pt x="550024" y="2814269"/>
                  </a:lnTo>
                  <a:lnTo>
                    <a:pt x="544207" y="2824124"/>
                  </a:lnTo>
                  <a:lnTo>
                    <a:pt x="541629" y="2830677"/>
                  </a:lnTo>
                  <a:lnTo>
                    <a:pt x="541045" y="2836583"/>
                  </a:lnTo>
                  <a:lnTo>
                    <a:pt x="541667" y="2842666"/>
                  </a:lnTo>
                  <a:lnTo>
                    <a:pt x="543915" y="2849524"/>
                  </a:lnTo>
                  <a:lnTo>
                    <a:pt x="548373" y="2855125"/>
                  </a:lnTo>
                  <a:lnTo>
                    <a:pt x="555625" y="2857449"/>
                  </a:lnTo>
                  <a:lnTo>
                    <a:pt x="559193" y="2857106"/>
                  </a:lnTo>
                  <a:lnTo>
                    <a:pt x="591908" y="2810268"/>
                  </a:lnTo>
                  <a:lnTo>
                    <a:pt x="626973" y="2737675"/>
                  </a:lnTo>
                  <a:lnTo>
                    <a:pt x="649351" y="2689707"/>
                  </a:lnTo>
                  <a:lnTo>
                    <a:pt x="652106" y="2683802"/>
                  </a:lnTo>
                  <a:lnTo>
                    <a:pt x="695667" y="2675382"/>
                  </a:lnTo>
                  <a:lnTo>
                    <a:pt x="712355" y="2671978"/>
                  </a:lnTo>
                  <a:lnTo>
                    <a:pt x="720229" y="2670022"/>
                  </a:lnTo>
                  <a:lnTo>
                    <a:pt x="732434" y="2666479"/>
                  </a:lnTo>
                  <a:lnTo>
                    <a:pt x="732434" y="2664498"/>
                  </a:lnTo>
                  <a:lnTo>
                    <a:pt x="732434" y="2657030"/>
                  </a:lnTo>
                  <a:close/>
                </a:path>
                <a:path w="877569" h="3358515">
                  <a:moveTo>
                    <a:pt x="743851" y="2388933"/>
                  </a:moveTo>
                  <a:lnTo>
                    <a:pt x="734669" y="2339314"/>
                  </a:lnTo>
                  <a:lnTo>
                    <a:pt x="691438" y="2312530"/>
                  </a:lnTo>
                  <a:lnTo>
                    <a:pt x="683602" y="2310955"/>
                  </a:lnTo>
                  <a:lnTo>
                    <a:pt x="674954" y="2310955"/>
                  </a:lnTo>
                  <a:lnTo>
                    <a:pt x="668248" y="2312136"/>
                  </a:lnTo>
                  <a:lnTo>
                    <a:pt x="663130" y="2312530"/>
                  </a:lnTo>
                  <a:lnTo>
                    <a:pt x="678878" y="2274341"/>
                  </a:lnTo>
                  <a:lnTo>
                    <a:pt x="685965" y="2261743"/>
                  </a:lnTo>
                  <a:lnTo>
                    <a:pt x="686752" y="2260168"/>
                  </a:lnTo>
                  <a:lnTo>
                    <a:pt x="686752" y="2256625"/>
                  </a:lnTo>
                  <a:lnTo>
                    <a:pt x="683082" y="2247252"/>
                  </a:lnTo>
                  <a:lnTo>
                    <a:pt x="673608" y="2237765"/>
                  </a:lnTo>
                  <a:lnTo>
                    <a:pt x="660679" y="2230424"/>
                  </a:lnTo>
                  <a:lnTo>
                    <a:pt x="646595" y="2227478"/>
                  </a:lnTo>
                  <a:lnTo>
                    <a:pt x="640676" y="2227478"/>
                  </a:lnTo>
                  <a:lnTo>
                    <a:pt x="630453" y="2230628"/>
                  </a:lnTo>
                  <a:lnTo>
                    <a:pt x="628078" y="2239302"/>
                  </a:lnTo>
                  <a:lnTo>
                    <a:pt x="634377" y="2242401"/>
                  </a:lnTo>
                  <a:lnTo>
                    <a:pt x="640918" y="2246680"/>
                  </a:lnTo>
                  <a:lnTo>
                    <a:pt x="646074" y="2252573"/>
                  </a:lnTo>
                  <a:lnTo>
                    <a:pt x="648157" y="2260549"/>
                  </a:lnTo>
                  <a:lnTo>
                    <a:pt x="645668" y="2273922"/>
                  </a:lnTo>
                  <a:lnTo>
                    <a:pt x="630847" y="2318435"/>
                  </a:lnTo>
                  <a:lnTo>
                    <a:pt x="577405" y="2330526"/>
                  </a:lnTo>
                  <a:lnTo>
                    <a:pt x="565873" y="2332228"/>
                  </a:lnTo>
                  <a:lnTo>
                    <a:pt x="551700" y="2332228"/>
                  </a:lnTo>
                  <a:lnTo>
                    <a:pt x="548538" y="2324747"/>
                  </a:lnTo>
                  <a:lnTo>
                    <a:pt x="545388" y="2317648"/>
                  </a:lnTo>
                  <a:lnTo>
                    <a:pt x="537121" y="2318829"/>
                  </a:lnTo>
                  <a:lnTo>
                    <a:pt x="535546" y="2322779"/>
                  </a:lnTo>
                  <a:lnTo>
                    <a:pt x="533971" y="2327110"/>
                  </a:lnTo>
                  <a:lnTo>
                    <a:pt x="533971" y="2332228"/>
                  </a:lnTo>
                  <a:lnTo>
                    <a:pt x="537121" y="2345639"/>
                  </a:lnTo>
                  <a:lnTo>
                    <a:pt x="544944" y="2357082"/>
                  </a:lnTo>
                  <a:lnTo>
                    <a:pt x="555066" y="2365057"/>
                  </a:lnTo>
                  <a:lnTo>
                    <a:pt x="565073" y="2368054"/>
                  </a:lnTo>
                  <a:lnTo>
                    <a:pt x="568629" y="2368054"/>
                  </a:lnTo>
                  <a:lnTo>
                    <a:pt x="580440" y="2362936"/>
                  </a:lnTo>
                  <a:lnTo>
                    <a:pt x="587527" y="2359787"/>
                  </a:lnTo>
                  <a:lnTo>
                    <a:pt x="594982" y="2356802"/>
                  </a:lnTo>
                  <a:lnTo>
                    <a:pt x="602335" y="2354224"/>
                  </a:lnTo>
                  <a:lnTo>
                    <a:pt x="610057" y="2351875"/>
                  </a:lnTo>
                  <a:lnTo>
                    <a:pt x="618629" y="2349550"/>
                  </a:lnTo>
                  <a:lnTo>
                    <a:pt x="611301" y="2366670"/>
                  </a:lnTo>
                  <a:lnTo>
                    <a:pt x="595160" y="2402954"/>
                  </a:lnTo>
                  <a:lnTo>
                    <a:pt x="574497" y="2446401"/>
                  </a:lnTo>
                  <a:lnTo>
                    <a:pt x="553656" y="2485009"/>
                  </a:lnTo>
                  <a:lnTo>
                    <a:pt x="545731" y="2498039"/>
                  </a:lnTo>
                  <a:lnTo>
                    <a:pt x="541350" y="2506268"/>
                  </a:lnTo>
                  <a:lnTo>
                    <a:pt x="539483" y="2512174"/>
                  </a:lnTo>
                  <a:lnTo>
                    <a:pt x="539089" y="2518092"/>
                  </a:lnTo>
                  <a:lnTo>
                    <a:pt x="540156" y="2525903"/>
                  </a:lnTo>
                  <a:lnTo>
                    <a:pt x="543179" y="2532710"/>
                  </a:lnTo>
                  <a:lnTo>
                    <a:pt x="547890" y="2537523"/>
                  </a:lnTo>
                  <a:lnTo>
                    <a:pt x="554050" y="2539352"/>
                  </a:lnTo>
                  <a:lnTo>
                    <a:pt x="560171" y="2537879"/>
                  </a:lnTo>
                  <a:lnTo>
                    <a:pt x="601929" y="2462352"/>
                  </a:lnTo>
                  <a:lnTo>
                    <a:pt x="620699" y="2419197"/>
                  </a:lnTo>
                  <a:lnTo>
                    <a:pt x="636968" y="2379230"/>
                  </a:lnTo>
                  <a:lnTo>
                    <a:pt x="648538" y="2349550"/>
                  </a:lnTo>
                  <a:lnTo>
                    <a:pt x="651306" y="2342464"/>
                  </a:lnTo>
                  <a:lnTo>
                    <a:pt x="657313" y="2341473"/>
                  </a:lnTo>
                  <a:lnTo>
                    <a:pt x="664464" y="2340445"/>
                  </a:lnTo>
                  <a:lnTo>
                    <a:pt x="672414" y="2339644"/>
                  </a:lnTo>
                  <a:lnTo>
                    <a:pt x="680847" y="2339314"/>
                  </a:lnTo>
                  <a:lnTo>
                    <a:pt x="696480" y="2341765"/>
                  </a:lnTo>
                  <a:lnTo>
                    <a:pt x="706691" y="2349500"/>
                  </a:lnTo>
                  <a:lnTo>
                    <a:pt x="712254" y="2363063"/>
                  </a:lnTo>
                  <a:lnTo>
                    <a:pt x="713930" y="2383015"/>
                  </a:lnTo>
                  <a:lnTo>
                    <a:pt x="713778" y="2392743"/>
                  </a:lnTo>
                  <a:lnTo>
                    <a:pt x="708609" y="2442768"/>
                  </a:lnTo>
                  <a:lnTo>
                    <a:pt x="694931" y="2489403"/>
                  </a:lnTo>
                  <a:lnTo>
                    <a:pt x="678103" y="2503513"/>
                  </a:lnTo>
                  <a:lnTo>
                    <a:pt x="668693" y="2501011"/>
                  </a:lnTo>
                  <a:lnTo>
                    <a:pt x="655154" y="2495004"/>
                  </a:lnTo>
                  <a:lnTo>
                    <a:pt x="640880" y="2487739"/>
                  </a:lnTo>
                  <a:lnTo>
                    <a:pt x="629259" y="2481465"/>
                  </a:lnTo>
                  <a:lnTo>
                    <a:pt x="624547" y="2488552"/>
                  </a:lnTo>
                  <a:lnTo>
                    <a:pt x="629424" y="2493187"/>
                  </a:lnTo>
                  <a:lnTo>
                    <a:pt x="644639" y="2507323"/>
                  </a:lnTo>
                  <a:lnTo>
                    <a:pt x="649744" y="2512174"/>
                  </a:lnTo>
                  <a:lnTo>
                    <a:pt x="659193" y="2521623"/>
                  </a:lnTo>
                  <a:lnTo>
                    <a:pt x="659980" y="2526360"/>
                  </a:lnTo>
                  <a:lnTo>
                    <a:pt x="660374" y="2530297"/>
                  </a:lnTo>
                  <a:lnTo>
                    <a:pt x="661949" y="2544076"/>
                  </a:lnTo>
                  <a:lnTo>
                    <a:pt x="662736" y="2549982"/>
                  </a:lnTo>
                  <a:lnTo>
                    <a:pt x="674954" y="2549982"/>
                  </a:lnTo>
                  <a:lnTo>
                    <a:pt x="715505" y="2519261"/>
                  </a:lnTo>
                  <a:lnTo>
                    <a:pt x="721817" y="2503513"/>
                  </a:lnTo>
                  <a:lnTo>
                    <a:pt x="731723" y="2478798"/>
                  </a:lnTo>
                  <a:lnTo>
                    <a:pt x="740156" y="2437714"/>
                  </a:lnTo>
                  <a:lnTo>
                    <a:pt x="743356" y="2404821"/>
                  </a:lnTo>
                  <a:lnTo>
                    <a:pt x="743851" y="2388933"/>
                  </a:lnTo>
                  <a:close/>
                </a:path>
                <a:path w="877569" h="3358515">
                  <a:moveTo>
                    <a:pt x="823010" y="1207401"/>
                  </a:moveTo>
                  <a:lnTo>
                    <a:pt x="820966" y="1201889"/>
                  </a:lnTo>
                  <a:lnTo>
                    <a:pt x="820102" y="1199553"/>
                  </a:lnTo>
                  <a:lnTo>
                    <a:pt x="813117" y="1193038"/>
                  </a:lnTo>
                  <a:lnTo>
                    <a:pt x="804570" y="1188580"/>
                  </a:lnTo>
                  <a:lnTo>
                    <a:pt x="797013" y="1186929"/>
                  </a:lnTo>
                  <a:lnTo>
                    <a:pt x="792657" y="1187869"/>
                  </a:lnTo>
                  <a:lnTo>
                    <a:pt x="774801" y="1192085"/>
                  </a:lnTo>
                  <a:lnTo>
                    <a:pt x="770242" y="1193228"/>
                  </a:lnTo>
                  <a:lnTo>
                    <a:pt x="754545" y="1196467"/>
                  </a:lnTo>
                  <a:lnTo>
                    <a:pt x="738581" y="1199045"/>
                  </a:lnTo>
                  <a:lnTo>
                    <a:pt x="724776" y="1200873"/>
                  </a:lnTo>
                  <a:lnTo>
                    <a:pt x="715505" y="1201889"/>
                  </a:lnTo>
                  <a:lnTo>
                    <a:pt x="715822" y="1200315"/>
                  </a:lnTo>
                  <a:lnTo>
                    <a:pt x="715911" y="1198346"/>
                  </a:lnTo>
                  <a:lnTo>
                    <a:pt x="717257" y="1189774"/>
                  </a:lnTo>
                  <a:lnTo>
                    <a:pt x="720661" y="1171740"/>
                  </a:lnTo>
                  <a:lnTo>
                    <a:pt x="721410" y="1166837"/>
                  </a:lnTo>
                  <a:lnTo>
                    <a:pt x="717600" y="1157287"/>
                  </a:lnTo>
                  <a:lnTo>
                    <a:pt x="707771" y="1148537"/>
                  </a:lnTo>
                  <a:lnTo>
                    <a:pt x="694321" y="1142149"/>
                  </a:lnTo>
                  <a:lnTo>
                    <a:pt x="685584" y="1140675"/>
                  </a:lnTo>
                  <a:lnTo>
                    <a:pt x="685584" y="1397596"/>
                  </a:lnTo>
                  <a:lnTo>
                    <a:pt x="685177" y="1415503"/>
                  </a:lnTo>
                  <a:lnTo>
                    <a:pt x="679970" y="1428013"/>
                  </a:lnTo>
                  <a:lnTo>
                    <a:pt x="666635" y="1435354"/>
                  </a:lnTo>
                  <a:lnTo>
                    <a:pt x="641870" y="1437754"/>
                  </a:lnTo>
                  <a:lnTo>
                    <a:pt x="622173" y="1436458"/>
                  </a:lnTo>
                  <a:lnTo>
                    <a:pt x="606869" y="1432394"/>
                  </a:lnTo>
                  <a:lnTo>
                    <a:pt x="596950" y="1425308"/>
                  </a:lnTo>
                  <a:lnTo>
                    <a:pt x="593432" y="1414919"/>
                  </a:lnTo>
                  <a:lnTo>
                    <a:pt x="597293" y="1405039"/>
                  </a:lnTo>
                  <a:lnTo>
                    <a:pt x="607555" y="1397889"/>
                  </a:lnTo>
                  <a:lnTo>
                    <a:pt x="622173" y="1393545"/>
                  </a:lnTo>
                  <a:lnTo>
                    <a:pt x="639114" y="1392072"/>
                  </a:lnTo>
                  <a:lnTo>
                    <a:pt x="654126" y="1392720"/>
                  </a:lnTo>
                  <a:lnTo>
                    <a:pt x="667359" y="1394244"/>
                  </a:lnTo>
                  <a:lnTo>
                    <a:pt x="678091" y="1396072"/>
                  </a:lnTo>
                  <a:lnTo>
                    <a:pt x="685584" y="1397596"/>
                  </a:lnTo>
                  <a:lnTo>
                    <a:pt x="685584" y="1140675"/>
                  </a:lnTo>
                  <a:lnTo>
                    <a:pt x="679665" y="1139672"/>
                  </a:lnTo>
                  <a:lnTo>
                    <a:pt x="671410" y="1139672"/>
                  </a:lnTo>
                  <a:lnTo>
                    <a:pt x="665505" y="1142034"/>
                  </a:lnTo>
                  <a:lnTo>
                    <a:pt x="659980" y="1144397"/>
                  </a:lnTo>
                  <a:lnTo>
                    <a:pt x="658812" y="1153058"/>
                  </a:lnTo>
                  <a:lnTo>
                    <a:pt x="672846" y="1159256"/>
                  </a:lnTo>
                  <a:lnTo>
                    <a:pt x="679907" y="1168908"/>
                  </a:lnTo>
                  <a:lnTo>
                    <a:pt x="682332" y="1183741"/>
                  </a:lnTo>
                  <a:lnTo>
                    <a:pt x="682434" y="1205433"/>
                  </a:lnTo>
                  <a:lnTo>
                    <a:pt x="663879" y="1207071"/>
                  </a:lnTo>
                  <a:lnTo>
                    <a:pt x="640689" y="1208735"/>
                  </a:lnTo>
                  <a:lnTo>
                    <a:pt x="618083" y="1210030"/>
                  </a:lnTo>
                  <a:lnTo>
                    <a:pt x="601306" y="1210551"/>
                  </a:lnTo>
                  <a:lnTo>
                    <a:pt x="588708" y="1210284"/>
                  </a:lnTo>
                  <a:lnTo>
                    <a:pt x="576148" y="1208976"/>
                  </a:lnTo>
                  <a:lnTo>
                    <a:pt x="564261" y="1205903"/>
                  </a:lnTo>
                  <a:lnTo>
                    <a:pt x="553656" y="1200315"/>
                  </a:lnTo>
                  <a:lnTo>
                    <a:pt x="546976" y="1205433"/>
                  </a:lnTo>
                  <a:lnTo>
                    <a:pt x="551103" y="1216520"/>
                  </a:lnTo>
                  <a:lnTo>
                    <a:pt x="559625" y="1228229"/>
                  </a:lnTo>
                  <a:lnTo>
                    <a:pt x="575602" y="1237488"/>
                  </a:lnTo>
                  <a:lnTo>
                    <a:pt x="602107" y="1241259"/>
                  </a:lnTo>
                  <a:lnTo>
                    <a:pt x="622185" y="1240853"/>
                  </a:lnTo>
                  <a:lnTo>
                    <a:pt x="642264" y="1239735"/>
                  </a:lnTo>
                  <a:lnTo>
                    <a:pt x="662343" y="1238110"/>
                  </a:lnTo>
                  <a:lnTo>
                    <a:pt x="682434" y="1236141"/>
                  </a:lnTo>
                  <a:lnTo>
                    <a:pt x="682155" y="1259382"/>
                  </a:lnTo>
                  <a:lnTo>
                    <a:pt x="648525" y="1285684"/>
                  </a:lnTo>
                  <a:lnTo>
                    <a:pt x="633603" y="1285760"/>
                  </a:lnTo>
                  <a:lnTo>
                    <a:pt x="617829" y="1285481"/>
                  </a:lnTo>
                  <a:lnTo>
                    <a:pt x="604659" y="1283500"/>
                  </a:lnTo>
                  <a:lnTo>
                    <a:pt x="595604" y="1278128"/>
                  </a:lnTo>
                  <a:lnTo>
                    <a:pt x="592251" y="1267650"/>
                  </a:lnTo>
                  <a:lnTo>
                    <a:pt x="592251" y="1264500"/>
                  </a:lnTo>
                  <a:lnTo>
                    <a:pt x="593051" y="1262138"/>
                  </a:lnTo>
                  <a:lnTo>
                    <a:pt x="594233" y="1259382"/>
                  </a:lnTo>
                  <a:lnTo>
                    <a:pt x="586359" y="1255039"/>
                  </a:lnTo>
                  <a:lnTo>
                    <a:pt x="581139" y="1260221"/>
                  </a:lnTo>
                  <a:lnTo>
                    <a:pt x="576592" y="1266024"/>
                  </a:lnTo>
                  <a:lnTo>
                    <a:pt x="573392" y="1272933"/>
                  </a:lnTo>
                  <a:lnTo>
                    <a:pt x="572173" y="1281430"/>
                  </a:lnTo>
                  <a:lnTo>
                    <a:pt x="579297" y="1301686"/>
                  </a:lnTo>
                  <a:lnTo>
                    <a:pt x="596087" y="1312100"/>
                  </a:lnTo>
                  <a:lnTo>
                    <a:pt x="615696" y="1315923"/>
                  </a:lnTo>
                  <a:lnTo>
                    <a:pt x="631240" y="1316469"/>
                  </a:lnTo>
                  <a:lnTo>
                    <a:pt x="643775" y="1316266"/>
                  </a:lnTo>
                  <a:lnTo>
                    <a:pt x="656831" y="1315694"/>
                  </a:lnTo>
                  <a:lnTo>
                    <a:pt x="669886" y="1314818"/>
                  </a:lnTo>
                  <a:lnTo>
                    <a:pt x="682434" y="1313726"/>
                  </a:lnTo>
                  <a:lnTo>
                    <a:pt x="682561" y="1320876"/>
                  </a:lnTo>
                  <a:lnTo>
                    <a:pt x="682917" y="1333119"/>
                  </a:lnTo>
                  <a:lnTo>
                    <a:pt x="684009" y="1367269"/>
                  </a:lnTo>
                  <a:lnTo>
                    <a:pt x="676503" y="1366050"/>
                  </a:lnTo>
                  <a:lnTo>
                    <a:pt x="667664" y="1364907"/>
                  </a:lnTo>
                  <a:lnTo>
                    <a:pt x="657656" y="1364068"/>
                  </a:lnTo>
                  <a:lnTo>
                    <a:pt x="646607" y="1363726"/>
                  </a:lnTo>
                  <a:lnTo>
                    <a:pt x="608634" y="1368780"/>
                  </a:lnTo>
                  <a:lnTo>
                    <a:pt x="583831" y="1381645"/>
                  </a:lnTo>
                  <a:lnTo>
                    <a:pt x="570331" y="1398943"/>
                  </a:lnTo>
                  <a:lnTo>
                    <a:pt x="566254" y="1417281"/>
                  </a:lnTo>
                  <a:lnTo>
                    <a:pt x="571690" y="1438681"/>
                  </a:lnTo>
                  <a:lnTo>
                    <a:pt x="587273" y="1454645"/>
                  </a:lnTo>
                  <a:lnTo>
                    <a:pt x="611949" y="1464640"/>
                  </a:lnTo>
                  <a:lnTo>
                    <a:pt x="644626" y="1468081"/>
                  </a:lnTo>
                  <a:lnTo>
                    <a:pt x="686511" y="1462087"/>
                  </a:lnTo>
                  <a:lnTo>
                    <a:pt x="708012" y="1446974"/>
                  </a:lnTo>
                  <a:lnTo>
                    <a:pt x="711682" y="1437754"/>
                  </a:lnTo>
                  <a:lnTo>
                    <a:pt x="715937" y="1427060"/>
                  </a:lnTo>
                  <a:lnTo>
                    <a:pt x="717080" y="1406652"/>
                  </a:lnTo>
                  <a:lnTo>
                    <a:pt x="733831" y="1413332"/>
                  </a:lnTo>
                  <a:lnTo>
                    <a:pt x="750443" y="1421422"/>
                  </a:lnTo>
                  <a:lnTo>
                    <a:pt x="765136" y="1429804"/>
                  </a:lnTo>
                  <a:lnTo>
                    <a:pt x="776147" y="1437360"/>
                  </a:lnTo>
                  <a:lnTo>
                    <a:pt x="786549" y="1445361"/>
                  </a:lnTo>
                  <a:lnTo>
                    <a:pt x="792975" y="1449882"/>
                  </a:lnTo>
                  <a:lnTo>
                    <a:pt x="797191" y="1451889"/>
                  </a:lnTo>
                  <a:lnTo>
                    <a:pt x="800963" y="1452333"/>
                  </a:lnTo>
                  <a:lnTo>
                    <a:pt x="811974" y="1452333"/>
                  </a:lnTo>
                  <a:lnTo>
                    <a:pt x="813562" y="1441297"/>
                  </a:lnTo>
                  <a:lnTo>
                    <a:pt x="813562" y="1438554"/>
                  </a:lnTo>
                  <a:lnTo>
                    <a:pt x="791032" y="1406652"/>
                  </a:lnTo>
                  <a:lnTo>
                    <a:pt x="748436" y="1384503"/>
                  </a:lnTo>
                  <a:lnTo>
                    <a:pt x="715111" y="1373974"/>
                  </a:lnTo>
                  <a:lnTo>
                    <a:pt x="714616" y="1367269"/>
                  </a:lnTo>
                  <a:lnTo>
                    <a:pt x="712228" y="1326413"/>
                  </a:lnTo>
                  <a:lnTo>
                    <a:pt x="711568" y="1310970"/>
                  </a:lnTo>
                  <a:lnTo>
                    <a:pt x="729208" y="1308633"/>
                  </a:lnTo>
                  <a:lnTo>
                    <a:pt x="748779" y="1305547"/>
                  </a:lnTo>
                  <a:lnTo>
                    <a:pt x="795070" y="1295895"/>
                  </a:lnTo>
                  <a:lnTo>
                    <a:pt x="810171" y="1285760"/>
                  </a:lnTo>
                  <a:lnTo>
                    <a:pt x="811199" y="1282217"/>
                  </a:lnTo>
                  <a:lnTo>
                    <a:pt x="810653" y="1280642"/>
                  </a:lnTo>
                  <a:lnTo>
                    <a:pt x="808634" y="1274737"/>
                  </a:lnTo>
                  <a:lnTo>
                    <a:pt x="802525" y="1269034"/>
                  </a:lnTo>
                  <a:lnTo>
                    <a:pt x="795235" y="1265389"/>
                  </a:lnTo>
                  <a:lnTo>
                    <a:pt x="789139" y="1264107"/>
                  </a:lnTo>
                  <a:lnTo>
                    <a:pt x="787171" y="1264107"/>
                  </a:lnTo>
                  <a:lnTo>
                    <a:pt x="771029" y="1268437"/>
                  </a:lnTo>
                  <a:lnTo>
                    <a:pt x="752208" y="1273124"/>
                  </a:lnTo>
                  <a:lnTo>
                    <a:pt x="738238" y="1276121"/>
                  </a:lnTo>
                  <a:lnTo>
                    <a:pt x="725017" y="1278534"/>
                  </a:lnTo>
                  <a:lnTo>
                    <a:pt x="711568" y="1280642"/>
                  </a:lnTo>
                  <a:lnTo>
                    <a:pt x="711657" y="1264107"/>
                  </a:lnTo>
                  <a:lnTo>
                    <a:pt x="748233" y="1229055"/>
                  </a:lnTo>
                  <a:lnTo>
                    <a:pt x="773582" y="1225715"/>
                  </a:lnTo>
                  <a:lnTo>
                    <a:pt x="816457" y="1216609"/>
                  </a:lnTo>
                  <a:lnTo>
                    <a:pt x="822045" y="1210551"/>
                  </a:lnTo>
                  <a:lnTo>
                    <a:pt x="823010" y="1207401"/>
                  </a:lnTo>
                  <a:close/>
                </a:path>
                <a:path w="877569" h="3358515">
                  <a:moveTo>
                    <a:pt x="827341" y="1716493"/>
                  </a:moveTo>
                  <a:lnTo>
                    <a:pt x="822350" y="1687728"/>
                  </a:lnTo>
                  <a:lnTo>
                    <a:pt x="806323" y="1662061"/>
                  </a:lnTo>
                  <a:lnTo>
                    <a:pt x="777671" y="1643621"/>
                  </a:lnTo>
                  <a:lnTo>
                    <a:pt x="734809" y="1636560"/>
                  </a:lnTo>
                  <a:lnTo>
                    <a:pt x="706513" y="1638579"/>
                  </a:lnTo>
                  <a:lnTo>
                    <a:pt x="682421" y="1643545"/>
                  </a:lnTo>
                  <a:lnTo>
                    <a:pt x="662482" y="1649844"/>
                  </a:lnTo>
                  <a:lnTo>
                    <a:pt x="646595" y="1655851"/>
                  </a:lnTo>
                  <a:lnTo>
                    <a:pt x="687412" y="1617192"/>
                  </a:lnTo>
                  <a:lnTo>
                    <a:pt x="716788" y="1590192"/>
                  </a:lnTo>
                  <a:lnTo>
                    <a:pt x="736854" y="1572793"/>
                  </a:lnTo>
                  <a:lnTo>
                    <a:pt x="749757" y="1562925"/>
                  </a:lnTo>
                  <a:lnTo>
                    <a:pt x="767867" y="1550708"/>
                  </a:lnTo>
                  <a:lnTo>
                    <a:pt x="767867" y="1545983"/>
                  </a:lnTo>
                  <a:lnTo>
                    <a:pt x="765086" y="1538185"/>
                  </a:lnTo>
                  <a:lnTo>
                    <a:pt x="758024" y="1529105"/>
                  </a:lnTo>
                  <a:lnTo>
                    <a:pt x="748601" y="1521574"/>
                  </a:lnTo>
                  <a:lnTo>
                    <a:pt x="738733" y="1518424"/>
                  </a:lnTo>
                  <a:lnTo>
                    <a:pt x="689127" y="1529842"/>
                  </a:lnTo>
                  <a:lnTo>
                    <a:pt x="651573" y="1537690"/>
                  </a:lnTo>
                  <a:lnTo>
                    <a:pt x="626503" y="1541259"/>
                  </a:lnTo>
                  <a:lnTo>
                    <a:pt x="617601" y="1539722"/>
                  </a:lnTo>
                  <a:lnTo>
                    <a:pt x="611149" y="1535798"/>
                  </a:lnTo>
                  <a:lnTo>
                    <a:pt x="606463" y="1530464"/>
                  </a:lnTo>
                  <a:lnTo>
                    <a:pt x="602881" y="1524723"/>
                  </a:lnTo>
                  <a:lnTo>
                    <a:pt x="597369" y="1525905"/>
                  </a:lnTo>
                  <a:lnTo>
                    <a:pt x="595795" y="1529842"/>
                  </a:lnTo>
                  <a:lnTo>
                    <a:pt x="594220" y="1534566"/>
                  </a:lnTo>
                  <a:lnTo>
                    <a:pt x="594220" y="1540865"/>
                  </a:lnTo>
                  <a:lnTo>
                    <a:pt x="597369" y="1553159"/>
                  </a:lnTo>
                  <a:lnTo>
                    <a:pt x="605243" y="1564449"/>
                  </a:lnTo>
                  <a:lnTo>
                    <a:pt x="615492" y="1572717"/>
                  </a:lnTo>
                  <a:lnTo>
                    <a:pt x="625729" y="1575917"/>
                  </a:lnTo>
                  <a:lnTo>
                    <a:pt x="632523" y="1574228"/>
                  </a:lnTo>
                  <a:lnTo>
                    <a:pt x="642899" y="1570355"/>
                  </a:lnTo>
                  <a:lnTo>
                    <a:pt x="660374" y="1563319"/>
                  </a:lnTo>
                  <a:lnTo>
                    <a:pt x="672350" y="1559204"/>
                  </a:lnTo>
                  <a:lnTo>
                    <a:pt x="685025" y="1555534"/>
                  </a:lnTo>
                  <a:lnTo>
                    <a:pt x="697191" y="1552905"/>
                  </a:lnTo>
                  <a:lnTo>
                    <a:pt x="707631" y="1551901"/>
                  </a:lnTo>
                  <a:lnTo>
                    <a:pt x="710387" y="1551901"/>
                  </a:lnTo>
                  <a:lnTo>
                    <a:pt x="710387" y="1553476"/>
                  </a:lnTo>
                  <a:lnTo>
                    <a:pt x="691299" y="1574914"/>
                  </a:lnTo>
                  <a:lnTo>
                    <a:pt x="648614" y="1618056"/>
                  </a:lnTo>
                  <a:lnTo>
                    <a:pt x="604227" y="1661782"/>
                  </a:lnTo>
                  <a:lnTo>
                    <a:pt x="580047" y="1684985"/>
                  </a:lnTo>
                  <a:lnTo>
                    <a:pt x="562470" y="1700479"/>
                  </a:lnTo>
                  <a:lnTo>
                    <a:pt x="552627" y="1710588"/>
                  </a:lnTo>
                  <a:lnTo>
                    <a:pt x="548309" y="1718322"/>
                  </a:lnTo>
                  <a:lnTo>
                    <a:pt x="547357" y="1726730"/>
                  </a:lnTo>
                  <a:lnTo>
                    <a:pt x="547357" y="1734997"/>
                  </a:lnTo>
                  <a:lnTo>
                    <a:pt x="551700" y="1746808"/>
                  </a:lnTo>
                  <a:lnTo>
                    <a:pt x="562330" y="1746808"/>
                  </a:lnTo>
                  <a:lnTo>
                    <a:pt x="566064" y="1746427"/>
                  </a:lnTo>
                  <a:lnTo>
                    <a:pt x="569849" y="1744294"/>
                  </a:lnTo>
                  <a:lnTo>
                    <a:pt x="575779" y="1738998"/>
                  </a:lnTo>
                  <a:lnTo>
                    <a:pt x="585952" y="1729092"/>
                  </a:lnTo>
                  <a:lnTo>
                    <a:pt x="605015" y="1711261"/>
                  </a:lnTo>
                  <a:lnTo>
                    <a:pt x="635660" y="1688934"/>
                  </a:lnTo>
                  <a:lnTo>
                    <a:pt x="677100" y="1669846"/>
                  </a:lnTo>
                  <a:lnTo>
                    <a:pt x="728510" y="1661756"/>
                  </a:lnTo>
                  <a:lnTo>
                    <a:pt x="746417" y="1663217"/>
                  </a:lnTo>
                  <a:lnTo>
                    <a:pt x="767041" y="1669884"/>
                  </a:lnTo>
                  <a:lnTo>
                    <a:pt x="784034" y="1685188"/>
                  </a:lnTo>
                  <a:lnTo>
                    <a:pt x="791108" y="1712556"/>
                  </a:lnTo>
                  <a:lnTo>
                    <a:pt x="779411" y="1752066"/>
                  </a:lnTo>
                  <a:lnTo>
                    <a:pt x="749350" y="1780222"/>
                  </a:lnTo>
                  <a:lnTo>
                    <a:pt x="708431" y="1799031"/>
                  </a:lnTo>
                  <a:lnTo>
                    <a:pt x="664197" y="1810461"/>
                  </a:lnTo>
                  <a:lnTo>
                    <a:pt x="624154" y="1816519"/>
                  </a:lnTo>
                  <a:lnTo>
                    <a:pt x="624154" y="1825561"/>
                  </a:lnTo>
                  <a:lnTo>
                    <a:pt x="669632" y="1825078"/>
                  </a:lnTo>
                  <a:lnTo>
                    <a:pt x="721017" y="1818093"/>
                  </a:lnTo>
                  <a:lnTo>
                    <a:pt x="778497" y="1797011"/>
                  </a:lnTo>
                  <a:lnTo>
                    <a:pt x="810501" y="1768767"/>
                  </a:lnTo>
                  <a:lnTo>
                    <a:pt x="824344" y="1739785"/>
                  </a:lnTo>
                  <a:lnTo>
                    <a:pt x="827341" y="1716493"/>
                  </a:lnTo>
                  <a:close/>
                </a:path>
                <a:path w="877569" h="3358515">
                  <a:moveTo>
                    <a:pt x="832853" y="939698"/>
                  </a:moveTo>
                  <a:lnTo>
                    <a:pt x="829195" y="927188"/>
                  </a:lnTo>
                  <a:lnTo>
                    <a:pt x="817486" y="912241"/>
                  </a:lnTo>
                  <a:lnTo>
                    <a:pt x="796632" y="896835"/>
                  </a:lnTo>
                  <a:lnTo>
                    <a:pt x="765517" y="882992"/>
                  </a:lnTo>
                  <a:lnTo>
                    <a:pt x="760399" y="890485"/>
                  </a:lnTo>
                  <a:lnTo>
                    <a:pt x="768896" y="897242"/>
                  </a:lnTo>
                  <a:lnTo>
                    <a:pt x="779983" y="907605"/>
                  </a:lnTo>
                  <a:lnTo>
                    <a:pt x="792403" y="921816"/>
                  </a:lnTo>
                  <a:lnTo>
                    <a:pt x="804900" y="940092"/>
                  </a:lnTo>
                  <a:lnTo>
                    <a:pt x="812368" y="952690"/>
                  </a:lnTo>
                  <a:lnTo>
                    <a:pt x="814349" y="955446"/>
                  </a:lnTo>
                  <a:lnTo>
                    <a:pt x="826554" y="955446"/>
                  </a:lnTo>
                  <a:lnTo>
                    <a:pt x="832853" y="949540"/>
                  </a:lnTo>
                  <a:lnTo>
                    <a:pt x="832853" y="939698"/>
                  </a:lnTo>
                  <a:close/>
                </a:path>
                <a:path w="877569" h="3358515">
                  <a:moveTo>
                    <a:pt x="840727" y="826300"/>
                  </a:moveTo>
                  <a:lnTo>
                    <a:pt x="837374" y="817143"/>
                  </a:lnTo>
                  <a:lnTo>
                    <a:pt x="829056" y="810044"/>
                  </a:lnTo>
                  <a:lnTo>
                    <a:pt x="818299" y="805472"/>
                  </a:lnTo>
                  <a:lnTo>
                    <a:pt x="807643" y="803846"/>
                  </a:lnTo>
                  <a:lnTo>
                    <a:pt x="799515" y="804849"/>
                  </a:lnTo>
                  <a:lnTo>
                    <a:pt x="786879" y="807148"/>
                  </a:lnTo>
                  <a:lnTo>
                    <a:pt x="765517" y="811326"/>
                  </a:lnTo>
                  <a:lnTo>
                    <a:pt x="595947" y="837031"/>
                  </a:lnTo>
                  <a:lnTo>
                    <a:pt x="565086" y="841260"/>
                  </a:lnTo>
                  <a:lnTo>
                    <a:pt x="555345" y="839597"/>
                  </a:lnTo>
                  <a:lnTo>
                    <a:pt x="548640" y="835342"/>
                  </a:lnTo>
                  <a:lnTo>
                    <a:pt x="544144" y="829627"/>
                  </a:lnTo>
                  <a:lnTo>
                    <a:pt x="541058" y="823531"/>
                  </a:lnTo>
                  <a:lnTo>
                    <a:pt x="532409" y="825500"/>
                  </a:lnTo>
                  <a:lnTo>
                    <a:pt x="530047" y="834961"/>
                  </a:lnTo>
                  <a:lnTo>
                    <a:pt x="530047" y="841260"/>
                  </a:lnTo>
                  <a:lnTo>
                    <a:pt x="533222" y="855624"/>
                  </a:lnTo>
                  <a:lnTo>
                    <a:pt x="541312" y="868819"/>
                  </a:lnTo>
                  <a:lnTo>
                    <a:pt x="552132" y="878459"/>
                  </a:lnTo>
                  <a:lnTo>
                    <a:pt x="563511" y="882205"/>
                  </a:lnTo>
                  <a:lnTo>
                    <a:pt x="569760" y="880770"/>
                  </a:lnTo>
                  <a:lnTo>
                    <a:pt x="579259" y="877531"/>
                  </a:lnTo>
                  <a:lnTo>
                    <a:pt x="588746" y="874064"/>
                  </a:lnTo>
                  <a:lnTo>
                    <a:pt x="595007" y="871969"/>
                  </a:lnTo>
                  <a:lnTo>
                    <a:pt x="620598" y="865212"/>
                  </a:lnTo>
                  <a:lnTo>
                    <a:pt x="648512" y="858926"/>
                  </a:lnTo>
                  <a:lnTo>
                    <a:pt x="726541" y="843229"/>
                  </a:lnTo>
                  <a:lnTo>
                    <a:pt x="691578" y="871029"/>
                  </a:lnTo>
                  <a:lnTo>
                    <a:pt x="661898" y="906183"/>
                  </a:lnTo>
                  <a:lnTo>
                    <a:pt x="641311" y="947166"/>
                  </a:lnTo>
                  <a:lnTo>
                    <a:pt x="633603" y="992466"/>
                  </a:lnTo>
                  <a:lnTo>
                    <a:pt x="645655" y="1040206"/>
                  </a:lnTo>
                  <a:lnTo>
                    <a:pt x="676275" y="1073429"/>
                  </a:lnTo>
                  <a:lnTo>
                    <a:pt x="717156" y="1092860"/>
                  </a:lnTo>
                  <a:lnTo>
                    <a:pt x="760006" y="1099172"/>
                  </a:lnTo>
                  <a:lnTo>
                    <a:pt x="767969" y="1098499"/>
                  </a:lnTo>
                  <a:lnTo>
                    <a:pt x="774763" y="1096124"/>
                  </a:lnTo>
                  <a:lnTo>
                    <a:pt x="779487" y="1091539"/>
                  </a:lnTo>
                  <a:lnTo>
                    <a:pt x="781265" y="1084224"/>
                  </a:lnTo>
                  <a:lnTo>
                    <a:pt x="777621" y="1072337"/>
                  </a:lnTo>
                  <a:lnTo>
                    <a:pt x="768070" y="1064133"/>
                  </a:lnTo>
                  <a:lnTo>
                    <a:pt x="754684" y="1059192"/>
                  </a:lnTo>
                  <a:lnTo>
                    <a:pt x="739521" y="1057046"/>
                  </a:lnTo>
                  <a:lnTo>
                    <a:pt x="720026" y="1053757"/>
                  </a:lnTo>
                  <a:lnTo>
                    <a:pt x="695172" y="1042822"/>
                  </a:lnTo>
                  <a:lnTo>
                    <a:pt x="673798" y="1020889"/>
                  </a:lnTo>
                  <a:lnTo>
                    <a:pt x="664718" y="984592"/>
                  </a:lnTo>
                  <a:lnTo>
                    <a:pt x="677418" y="933805"/>
                  </a:lnTo>
                  <a:lnTo>
                    <a:pt x="706107" y="893432"/>
                  </a:lnTo>
                  <a:lnTo>
                    <a:pt x="736638" y="865759"/>
                  </a:lnTo>
                  <a:lnTo>
                    <a:pt x="777455" y="843229"/>
                  </a:lnTo>
                  <a:lnTo>
                    <a:pt x="785317" y="841260"/>
                  </a:lnTo>
                  <a:lnTo>
                    <a:pt x="790105" y="840155"/>
                  </a:lnTo>
                  <a:lnTo>
                    <a:pt x="800176" y="839279"/>
                  </a:lnTo>
                  <a:lnTo>
                    <a:pt x="819962" y="838809"/>
                  </a:lnTo>
                  <a:lnTo>
                    <a:pt x="832408" y="837222"/>
                  </a:lnTo>
                  <a:lnTo>
                    <a:pt x="838873" y="833424"/>
                  </a:lnTo>
                  <a:lnTo>
                    <a:pt x="840727" y="826300"/>
                  </a:lnTo>
                  <a:close/>
                </a:path>
                <a:path w="877569" h="3358515">
                  <a:moveTo>
                    <a:pt x="844664" y="2726715"/>
                  </a:moveTo>
                  <a:lnTo>
                    <a:pt x="837463" y="2709595"/>
                  </a:lnTo>
                  <a:lnTo>
                    <a:pt x="818667" y="2694571"/>
                  </a:lnTo>
                  <a:lnTo>
                    <a:pt x="792505" y="2683903"/>
                  </a:lnTo>
                  <a:lnTo>
                    <a:pt x="763155" y="2679852"/>
                  </a:lnTo>
                  <a:lnTo>
                    <a:pt x="755345" y="2680131"/>
                  </a:lnTo>
                  <a:lnTo>
                    <a:pt x="748538" y="2680932"/>
                  </a:lnTo>
                  <a:lnTo>
                    <a:pt x="741946" y="2682176"/>
                  </a:lnTo>
                  <a:lnTo>
                    <a:pt x="734796" y="2683802"/>
                  </a:lnTo>
                  <a:lnTo>
                    <a:pt x="733615" y="2692857"/>
                  </a:lnTo>
                  <a:lnTo>
                    <a:pt x="754710" y="2697378"/>
                  </a:lnTo>
                  <a:lnTo>
                    <a:pt x="772693" y="2703042"/>
                  </a:lnTo>
                  <a:lnTo>
                    <a:pt x="785215" y="2708630"/>
                  </a:lnTo>
                  <a:lnTo>
                    <a:pt x="789914" y="2712936"/>
                  </a:lnTo>
                  <a:lnTo>
                    <a:pt x="789914" y="2714904"/>
                  </a:lnTo>
                  <a:lnTo>
                    <a:pt x="785583" y="2715691"/>
                  </a:lnTo>
                  <a:lnTo>
                    <a:pt x="783615" y="2716085"/>
                  </a:lnTo>
                  <a:lnTo>
                    <a:pt x="752208" y="2726779"/>
                  </a:lnTo>
                  <a:lnTo>
                    <a:pt x="736079" y="2744381"/>
                  </a:lnTo>
                  <a:lnTo>
                    <a:pt x="731647" y="2759659"/>
                  </a:lnTo>
                  <a:lnTo>
                    <a:pt x="731647" y="2862173"/>
                  </a:lnTo>
                  <a:lnTo>
                    <a:pt x="730580" y="2871241"/>
                  </a:lnTo>
                  <a:lnTo>
                    <a:pt x="725144" y="2881617"/>
                  </a:lnTo>
                  <a:lnTo>
                    <a:pt x="711161" y="2890139"/>
                  </a:lnTo>
                  <a:lnTo>
                    <a:pt x="684403" y="2893682"/>
                  </a:lnTo>
                  <a:lnTo>
                    <a:pt x="675563" y="2893263"/>
                  </a:lnTo>
                  <a:lnTo>
                    <a:pt x="663028" y="2890977"/>
                  </a:lnTo>
                  <a:lnTo>
                    <a:pt x="651827" y="2885211"/>
                  </a:lnTo>
                  <a:lnTo>
                    <a:pt x="646976" y="2874391"/>
                  </a:lnTo>
                  <a:lnTo>
                    <a:pt x="648601" y="2867241"/>
                  </a:lnTo>
                  <a:lnTo>
                    <a:pt x="654367" y="2860357"/>
                  </a:lnTo>
                  <a:lnTo>
                    <a:pt x="665581" y="2855163"/>
                  </a:lnTo>
                  <a:lnTo>
                    <a:pt x="683602" y="2853118"/>
                  </a:lnTo>
                  <a:lnTo>
                    <a:pt x="699262" y="2853982"/>
                  </a:lnTo>
                  <a:lnTo>
                    <a:pt x="712203" y="2856166"/>
                  </a:lnTo>
                  <a:lnTo>
                    <a:pt x="722871" y="2859100"/>
                  </a:lnTo>
                  <a:lnTo>
                    <a:pt x="731647" y="2862173"/>
                  </a:lnTo>
                  <a:lnTo>
                    <a:pt x="731647" y="2759659"/>
                  </a:lnTo>
                  <a:lnTo>
                    <a:pt x="730135" y="2764866"/>
                  </a:lnTo>
                  <a:lnTo>
                    <a:pt x="729284" y="2784208"/>
                  </a:lnTo>
                  <a:lnTo>
                    <a:pt x="729322" y="2791676"/>
                  </a:lnTo>
                  <a:lnTo>
                    <a:pt x="729488" y="2799016"/>
                  </a:lnTo>
                  <a:lnTo>
                    <a:pt x="729957" y="2810954"/>
                  </a:lnTo>
                  <a:lnTo>
                    <a:pt x="730834" y="2830665"/>
                  </a:lnTo>
                  <a:lnTo>
                    <a:pt x="721194" y="2828709"/>
                  </a:lnTo>
                  <a:lnTo>
                    <a:pt x="710831" y="2827083"/>
                  </a:lnTo>
                  <a:lnTo>
                    <a:pt x="700239" y="2825966"/>
                  </a:lnTo>
                  <a:lnTo>
                    <a:pt x="689902" y="2825559"/>
                  </a:lnTo>
                  <a:lnTo>
                    <a:pt x="659676" y="2829814"/>
                  </a:lnTo>
                  <a:lnTo>
                    <a:pt x="638860" y="2841053"/>
                  </a:lnTo>
                  <a:lnTo>
                    <a:pt x="626833" y="2856954"/>
                  </a:lnTo>
                  <a:lnTo>
                    <a:pt x="622960" y="2875165"/>
                  </a:lnTo>
                  <a:lnTo>
                    <a:pt x="626491" y="2892704"/>
                  </a:lnTo>
                  <a:lnTo>
                    <a:pt x="637921" y="2908249"/>
                  </a:lnTo>
                  <a:lnTo>
                    <a:pt x="658507" y="2919361"/>
                  </a:lnTo>
                  <a:lnTo>
                    <a:pt x="689508" y="2923603"/>
                  </a:lnTo>
                  <a:lnTo>
                    <a:pt x="705370" y="2922536"/>
                  </a:lnTo>
                  <a:lnTo>
                    <a:pt x="728345" y="2916859"/>
                  </a:lnTo>
                  <a:lnTo>
                    <a:pt x="749922" y="2902839"/>
                  </a:lnTo>
                  <a:lnTo>
                    <a:pt x="754011" y="2893682"/>
                  </a:lnTo>
                  <a:lnTo>
                    <a:pt x="761568" y="2876740"/>
                  </a:lnTo>
                  <a:lnTo>
                    <a:pt x="771105" y="2882404"/>
                  </a:lnTo>
                  <a:lnTo>
                    <a:pt x="779094" y="2887827"/>
                  </a:lnTo>
                  <a:lnTo>
                    <a:pt x="787387" y="2894190"/>
                  </a:lnTo>
                  <a:lnTo>
                    <a:pt x="802132" y="2906280"/>
                  </a:lnTo>
                  <a:lnTo>
                    <a:pt x="806856" y="2910611"/>
                  </a:lnTo>
                  <a:lnTo>
                    <a:pt x="820635" y="2910611"/>
                  </a:lnTo>
                  <a:lnTo>
                    <a:pt x="826160" y="2903524"/>
                  </a:lnTo>
                  <a:lnTo>
                    <a:pt x="826160" y="2895257"/>
                  </a:lnTo>
                  <a:lnTo>
                    <a:pt x="818540" y="2876740"/>
                  </a:lnTo>
                  <a:lnTo>
                    <a:pt x="818172" y="2875851"/>
                  </a:lnTo>
                  <a:lnTo>
                    <a:pt x="799426" y="2859913"/>
                  </a:lnTo>
                  <a:lnTo>
                    <a:pt x="787133" y="2853118"/>
                  </a:lnTo>
                  <a:lnTo>
                    <a:pt x="777811" y="2847962"/>
                  </a:lnTo>
                  <a:lnTo>
                    <a:pt x="759167" y="2807932"/>
                  </a:lnTo>
                  <a:lnTo>
                    <a:pt x="758024" y="2778302"/>
                  </a:lnTo>
                  <a:lnTo>
                    <a:pt x="758685" y="2763888"/>
                  </a:lnTo>
                  <a:lnTo>
                    <a:pt x="763295" y="2749854"/>
                  </a:lnTo>
                  <a:lnTo>
                    <a:pt x="775804" y="2739199"/>
                  </a:lnTo>
                  <a:lnTo>
                    <a:pt x="800163" y="2734983"/>
                  </a:lnTo>
                  <a:lnTo>
                    <a:pt x="807250" y="2734983"/>
                  </a:lnTo>
                  <a:lnTo>
                    <a:pt x="813943" y="2737358"/>
                  </a:lnTo>
                  <a:lnTo>
                    <a:pt x="826160" y="2741282"/>
                  </a:lnTo>
                  <a:lnTo>
                    <a:pt x="827328" y="2741688"/>
                  </a:lnTo>
                  <a:lnTo>
                    <a:pt x="840714" y="2741688"/>
                  </a:lnTo>
                  <a:lnTo>
                    <a:pt x="843915" y="2734983"/>
                  </a:lnTo>
                  <a:lnTo>
                    <a:pt x="844664" y="2733408"/>
                  </a:lnTo>
                  <a:lnTo>
                    <a:pt x="844664" y="2726715"/>
                  </a:lnTo>
                  <a:close/>
                </a:path>
                <a:path w="877569" h="3358515">
                  <a:moveTo>
                    <a:pt x="853719" y="1993074"/>
                  </a:moveTo>
                  <a:lnTo>
                    <a:pt x="848296" y="1966455"/>
                  </a:lnTo>
                  <a:lnTo>
                    <a:pt x="833094" y="1945525"/>
                  </a:lnTo>
                  <a:lnTo>
                    <a:pt x="809688" y="1931822"/>
                  </a:lnTo>
                  <a:lnTo>
                    <a:pt x="779691" y="1926920"/>
                  </a:lnTo>
                  <a:lnTo>
                    <a:pt x="744728" y="1931377"/>
                  </a:lnTo>
                  <a:lnTo>
                    <a:pt x="708761" y="1943163"/>
                  </a:lnTo>
                  <a:lnTo>
                    <a:pt x="672426" y="1959813"/>
                  </a:lnTo>
                  <a:lnTo>
                    <a:pt x="636358" y="1978901"/>
                  </a:lnTo>
                  <a:lnTo>
                    <a:pt x="632929" y="1973224"/>
                  </a:lnTo>
                  <a:lnTo>
                    <a:pt x="615480" y="1945830"/>
                  </a:lnTo>
                  <a:lnTo>
                    <a:pt x="607212" y="1933625"/>
                  </a:lnTo>
                  <a:lnTo>
                    <a:pt x="607212" y="1929676"/>
                  </a:lnTo>
                  <a:lnTo>
                    <a:pt x="609422" y="1925053"/>
                  </a:lnTo>
                  <a:lnTo>
                    <a:pt x="615137" y="1922589"/>
                  </a:lnTo>
                  <a:lnTo>
                    <a:pt x="622998" y="1921586"/>
                  </a:lnTo>
                  <a:lnTo>
                    <a:pt x="631634" y="1921408"/>
                  </a:lnTo>
                  <a:lnTo>
                    <a:pt x="644321" y="1921700"/>
                  </a:lnTo>
                  <a:lnTo>
                    <a:pt x="658114" y="1922627"/>
                  </a:lnTo>
                  <a:lnTo>
                    <a:pt x="672058" y="1924227"/>
                  </a:lnTo>
                  <a:lnTo>
                    <a:pt x="685177" y="1926526"/>
                  </a:lnTo>
                  <a:lnTo>
                    <a:pt x="706996" y="1933282"/>
                  </a:lnTo>
                  <a:lnTo>
                    <a:pt x="712749" y="1934400"/>
                  </a:lnTo>
                  <a:lnTo>
                    <a:pt x="720483" y="1932381"/>
                  </a:lnTo>
                  <a:lnTo>
                    <a:pt x="725589" y="1927402"/>
                  </a:lnTo>
                  <a:lnTo>
                    <a:pt x="728421" y="1921103"/>
                  </a:lnTo>
                  <a:lnTo>
                    <a:pt x="729284" y="1915109"/>
                  </a:lnTo>
                  <a:lnTo>
                    <a:pt x="722947" y="1898662"/>
                  </a:lnTo>
                  <a:lnTo>
                    <a:pt x="705459" y="1881936"/>
                  </a:lnTo>
                  <a:lnTo>
                    <a:pt x="679119" y="1869478"/>
                  </a:lnTo>
                  <a:lnTo>
                    <a:pt x="646201" y="1865896"/>
                  </a:lnTo>
                  <a:lnTo>
                    <a:pt x="643839" y="1874545"/>
                  </a:lnTo>
                  <a:lnTo>
                    <a:pt x="661377" y="1882787"/>
                  </a:lnTo>
                  <a:lnTo>
                    <a:pt x="674649" y="1890890"/>
                  </a:lnTo>
                  <a:lnTo>
                    <a:pt x="683031" y="1897811"/>
                  </a:lnTo>
                  <a:lnTo>
                    <a:pt x="685965" y="1902510"/>
                  </a:lnTo>
                  <a:lnTo>
                    <a:pt x="685965" y="1904479"/>
                  </a:lnTo>
                  <a:lnTo>
                    <a:pt x="684009" y="1905266"/>
                  </a:lnTo>
                  <a:lnTo>
                    <a:pt x="677303" y="1905266"/>
                  </a:lnTo>
                  <a:lnTo>
                    <a:pt x="625856" y="1902599"/>
                  </a:lnTo>
                  <a:lnTo>
                    <a:pt x="611149" y="1902117"/>
                  </a:lnTo>
                  <a:lnTo>
                    <a:pt x="600710" y="1902574"/>
                  </a:lnTo>
                  <a:lnTo>
                    <a:pt x="588505" y="1905850"/>
                  </a:lnTo>
                  <a:lnTo>
                    <a:pt x="578370" y="1914740"/>
                  </a:lnTo>
                  <a:lnTo>
                    <a:pt x="574141" y="1932051"/>
                  </a:lnTo>
                  <a:lnTo>
                    <a:pt x="574916" y="1939480"/>
                  </a:lnTo>
                  <a:lnTo>
                    <a:pt x="577138" y="1945728"/>
                  </a:lnTo>
                  <a:lnTo>
                    <a:pt x="580618" y="1951532"/>
                  </a:lnTo>
                  <a:lnTo>
                    <a:pt x="592747" y="1967496"/>
                  </a:lnTo>
                  <a:lnTo>
                    <a:pt x="599198" y="1976589"/>
                  </a:lnTo>
                  <a:lnTo>
                    <a:pt x="604824" y="1985162"/>
                  </a:lnTo>
                  <a:lnTo>
                    <a:pt x="609981" y="1993480"/>
                  </a:lnTo>
                  <a:lnTo>
                    <a:pt x="580707" y="2010232"/>
                  </a:lnTo>
                  <a:lnTo>
                    <a:pt x="563664" y="2019465"/>
                  </a:lnTo>
                  <a:lnTo>
                    <a:pt x="554215" y="2023376"/>
                  </a:lnTo>
                  <a:lnTo>
                    <a:pt x="547751" y="2024189"/>
                  </a:lnTo>
                  <a:lnTo>
                    <a:pt x="538302" y="2024189"/>
                  </a:lnTo>
                  <a:lnTo>
                    <a:pt x="530821" y="2011578"/>
                  </a:lnTo>
                  <a:lnTo>
                    <a:pt x="522554" y="2015134"/>
                  </a:lnTo>
                  <a:lnTo>
                    <a:pt x="526262" y="2037448"/>
                  </a:lnTo>
                  <a:lnTo>
                    <a:pt x="538099" y="2051596"/>
                  </a:lnTo>
                  <a:lnTo>
                    <a:pt x="552005" y="2059038"/>
                  </a:lnTo>
                  <a:lnTo>
                    <a:pt x="561924" y="2061210"/>
                  </a:lnTo>
                  <a:lnTo>
                    <a:pt x="566280" y="2060765"/>
                  </a:lnTo>
                  <a:lnTo>
                    <a:pt x="570445" y="2058847"/>
                  </a:lnTo>
                  <a:lnTo>
                    <a:pt x="576160" y="2054555"/>
                  </a:lnTo>
                  <a:lnTo>
                    <a:pt x="596011" y="2038273"/>
                  </a:lnTo>
                  <a:lnTo>
                    <a:pt x="606132" y="2030730"/>
                  </a:lnTo>
                  <a:lnTo>
                    <a:pt x="647776" y="2066620"/>
                  </a:lnTo>
                  <a:lnTo>
                    <a:pt x="664654" y="2109686"/>
                  </a:lnTo>
                  <a:lnTo>
                    <a:pt x="676135" y="2146033"/>
                  </a:lnTo>
                  <a:lnTo>
                    <a:pt x="683602" y="2174214"/>
                  </a:lnTo>
                  <a:lnTo>
                    <a:pt x="685431" y="2180386"/>
                  </a:lnTo>
                  <a:lnTo>
                    <a:pt x="688441" y="2186660"/>
                  </a:lnTo>
                  <a:lnTo>
                    <a:pt x="693356" y="2191550"/>
                  </a:lnTo>
                  <a:lnTo>
                    <a:pt x="700938" y="2193518"/>
                  </a:lnTo>
                  <a:lnTo>
                    <a:pt x="710006" y="2190661"/>
                  </a:lnTo>
                  <a:lnTo>
                    <a:pt x="716534" y="2183663"/>
                  </a:lnTo>
                  <a:lnTo>
                    <a:pt x="720483" y="2174900"/>
                  </a:lnTo>
                  <a:lnTo>
                    <a:pt x="721804" y="2166734"/>
                  </a:lnTo>
                  <a:lnTo>
                    <a:pt x="720356" y="2157742"/>
                  </a:lnTo>
                  <a:lnTo>
                    <a:pt x="691984" y="2088121"/>
                  </a:lnTo>
                  <a:lnTo>
                    <a:pt x="664591" y="2029828"/>
                  </a:lnTo>
                  <a:lnTo>
                    <a:pt x="649351" y="2001354"/>
                  </a:lnTo>
                  <a:lnTo>
                    <a:pt x="672871" y="1986673"/>
                  </a:lnTo>
                  <a:lnTo>
                    <a:pt x="703402" y="1970532"/>
                  </a:lnTo>
                  <a:lnTo>
                    <a:pt x="738505" y="1957489"/>
                  </a:lnTo>
                  <a:lnTo>
                    <a:pt x="775754" y="1952129"/>
                  </a:lnTo>
                  <a:lnTo>
                    <a:pt x="796137" y="1955431"/>
                  </a:lnTo>
                  <a:lnTo>
                    <a:pt x="809510" y="1964131"/>
                  </a:lnTo>
                  <a:lnTo>
                    <a:pt x="816838" y="1976374"/>
                  </a:lnTo>
                  <a:lnTo>
                    <a:pt x="819061" y="1990331"/>
                  </a:lnTo>
                  <a:lnTo>
                    <a:pt x="806767" y="2022335"/>
                  </a:lnTo>
                  <a:lnTo>
                    <a:pt x="778598" y="2039391"/>
                  </a:lnTo>
                  <a:lnTo>
                    <a:pt x="747623" y="2046185"/>
                  </a:lnTo>
                  <a:lnTo>
                    <a:pt x="726922" y="2047417"/>
                  </a:lnTo>
                  <a:lnTo>
                    <a:pt x="719048" y="2047417"/>
                  </a:lnTo>
                  <a:lnTo>
                    <a:pt x="713930" y="2046630"/>
                  </a:lnTo>
                  <a:lnTo>
                    <a:pt x="709206" y="2046236"/>
                  </a:lnTo>
                  <a:lnTo>
                    <a:pt x="758812" y="2069858"/>
                  </a:lnTo>
                  <a:lnTo>
                    <a:pt x="798563" y="2063953"/>
                  </a:lnTo>
                  <a:lnTo>
                    <a:pt x="828421" y="2047709"/>
                  </a:lnTo>
                  <a:lnTo>
                    <a:pt x="847191" y="2023338"/>
                  </a:lnTo>
                  <a:lnTo>
                    <a:pt x="853719" y="1993074"/>
                  </a:lnTo>
                  <a:close/>
                </a:path>
                <a:path w="877569" h="3358515">
                  <a:moveTo>
                    <a:pt x="861987" y="2399957"/>
                  </a:moveTo>
                  <a:lnTo>
                    <a:pt x="845375" y="2346350"/>
                  </a:lnTo>
                  <a:lnTo>
                    <a:pt x="813015" y="2310320"/>
                  </a:lnTo>
                  <a:lnTo>
                    <a:pt x="773404" y="2291169"/>
                  </a:lnTo>
                  <a:lnTo>
                    <a:pt x="750938" y="2287727"/>
                  </a:lnTo>
                  <a:lnTo>
                    <a:pt x="748182" y="2295995"/>
                  </a:lnTo>
                  <a:lnTo>
                    <a:pt x="778205" y="2315591"/>
                  </a:lnTo>
                  <a:lnTo>
                    <a:pt x="802030" y="2339657"/>
                  </a:lnTo>
                  <a:lnTo>
                    <a:pt x="817727" y="2363940"/>
                  </a:lnTo>
                  <a:lnTo>
                    <a:pt x="823264" y="2383764"/>
                  </a:lnTo>
                  <a:lnTo>
                    <a:pt x="823391" y="2390902"/>
                  </a:lnTo>
                  <a:lnTo>
                    <a:pt x="819061" y="2395232"/>
                  </a:lnTo>
                  <a:lnTo>
                    <a:pt x="814336" y="2397582"/>
                  </a:lnTo>
                  <a:lnTo>
                    <a:pt x="809879" y="2400008"/>
                  </a:lnTo>
                  <a:lnTo>
                    <a:pt x="804341" y="2402763"/>
                  </a:lnTo>
                  <a:lnTo>
                    <a:pt x="780465" y="2414130"/>
                  </a:lnTo>
                  <a:lnTo>
                    <a:pt x="783234" y="2422398"/>
                  </a:lnTo>
                  <a:lnTo>
                    <a:pt x="824191" y="2418461"/>
                  </a:lnTo>
                  <a:lnTo>
                    <a:pt x="828509" y="2418461"/>
                  </a:lnTo>
                  <a:lnTo>
                    <a:pt x="831659" y="2419248"/>
                  </a:lnTo>
                  <a:lnTo>
                    <a:pt x="835215" y="2420429"/>
                  </a:lnTo>
                  <a:lnTo>
                    <a:pt x="843089" y="2423185"/>
                  </a:lnTo>
                  <a:lnTo>
                    <a:pt x="844270" y="2423579"/>
                  </a:lnTo>
                  <a:lnTo>
                    <a:pt x="846620" y="2423579"/>
                  </a:lnTo>
                  <a:lnTo>
                    <a:pt x="851522" y="2422436"/>
                  </a:lnTo>
                  <a:lnTo>
                    <a:pt x="856526" y="2418562"/>
                  </a:lnTo>
                  <a:lnTo>
                    <a:pt x="860425" y="2411285"/>
                  </a:lnTo>
                  <a:lnTo>
                    <a:pt x="861987" y="2399957"/>
                  </a:lnTo>
                  <a:close/>
                </a:path>
                <a:path w="877569" h="3358515">
                  <a:moveTo>
                    <a:pt x="865924" y="430225"/>
                  </a:moveTo>
                  <a:lnTo>
                    <a:pt x="863155" y="427075"/>
                  </a:lnTo>
                  <a:lnTo>
                    <a:pt x="860818" y="424700"/>
                  </a:lnTo>
                  <a:lnTo>
                    <a:pt x="852335" y="417233"/>
                  </a:lnTo>
                  <a:lnTo>
                    <a:pt x="830884" y="398322"/>
                  </a:lnTo>
                  <a:lnTo>
                    <a:pt x="828522" y="395960"/>
                  </a:lnTo>
                  <a:lnTo>
                    <a:pt x="826947" y="395173"/>
                  </a:lnTo>
                  <a:lnTo>
                    <a:pt x="822223" y="395173"/>
                  </a:lnTo>
                  <a:lnTo>
                    <a:pt x="821042" y="397141"/>
                  </a:lnTo>
                  <a:lnTo>
                    <a:pt x="819467" y="399110"/>
                  </a:lnTo>
                  <a:lnTo>
                    <a:pt x="806069" y="417233"/>
                  </a:lnTo>
                  <a:lnTo>
                    <a:pt x="577684" y="417233"/>
                  </a:lnTo>
                  <a:lnTo>
                    <a:pt x="539102" y="400685"/>
                  </a:lnTo>
                  <a:lnTo>
                    <a:pt x="539775" y="413181"/>
                  </a:lnTo>
                  <a:lnTo>
                    <a:pt x="540131" y="427075"/>
                  </a:lnTo>
                  <a:lnTo>
                    <a:pt x="540207" y="535355"/>
                  </a:lnTo>
                  <a:lnTo>
                    <a:pt x="539559" y="586117"/>
                  </a:lnTo>
                  <a:lnTo>
                    <a:pt x="535165" y="640105"/>
                  </a:lnTo>
                  <a:lnTo>
                    <a:pt x="523671" y="693216"/>
                  </a:lnTo>
                  <a:lnTo>
                    <a:pt x="501700" y="746823"/>
                  </a:lnTo>
                  <a:lnTo>
                    <a:pt x="509168" y="752322"/>
                  </a:lnTo>
                  <a:lnTo>
                    <a:pt x="541058" y="708609"/>
                  </a:lnTo>
                  <a:lnTo>
                    <a:pt x="560412" y="657606"/>
                  </a:lnTo>
                  <a:lnTo>
                    <a:pt x="570344" y="605472"/>
                  </a:lnTo>
                  <a:lnTo>
                    <a:pt x="574001" y="558342"/>
                  </a:lnTo>
                  <a:lnTo>
                    <a:pt x="574535" y="442429"/>
                  </a:lnTo>
                  <a:lnTo>
                    <a:pt x="865924" y="442429"/>
                  </a:lnTo>
                  <a:lnTo>
                    <a:pt x="865924" y="430225"/>
                  </a:lnTo>
                  <a:close/>
                </a:path>
                <a:path w="877569" h="3358515">
                  <a:moveTo>
                    <a:pt x="869873" y="912139"/>
                  </a:moveTo>
                  <a:lnTo>
                    <a:pt x="866470" y="900518"/>
                  </a:lnTo>
                  <a:lnTo>
                    <a:pt x="854798" y="886193"/>
                  </a:lnTo>
                  <a:lnTo>
                    <a:pt x="832650" y="871651"/>
                  </a:lnTo>
                  <a:lnTo>
                    <a:pt x="797814" y="859370"/>
                  </a:lnTo>
                  <a:lnTo>
                    <a:pt x="793470" y="866851"/>
                  </a:lnTo>
                  <a:lnTo>
                    <a:pt x="806970" y="875855"/>
                  </a:lnTo>
                  <a:lnTo>
                    <a:pt x="818527" y="885113"/>
                  </a:lnTo>
                  <a:lnTo>
                    <a:pt x="828967" y="895477"/>
                  </a:lnTo>
                  <a:lnTo>
                    <a:pt x="839152" y="907808"/>
                  </a:lnTo>
                  <a:lnTo>
                    <a:pt x="846924" y="917676"/>
                  </a:lnTo>
                  <a:lnTo>
                    <a:pt x="851801" y="923264"/>
                  </a:lnTo>
                  <a:lnTo>
                    <a:pt x="855268" y="925741"/>
                  </a:lnTo>
                  <a:lnTo>
                    <a:pt x="858850" y="926312"/>
                  </a:lnTo>
                  <a:lnTo>
                    <a:pt x="864349" y="926312"/>
                  </a:lnTo>
                  <a:lnTo>
                    <a:pt x="869873" y="920407"/>
                  </a:lnTo>
                  <a:lnTo>
                    <a:pt x="869873" y="912139"/>
                  </a:lnTo>
                  <a:close/>
                </a:path>
                <a:path w="877569" h="3358515">
                  <a:moveTo>
                    <a:pt x="869873" y="674751"/>
                  </a:moveTo>
                  <a:lnTo>
                    <a:pt x="867117" y="671220"/>
                  </a:lnTo>
                  <a:lnTo>
                    <a:pt x="865530" y="670026"/>
                  </a:lnTo>
                  <a:lnTo>
                    <a:pt x="856703" y="661758"/>
                  </a:lnTo>
                  <a:lnTo>
                    <a:pt x="834428" y="640892"/>
                  </a:lnTo>
                  <a:lnTo>
                    <a:pt x="830884" y="638530"/>
                  </a:lnTo>
                  <a:lnTo>
                    <a:pt x="825373" y="638530"/>
                  </a:lnTo>
                  <a:lnTo>
                    <a:pt x="824191" y="640499"/>
                  </a:lnTo>
                  <a:lnTo>
                    <a:pt x="822934" y="642175"/>
                  </a:lnTo>
                  <a:lnTo>
                    <a:pt x="808824" y="661758"/>
                  </a:lnTo>
                  <a:lnTo>
                    <a:pt x="729284" y="661758"/>
                  </a:lnTo>
                  <a:lnTo>
                    <a:pt x="729284" y="653491"/>
                  </a:lnTo>
                  <a:lnTo>
                    <a:pt x="738746" y="649947"/>
                  </a:lnTo>
                  <a:lnTo>
                    <a:pt x="739521" y="648766"/>
                  </a:lnTo>
                  <a:lnTo>
                    <a:pt x="740714" y="646404"/>
                  </a:lnTo>
                  <a:lnTo>
                    <a:pt x="745591" y="644880"/>
                  </a:lnTo>
                  <a:lnTo>
                    <a:pt x="762939" y="638924"/>
                  </a:lnTo>
                  <a:lnTo>
                    <a:pt x="787971" y="630262"/>
                  </a:lnTo>
                  <a:lnTo>
                    <a:pt x="806856" y="629907"/>
                  </a:lnTo>
                  <a:lnTo>
                    <a:pt x="816559" y="628256"/>
                  </a:lnTo>
                  <a:lnTo>
                    <a:pt x="820127" y="625348"/>
                  </a:lnTo>
                  <a:lnTo>
                    <a:pt x="820153" y="625144"/>
                  </a:lnTo>
                  <a:lnTo>
                    <a:pt x="820648" y="621207"/>
                  </a:lnTo>
                  <a:lnTo>
                    <a:pt x="820648" y="618439"/>
                  </a:lnTo>
                  <a:lnTo>
                    <a:pt x="820254" y="616470"/>
                  </a:lnTo>
                  <a:lnTo>
                    <a:pt x="803706" y="599935"/>
                  </a:lnTo>
                  <a:lnTo>
                    <a:pt x="794664" y="590880"/>
                  </a:lnTo>
                  <a:lnTo>
                    <a:pt x="808545" y="589280"/>
                  </a:lnTo>
                  <a:lnTo>
                    <a:pt x="815670" y="585724"/>
                  </a:lnTo>
                  <a:lnTo>
                    <a:pt x="817245" y="583006"/>
                  </a:lnTo>
                  <a:lnTo>
                    <a:pt x="818299" y="581202"/>
                  </a:lnTo>
                  <a:lnTo>
                    <a:pt x="818413" y="579856"/>
                  </a:lnTo>
                  <a:lnTo>
                    <a:pt x="818680" y="576707"/>
                  </a:lnTo>
                  <a:lnTo>
                    <a:pt x="818489" y="567207"/>
                  </a:lnTo>
                  <a:lnTo>
                    <a:pt x="818146" y="554659"/>
                  </a:lnTo>
                  <a:lnTo>
                    <a:pt x="817676" y="537121"/>
                  </a:lnTo>
                  <a:lnTo>
                    <a:pt x="817600" y="533400"/>
                  </a:lnTo>
                  <a:lnTo>
                    <a:pt x="817499" y="508190"/>
                  </a:lnTo>
                  <a:lnTo>
                    <a:pt x="817499" y="494411"/>
                  </a:lnTo>
                  <a:lnTo>
                    <a:pt x="827557" y="487324"/>
                  </a:lnTo>
                  <a:lnTo>
                    <a:pt x="828128" y="486930"/>
                  </a:lnTo>
                  <a:lnTo>
                    <a:pt x="831672" y="484555"/>
                  </a:lnTo>
                  <a:lnTo>
                    <a:pt x="831672" y="475907"/>
                  </a:lnTo>
                  <a:lnTo>
                    <a:pt x="827341" y="471563"/>
                  </a:lnTo>
                  <a:lnTo>
                    <a:pt x="817397" y="462114"/>
                  </a:lnTo>
                  <a:lnTo>
                    <a:pt x="803325" y="448729"/>
                  </a:lnTo>
                  <a:lnTo>
                    <a:pt x="801751" y="447154"/>
                  </a:lnTo>
                  <a:lnTo>
                    <a:pt x="799376" y="445579"/>
                  </a:lnTo>
                  <a:lnTo>
                    <a:pt x="794664" y="445579"/>
                  </a:lnTo>
                  <a:lnTo>
                    <a:pt x="793076" y="447154"/>
                  </a:lnTo>
                  <a:lnTo>
                    <a:pt x="791514" y="449122"/>
                  </a:lnTo>
                  <a:lnTo>
                    <a:pt x="784415" y="458495"/>
                  </a:lnTo>
                  <a:lnTo>
                    <a:pt x="784415" y="487324"/>
                  </a:lnTo>
                  <a:lnTo>
                    <a:pt x="784415" y="508190"/>
                  </a:lnTo>
                  <a:lnTo>
                    <a:pt x="784415" y="533400"/>
                  </a:lnTo>
                  <a:lnTo>
                    <a:pt x="784415" y="554659"/>
                  </a:lnTo>
                  <a:lnTo>
                    <a:pt x="648563" y="554659"/>
                  </a:lnTo>
                  <a:lnTo>
                    <a:pt x="648563" y="533400"/>
                  </a:lnTo>
                  <a:lnTo>
                    <a:pt x="784415" y="533400"/>
                  </a:lnTo>
                  <a:lnTo>
                    <a:pt x="784415" y="508190"/>
                  </a:lnTo>
                  <a:lnTo>
                    <a:pt x="648563" y="508190"/>
                  </a:lnTo>
                  <a:lnTo>
                    <a:pt x="648563" y="487324"/>
                  </a:lnTo>
                  <a:lnTo>
                    <a:pt x="784415" y="487324"/>
                  </a:lnTo>
                  <a:lnTo>
                    <a:pt x="784415" y="458495"/>
                  </a:lnTo>
                  <a:lnTo>
                    <a:pt x="781672" y="462114"/>
                  </a:lnTo>
                  <a:lnTo>
                    <a:pt x="652907" y="462114"/>
                  </a:lnTo>
                  <a:lnTo>
                    <a:pt x="614311" y="444792"/>
                  </a:lnTo>
                  <a:lnTo>
                    <a:pt x="615048" y="454977"/>
                  </a:lnTo>
                  <a:lnTo>
                    <a:pt x="615530" y="464832"/>
                  </a:lnTo>
                  <a:lnTo>
                    <a:pt x="615759" y="475907"/>
                  </a:lnTo>
                  <a:lnTo>
                    <a:pt x="615835" y="537121"/>
                  </a:lnTo>
                  <a:lnTo>
                    <a:pt x="615632" y="544334"/>
                  </a:lnTo>
                  <a:lnTo>
                    <a:pt x="614553" y="571855"/>
                  </a:lnTo>
                  <a:lnTo>
                    <a:pt x="614426" y="576707"/>
                  </a:lnTo>
                  <a:lnTo>
                    <a:pt x="614387" y="586117"/>
                  </a:lnTo>
                  <a:lnTo>
                    <a:pt x="614705" y="590092"/>
                  </a:lnTo>
                  <a:lnTo>
                    <a:pt x="634784" y="590092"/>
                  </a:lnTo>
                  <a:lnTo>
                    <a:pt x="647382" y="588911"/>
                  </a:lnTo>
                  <a:lnTo>
                    <a:pt x="648169" y="579856"/>
                  </a:lnTo>
                  <a:lnTo>
                    <a:pt x="784415" y="579856"/>
                  </a:lnTo>
                  <a:lnTo>
                    <a:pt x="784415" y="583006"/>
                  </a:lnTo>
                  <a:lnTo>
                    <a:pt x="781265" y="582612"/>
                  </a:lnTo>
                  <a:lnTo>
                    <a:pt x="780084" y="583399"/>
                  </a:lnTo>
                  <a:lnTo>
                    <a:pt x="763549" y="599935"/>
                  </a:lnTo>
                  <a:lnTo>
                    <a:pt x="644232" y="599935"/>
                  </a:lnTo>
                  <a:lnTo>
                    <a:pt x="632980" y="599859"/>
                  </a:lnTo>
                  <a:lnTo>
                    <a:pt x="622769" y="599592"/>
                  </a:lnTo>
                  <a:lnTo>
                    <a:pt x="613448" y="599109"/>
                  </a:lnTo>
                  <a:lnTo>
                    <a:pt x="604862" y="598360"/>
                  </a:lnTo>
                  <a:lnTo>
                    <a:pt x="614311" y="626719"/>
                  </a:lnTo>
                  <a:lnTo>
                    <a:pt x="621106" y="625983"/>
                  </a:lnTo>
                  <a:lnTo>
                    <a:pt x="627989" y="625500"/>
                  </a:lnTo>
                  <a:lnTo>
                    <a:pt x="635012" y="625233"/>
                  </a:lnTo>
                  <a:lnTo>
                    <a:pt x="642264" y="625144"/>
                  </a:lnTo>
                  <a:lnTo>
                    <a:pt x="745045" y="625144"/>
                  </a:lnTo>
                  <a:lnTo>
                    <a:pt x="724966" y="638924"/>
                  </a:lnTo>
                  <a:lnTo>
                    <a:pt x="692670" y="634987"/>
                  </a:lnTo>
                  <a:lnTo>
                    <a:pt x="693305" y="642175"/>
                  </a:lnTo>
                  <a:lnTo>
                    <a:pt x="693801" y="648373"/>
                  </a:lnTo>
                  <a:lnTo>
                    <a:pt x="694270" y="655256"/>
                  </a:lnTo>
                  <a:lnTo>
                    <a:pt x="694639" y="661758"/>
                  </a:lnTo>
                  <a:lnTo>
                    <a:pt x="612736" y="661758"/>
                  </a:lnTo>
                  <a:lnTo>
                    <a:pt x="604520" y="661682"/>
                  </a:lnTo>
                  <a:lnTo>
                    <a:pt x="594067" y="661416"/>
                  </a:lnTo>
                  <a:lnTo>
                    <a:pt x="583107" y="660933"/>
                  </a:lnTo>
                  <a:lnTo>
                    <a:pt x="573354" y="660184"/>
                  </a:lnTo>
                  <a:lnTo>
                    <a:pt x="582803" y="688543"/>
                  </a:lnTo>
                  <a:lnTo>
                    <a:pt x="589661" y="687806"/>
                  </a:lnTo>
                  <a:lnTo>
                    <a:pt x="596620" y="687324"/>
                  </a:lnTo>
                  <a:lnTo>
                    <a:pt x="603669" y="687057"/>
                  </a:lnTo>
                  <a:lnTo>
                    <a:pt x="610755" y="686968"/>
                  </a:lnTo>
                  <a:lnTo>
                    <a:pt x="694639" y="686968"/>
                  </a:lnTo>
                  <a:lnTo>
                    <a:pt x="694639" y="716889"/>
                  </a:lnTo>
                  <a:lnTo>
                    <a:pt x="693851" y="720432"/>
                  </a:lnTo>
                  <a:lnTo>
                    <a:pt x="629666" y="718464"/>
                  </a:lnTo>
                  <a:lnTo>
                    <a:pt x="629666" y="727913"/>
                  </a:lnTo>
                  <a:lnTo>
                    <a:pt x="657669" y="736968"/>
                  </a:lnTo>
                  <a:lnTo>
                    <a:pt x="672084" y="745401"/>
                  </a:lnTo>
                  <a:lnTo>
                    <a:pt x="677506" y="753452"/>
                  </a:lnTo>
                  <a:lnTo>
                    <a:pt x="678484" y="761390"/>
                  </a:lnTo>
                  <a:lnTo>
                    <a:pt x="701598" y="758482"/>
                  </a:lnTo>
                  <a:lnTo>
                    <a:pt x="717524" y="752246"/>
                  </a:lnTo>
                  <a:lnTo>
                    <a:pt x="726719" y="741133"/>
                  </a:lnTo>
                  <a:lnTo>
                    <a:pt x="729691" y="723582"/>
                  </a:lnTo>
                  <a:lnTo>
                    <a:pt x="729653" y="720432"/>
                  </a:lnTo>
                  <a:lnTo>
                    <a:pt x="729335" y="694461"/>
                  </a:lnTo>
                  <a:lnTo>
                    <a:pt x="729284" y="686968"/>
                  </a:lnTo>
                  <a:lnTo>
                    <a:pt x="860425" y="686968"/>
                  </a:lnTo>
                  <a:lnTo>
                    <a:pt x="869873" y="686168"/>
                  </a:lnTo>
                  <a:lnTo>
                    <a:pt x="869873" y="674751"/>
                  </a:lnTo>
                  <a:close/>
                </a:path>
                <a:path w="877569" h="3358515">
                  <a:moveTo>
                    <a:pt x="876947" y="330200"/>
                  </a:moveTo>
                  <a:lnTo>
                    <a:pt x="845629" y="325120"/>
                  </a:lnTo>
                  <a:lnTo>
                    <a:pt x="820445" y="316230"/>
                  </a:lnTo>
                  <a:lnTo>
                    <a:pt x="801751" y="308610"/>
                  </a:lnTo>
                  <a:lnTo>
                    <a:pt x="789927" y="302260"/>
                  </a:lnTo>
                  <a:lnTo>
                    <a:pt x="794016" y="300990"/>
                  </a:lnTo>
                  <a:lnTo>
                    <a:pt x="799668" y="298450"/>
                  </a:lnTo>
                  <a:lnTo>
                    <a:pt x="815733" y="292100"/>
                  </a:lnTo>
                  <a:lnTo>
                    <a:pt x="825373" y="288290"/>
                  </a:lnTo>
                  <a:lnTo>
                    <a:pt x="829703" y="288290"/>
                  </a:lnTo>
                  <a:lnTo>
                    <a:pt x="832853" y="289560"/>
                  </a:lnTo>
                  <a:lnTo>
                    <a:pt x="842695" y="289560"/>
                  </a:lnTo>
                  <a:lnTo>
                    <a:pt x="843876" y="288290"/>
                  </a:lnTo>
                  <a:lnTo>
                    <a:pt x="845070" y="287020"/>
                  </a:lnTo>
                  <a:lnTo>
                    <a:pt x="845070" y="279400"/>
                  </a:lnTo>
                  <a:lnTo>
                    <a:pt x="840727" y="276860"/>
                  </a:lnTo>
                  <a:lnTo>
                    <a:pt x="838365" y="275590"/>
                  </a:lnTo>
                  <a:lnTo>
                    <a:pt x="821829" y="264160"/>
                  </a:lnTo>
                  <a:lnTo>
                    <a:pt x="867905" y="264160"/>
                  </a:lnTo>
                  <a:lnTo>
                    <a:pt x="867905" y="252730"/>
                  </a:lnTo>
                  <a:lnTo>
                    <a:pt x="865924" y="250190"/>
                  </a:lnTo>
                  <a:lnTo>
                    <a:pt x="853516" y="238760"/>
                  </a:lnTo>
                  <a:lnTo>
                    <a:pt x="836993" y="223520"/>
                  </a:lnTo>
                  <a:lnTo>
                    <a:pt x="835621" y="222250"/>
                  </a:lnTo>
                  <a:lnTo>
                    <a:pt x="837577" y="220980"/>
                  </a:lnTo>
                  <a:lnTo>
                    <a:pt x="841121" y="219710"/>
                  </a:lnTo>
                  <a:lnTo>
                    <a:pt x="841121" y="212090"/>
                  </a:lnTo>
                  <a:lnTo>
                    <a:pt x="836396" y="207010"/>
                  </a:lnTo>
                  <a:lnTo>
                    <a:pt x="828052" y="200660"/>
                  </a:lnTo>
                  <a:lnTo>
                    <a:pt x="826947" y="199821"/>
                  </a:lnTo>
                  <a:lnTo>
                    <a:pt x="826947" y="223520"/>
                  </a:lnTo>
                  <a:lnTo>
                    <a:pt x="814349" y="238760"/>
                  </a:lnTo>
                  <a:lnTo>
                    <a:pt x="805294" y="238760"/>
                  </a:lnTo>
                  <a:lnTo>
                    <a:pt x="805294" y="264160"/>
                  </a:lnTo>
                  <a:lnTo>
                    <a:pt x="800938" y="269240"/>
                  </a:lnTo>
                  <a:lnTo>
                    <a:pt x="795934" y="274320"/>
                  </a:lnTo>
                  <a:lnTo>
                    <a:pt x="788111" y="281940"/>
                  </a:lnTo>
                  <a:lnTo>
                    <a:pt x="775360" y="292100"/>
                  </a:lnTo>
                  <a:lnTo>
                    <a:pt x="769531" y="288290"/>
                  </a:lnTo>
                  <a:lnTo>
                    <a:pt x="762457" y="281940"/>
                  </a:lnTo>
                  <a:lnTo>
                    <a:pt x="754646" y="274320"/>
                  </a:lnTo>
                  <a:lnTo>
                    <a:pt x="746620" y="264160"/>
                  </a:lnTo>
                  <a:lnTo>
                    <a:pt x="805294" y="264160"/>
                  </a:lnTo>
                  <a:lnTo>
                    <a:pt x="805294" y="238760"/>
                  </a:lnTo>
                  <a:lnTo>
                    <a:pt x="644626" y="238760"/>
                  </a:lnTo>
                  <a:lnTo>
                    <a:pt x="645071" y="232410"/>
                  </a:lnTo>
                  <a:lnTo>
                    <a:pt x="645312" y="226060"/>
                  </a:lnTo>
                  <a:lnTo>
                    <a:pt x="645414" y="185420"/>
                  </a:lnTo>
                  <a:lnTo>
                    <a:pt x="799376" y="185420"/>
                  </a:lnTo>
                  <a:lnTo>
                    <a:pt x="787171" y="200660"/>
                  </a:lnTo>
                  <a:lnTo>
                    <a:pt x="679183" y="200660"/>
                  </a:lnTo>
                  <a:lnTo>
                    <a:pt x="669747" y="199390"/>
                  </a:lnTo>
                  <a:lnTo>
                    <a:pt x="660768" y="199390"/>
                  </a:lnTo>
                  <a:lnTo>
                    <a:pt x="670217" y="224790"/>
                  </a:lnTo>
                  <a:lnTo>
                    <a:pt x="674700" y="224790"/>
                  </a:lnTo>
                  <a:lnTo>
                    <a:pt x="680364" y="223520"/>
                  </a:lnTo>
                  <a:lnTo>
                    <a:pt x="826947" y="223520"/>
                  </a:lnTo>
                  <a:lnTo>
                    <a:pt x="826947" y="199821"/>
                  </a:lnTo>
                  <a:lnTo>
                    <a:pt x="808050" y="185420"/>
                  </a:lnTo>
                  <a:lnTo>
                    <a:pt x="856869" y="185420"/>
                  </a:lnTo>
                  <a:lnTo>
                    <a:pt x="864349" y="182880"/>
                  </a:lnTo>
                  <a:lnTo>
                    <a:pt x="864349" y="173990"/>
                  </a:lnTo>
                  <a:lnTo>
                    <a:pt x="861999" y="170180"/>
                  </a:lnTo>
                  <a:lnTo>
                    <a:pt x="859231" y="168910"/>
                  </a:lnTo>
                  <a:lnTo>
                    <a:pt x="849655" y="160020"/>
                  </a:lnTo>
                  <a:lnTo>
                    <a:pt x="840079" y="151130"/>
                  </a:lnTo>
                  <a:lnTo>
                    <a:pt x="833247" y="144780"/>
                  </a:lnTo>
                  <a:lnTo>
                    <a:pt x="833831" y="143510"/>
                  </a:lnTo>
                  <a:lnTo>
                    <a:pt x="834428" y="142240"/>
                  </a:lnTo>
                  <a:lnTo>
                    <a:pt x="834364" y="135890"/>
                  </a:lnTo>
                  <a:lnTo>
                    <a:pt x="834237" y="130810"/>
                  </a:lnTo>
                  <a:lnTo>
                    <a:pt x="833831" y="118110"/>
                  </a:lnTo>
                  <a:lnTo>
                    <a:pt x="833399" y="104140"/>
                  </a:lnTo>
                  <a:lnTo>
                    <a:pt x="833323" y="100330"/>
                  </a:lnTo>
                  <a:lnTo>
                    <a:pt x="833247" y="77470"/>
                  </a:lnTo>
                  <a:lnTo>
                    <a:pt x="833247" y="64770"/>
                  </a:lnTo>
                  <a:lnTo>
                    <a:pt x="840663" y="59690"/>
                  </a:lnTo>
                  <a:lnTo>
                    <a:pt x="846239" y="55880"/>
                  </a:lnTo>
                  <a:lnTo>
                    <a:pt x="846632" y="52070"/>
                  </a:lnTo>
                  <a:lnTo>
                    <a:pt x="846632" y="45720"/>
                  </a:lnTo>
                  <a:lnTo>
                    <a:pt x="842695" y="41910"/>
                  </a:lnTo>
                  <a:lnTo>
                    <a:pt x="834567" y="34290"/>
                  </a:lnTo>
                  <a:lnTo>
                    <a:pt x="821042" y="21590"/>
                  </a:lnTo>
                  <a:lnTo>
                    <a:pt x="819467" y="19050"/>
                  </a:lnTo>
                  <a:lnTo>
                    <a:pt x="816317" y="19050"/>
                  </a:lnTo>
                  <a:lnTo>
                    <a:pt x="816317" y="151130"/>
                  </a:lnTo>
                  <a:lnTo>
                    <a:pt x="810412" y="160020"/>
                  </a:lnTo>
                  <a:lnTo>
                    <a:pt x="650532" y="160020"/>
                  </a:lnTo>
                  <a:lnTo>
                    <a:pt x="637032" y="153670"/>
                  </a:lnTo>
                  <a:lnTo>
                    <a:pt x="661555" y="153670"/>
                  </a:lnTo>
                  <a:lnTo>
                    <a:pt x="662355" y="143510"/>
                  </a:lnTo>
                  <a:lnTo>
                    <a:pt x="804113" y="143510"/>
                  </a:lnTo>
                  <a:lnTo>
                    <a:pt x="804113" y="149860"/>
                  </a:lnTo>
                  <a:lnTo>
                    <a:pt x="805675" y="152400"/>
                  </a:lnTo>
                  <a:lnTo>
                    <a:pt x="816317" y="151130"/>
                  </a:lnTo>
                  <a:lnTo>
                    <a:pt x="816317" y="19050"/>
                  </a:lnTo>
                  <a:lnTo>
                    <a:pt x="813562" y="19050"/>
                  </a:lnTo>
                  <a:lnTo>
                    <a:pt x="810412" y="21590"/>
                  </a:lnTo>
                  <a:lnTo>
                    <a:pt x="804113" y="29718"/>
                  </a:lnTo>
                  <a:lnTo>
                    <a:pt x="804113" y="59690"/>
                  </a:lnTo>
                  <a:lnTo>
                    <a:pt x="804113" y="77470"/>
                  </a:lnTo>
                  <a:lnTo>
                    <a:pt x="804113" y="100330"/>
                  </a:lnTo>
                  <a:lnTo>
                    <a:pt x="804113" y="118110"/>
                  </a:lnTo>
                  <a:lnTo>
                    <a:pt x="773391" y="118110"/>
                  </a:lnTo>
                  <a:lnTo>
                    <a:pt x="773391" y="100330"/>
                  </a:lnTo>
                  <a:lnTo>
                    <a:pt x="804113" y="100330"/>
                  </a:lnTo>
                  <a:lnTo>
                    <a:pt x="804113" y="77470"/>
                  </a:lnTo>
                  <a:lnTo>
                    <a:pt x="773391" y="77470"/>
                  </a:lnTo>
                  <a:lnTo>
                    <a:pt x="773391" y="59690"/>
                  </a:lnTo>
                  <a:lnTo>
                    <a:pt x="804113" y="59690"/>
                  </a:lnTo>
                  <a:lnTo>
                    <a:pt x="804113" y="29718"/>
                  </a:lnTo>
                  <a:lnTo>
                    <a:pt x="800569" y="34290"/>
                  </a:lnTo>
                  <a:lnTo>
                    <a:pt x="774179" y="34290"/>
                  </a:lnTo>
                  <a:lnTo>
                    <a:pt x="774179" y="22860"/>
                  </a:lnTo>
                  <a:lnTo>
                    <a:pt x="784415" y="17780"/>
                  </a:lnTo>
                  <a:lnTo>
                    <a:pt x="787565" y="16510"/>
                  </a:lnTo>
                  <a:lnTo>
                    <a:pt x="787565" y="6350"/>
                  </a:lnTo>
                  <a:lnTo>
                    <a:pt x="782447" y="6350"/>
                  </a:lnTo>
                  <a:lnTo>
                    <a:pt x="777722" y="5080"/>
                  </a:lnTo>
                  <a:lnTo>
                    <a:pt x="746213" y="1270"/>
                  </a:lnTo>
                  <a:lnTo>
                    <a:pt x="747496" y="19050"/>
                  </a:lnTo>
                  <a:lnTo>
                    <a:pt x="747877" y="26670"/>
                  </a:lnTo>
                  <a:lnTo>
                    <a:pt x="748195" y="34290"/>
                  </a:lnTo>
                  <a:lnTo>
                    <a:pt x="748195" y="59690"/>
                  </a:lnTo>
                  <a:lnTo>
                    <a:pt x="748195" y="77470"/>
                  </a:lnTo>
                  <a:lnTo>
                    <a:pt x="748195" y="100330"/>
                  </a:lnTo>
                  <a:lnTo>
                    <a:pt x="748195" y="118110"/>
                  </a:lnTo>
                  <a:lnTo>
                    <a:pt x="717867" y="118110"/>
                  </a:lnTo>
                  <a:lnTo>
                    <a:pt x="717867" y="100330"/>
                  </a:lnTo>
                  <a:lnTo>
                    <a:pt x="748195" y="100330"/>
                  </a:lnTo>
                  <a:lnTo>
                    <a:pt x="748195" y="77470"/>
                  </a:lnTo>
                  <a:lnTo>
                    <a:pt x="717867" y="77470"/>
                  </a:lnTo>
                  <a:lnTo>
                    <a:pt x="717867" y="59690"/>
                  </a:lnTo>
                  <a:lnTo>
                    <a:pt x="748195" y="59690"/>
                  </a:lnTo>
                  <a:lnTo>
                    <a:pt x="748195" y="34290"/>
                  </a:lnTo>
                  <a:lnTo>
                    <a:pt x="717867" y="34290"/>
                  </a:lnTo>
                  <a:lnTo>
                    <a:pt x="717867" y="21590"/>
                  </a:lnTo>
                  <a:lnTo>
                    <a:pt x="726922" y="16510"/>
                  </a:lnTo>
                  <a:lnTo>
                    <a:pt x="730465" y="15240"/>
                  </a:lnTo>
                  <a:lnTo>
                    <a:pt x="730465" y="6350"/>
                  </a:lnTo>
                  <a:lnTo>
                    <a:pt x="725741" y="5080"/>
                  </a:lnTo>
                  <a:lnTo>
                    <a:pt x="721410" y="5080"/>
                  </a:lnTo>
                  <a:lnTo>
                    <a:pt x="692264" y="330"/>
                  </a:lnTo>
                  <a:lnTo>
                    <a:pt x="692264" y="59690"/>
                  </a:lnTo>
                  <a:lnTo>
                    <a:pt x="692264" y="77470"/>
                  </a:lnTo>
                  <a:lnTo>
                    <a:pt x="692264" y="100330"/>
                  </a:lnTo>
                  <a:lnTo>
                    <a:pt x="692264" y="118110"/>
                  </a:lnTo>
                  <a:lnTo>
                    <a:pt x="662355" y="118110"/>
                  </a:lnTo>
                  <a:lnTo>
                    <a:pt x="662355" y="100330"/>
                  </a:lnTo>
                  <a:lnTo>
                    <a:pt x="692264" y="100330"/>
                  </a:lnTo>
                  <a:lnTo>
                    <a:pt x="692264" y="77470"/>
                  </a:lnTo>
                  <a:lnTo>
                    <a:pt x="662355" y="77470"/>
                  </a:lnTo>
                  <a:lnTo>
                    <a:pt x="662355" y="59690"/>
                  </a:lnTo>
                  <a:lnTo>
                    <a:pt x="692264" y="59690"/>
                  </a:lnTo>
                  <a:lnTo>
                    <a:pt x="692264" y="330"/>
                  </a:lnTo>
                  <a:lnTo>
                    <a:pt x="690308" y="0"/>
                  </a:lnTo>
                  <a:lnTo>
                    <a:pt x="690765" y="8890"/>
                  </a:lnTo>
                  <a:lnTo>
                    <a:pt x="691680" y="29210"/>
                  </a:lnTo>
                  <a:lnTo>
                    <a:pt x="691883" y="34290"/>
                  </a:lnTo>
                  <a:lnTo>
                    <a:pt x="664718" y="34290"/>
                  </a:lnTo>
                  <a:lnTo>
                    <a:pt x="632028" y="17780"/>
                  </a:lnTo>
                  <a:lnTo>
                    <a:pt x="632929" y="31750"/>
                  </a:lnTo>
                  <a:lnTo>
                    <a:pt x="633399" y="45720"/>
                  </a:lnTo>
                  <a:lnTo>
                    <a:pt x="633476" y="104140"/>
                  </a:lnTo>
                  <a:lnTo>
                    <a:pt x="633349" y="107950"/>
                  </a:lnTo>
                  <a:lnTo>
                    <a:pt x="632269" y="135890"/>
                  </a:lnTo>
                  <a:lnTo>
                    <a:pt x="632091" y="142240"/>
                  </a:lnTo>
                  <a:lnTo>
                    <a:pt x="632028" y="148590"/>
                  </a:lnTo>
                  <a:lnTo>
                    <a:pt x="632472" y="151536"/>
                  </a:lnTo>
                  <a:lnTo>
                    <a:pt x="612736" y="142240"/>
                  </a:lnTo>
                  <a:lnTo>
                    <a:pt x="613702" y="157480"/>
                  </a:lnTo>
                  <a:lnTo>
                    <a:pt x="614311" y="170180"/>
                  </a:lnTo>
                  <a:lnTo>
                    <a:pt x="614616" y="180340"/>
                  </a:lnTo>
                  <a:lnTo>
                    <a:pt x="614705" y="213360"/>
                  </a:lnTo>
                  <a:lnTo>
                    <a:pt x="611327" y="270510"/>
                  </a:lnTo>
                  <a:lnTo>
                    <a:pt x="603034" y="312420"/>
                  </a:lnTo>
                  <a:lnTo>
                    <a:pt x="592607" y="340360"/>
                  </a:lnTo>
                  <a:lnTo>
                    <a:pt x="582803" y="360680"/>
                  </a:lnTo>
                  <a:lnTo>
                    <a:pt x="589902" y="365760"/>
                  </a:lnTo>
                  <a:lnTo>
                    <a:pt x="610247" y="344170"/>
                  </a:lnTo>
                  <a:lnTo>
                    <a:pt x="625182" y="318770"/>
                  </a:lnTo>
                  <a:lnTo>
                    <a:pt x="635457" y="292100"/>
                  </a:lnTo>
                  <a:lnTo>
                    <a:pt x="641870" y="264160"/>
                  </a:lnTo>
                  <a:lnTo>
                    <a:pt x="671017" y="264160"/>
                  </a:lnTo>
                  <a:lnTo>
                    <a:pt x="671017" y="326390"/>
                  </a:lnTo>
                  <a:lnTo>
                    <a:pt x="660463" y="327660"/>
                  </a:lnTo>
                  <a:lnTo>
                    <a:pt x="630859" y="327660"/>
                  </a:lnTo>
                  <a:lnTo>
                    <a:pt x="643839" y="361950"/>
                  </a:lnTo>
                  <a:lnTo>
                    <a:pt x="646201" y="368300"/>
                  </a:lnTo>
                  <a:lnTo>
                    <a:pt x="647382" y="370840"/>
                  </a:lnTo>
                  <a:lnTo>
                    <a:pt x="655662" y="370840"/>
                  </a:lnTo>
                  <a:lnTo>
                    <a:pt x="657618" y="368300"/>
                  </a:lnTo>
                  <a:lnTo>
                    <a:pt x="659980" y="360680"/>
                  </a:lnTo>
                  <a:lnTo>
                    <a:pt x="730021" y="340360"/>
                  </a:lnTo>
                  <a:lnTo>
                    <a:pt x="751738" y="332740"/>
                  </a:lnTo>
                  <a:lnTo>
                    <a:pt x="766699" y="326390"/>
                  </a:lnTo>
                  <a:lnTo>
                    <a:pt x="766495" y="325120"/>
                  </a:lnTo>
                  <a:lnTo>
                    <a:pt x="765124" y="316230"/>
                  </a:lnTo>
                  <a:lnTo>
                    <a:pt x="751827" y="318770"/>
                  </a:lnTo>
                  <a:lnTo>
                    <a:pt x="734707" y="321310"/>
                  </a:lnTo>
                  <a:lnTo>
                    <a:pt x="716838" y="322580"/>
                  </a:lnTo>
                  <a:lnTo>
                    <a:pt x="701332" y="325120"/>
                  </a:lnTo>
                  <a:lnTo>
                    <a:pt x="701332" y="264160"/>
                  </a:lnTo>
                  <a:lnTo>
                    <a:pt x="731659" y="264160"/>
                  </a:lnTo>
                  <a:lnTo>
                    <a:pt x="738974" y="279400"/>
                  </a:lnTo>
                  <a:lnTo>
                    <a:pt x="758964" y="307340"/>
                  </a:lnTo>
                  <a:lnTo>
                    <a:pt x="793940" y="340360"/>
                  </a:lnTo>
                  <a:lnTo>
                    <a:pt x="846239" y="365760"/>
                  </a:lnTo>
                  <a:lnTo>
                    <a:pt x="850480" y="358140"/>
                  </a:lnTo>
                  <a:lnTo>
                    <a:pt x="856576" y="350520"/>
                  </a:lnTo>
                  <a:lnTo>
                    <a:pt x="865174" y="344170"/>
                  </a:lnTo>
                  <a:lnTo>
                    <a:pt x="876947" y="339090"/>
                  </a:lnTo>
                  <a:lnTo>
                    <a:pt x="876947" y="33020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89017" y="7185763"/>
              <a:ext cx="109067" cy="10908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039622" y="3779850"/>
              <a:ext cx="379730" cy="4070985"/>
            </a:xfrm>
            <a:custGeom>
              <a:avLst/>
              <a:gdLst/>
              <a:ahLst/>
              <a:cxnLst/>
              <a:rect l="l" t="t" r="r" b="b"/>
              <a:pathLst>
                <a:path w="379730" h="4070984">
                  <a:moveTo>
                    <a:pt x="143738" y="868959"/>
                  </a:moveTo>
                  <a:lnTo>
                    <a:pt x="139788" y="863879"/>
                  </a:lnTo>
                  <a:lnTo>
                    <a:pt x="139395" y="863879"/>
                  </a:lnTo>
                  <a:lnTo>
                    <a:pt x="133477" y="857529"/>
                  </a:lnTo>
                  <a:lnTo>
                    <a:pt x="114592" y="837209"/>
                  </a:lnTo>
                  <a:lnTo>
                    <a:pt x="109867" y="837209"/>
                  </a:lnTo>
                  <a:lnTo>
                    <a:pt x="108686" y="838479"/>
                  </a:lnTo>
                  <a:lnTo>
                    <a:pt x="107111" y="841019"/>
                  </a:lnTo>
                  <a:lnTo>
                    <a:pt x="96088" y="857529"/>
                  </a:lnTo>
                  <a:lnTo>
                    <a:pt x="89382" y="857529"/>
                  </a:lnTo>
                  <a:lnTo>
                    <a:pt x="89382" y="792759"/>
                  </a:lnTo>
                  <a:lnTo>
                    <a:pt x="98437" y="788949"/>
                  </a:lnTo>
                  <a:lnTo>
                    <a:pt x="103568" y="785139"/>
                  </a:lnTo>
                  <a:lnTo>
                    <a:pt x="103568" y="773709"/>
                  </a:lnTo>
                  <a:lnTo>
                    <a:pt x="96862" y="773709"/>
                  </a:lnTo>
                  <a:lnTo>
                    <a:pt x="94513" y="772439"/>
                  </a:lnTo>
                  <a:lnTo>
                    <a:pt x="57492" y="768629"/>
                  </a:lnTo>
                  <a:lnTo>
                    <a:pt x="58293" y="777519"/>
                  </a:lnTo>
                  <a:lnTo>
                    <a:pt x="58915" y="787679"/>
                  </a:lnTo>
                  <a:lnTo>
                    <a:pt x="59309" y="796569"/>
                  </a:lnTo>
                  <a:lnTo>
                    <a:pt x="59334" y="797839"/>
                  </a:lnTo>
                  <a:lnTo>
                    <a:pt x="59461" y="857529"/>
                  </a:lnTo>
                  <a:lnTo>
                    <a:pt x="44488" y="857529"/>
                  </a:lnTo>
                  <a:lnTo>
                    <a:pt x="33235" y="856259"/>
                  </a:lnTo>
                  <a:lnTo>
                    <a:pt x="23025" y="856259"/>
                  </a:lnTo>
                  <a:lnTo>
                    <a:pt x="13703" y="854989"/>
                  </a:lnTo>
                  <a:lnTo>
                    <a:pt x="5130" y="854989"/>
                  </a:lnTo>
                  <a:lnTo>
                    <a:pt x="13385" y="882929"/>
                  </a:lnTo>
                  <a:lnTo>
                    <a:pt x="33604" y="882929"/>
                  </a:lnTo>
                  <a:lnTo>
                    <a:pt x="44107" y="881659"/>
                  </a:lnTo>
                  <a:lnTo>
                    <a:pt x="55918" y="881659"/>
                  </a:lnTo>
                  <a:lnTo>
                    <a:pt x="51384" y="905789"/>
                  </a:lnTo>
                  <a:lnTo>
                    <a:pt x="42125" y="942619"/>
                  </a:lnTo>
                  <a:lnTo>
                    <a:pt x="25781" y="989609"/>
                  </a:lnTo>
                  <a:lnTo>
                    <a:pt x="0" y="1046759"/>
                  </a:lnTo>
                  <a:lnTo>
                    <a:pt x="7480" y="1051839"/>
                  </a:lnTo>
                  <a:lnTo>
                    <a:pt x="20523" y="1035329"/>
                  </a:lnTo>
                  <a:lnTo>
                    <a:pt x="33020" y="1016279"/>
                  </a:lnTo>
                  <a:lnTo>
                    <a:pt x="45732" y="990879"/>
                  </a:lnTo>
                  <a:lnTo>
                    <a:pt x="59461" y="960399"/>
                  </a:lnTo>
                  <a:lnTo>
                    <a:pt x="59372" y="1070889"/>
                  </a:lnTo>
                  <a:lnTo>
                    <a:pt x="58788" y="1108989"/>
                  </a:lnTo>
                  <a:lnTo>
                    <a:pt x="58674" y="1133119"/>
                  </a:lnTo>
                  <a:lnTo>
                    <a:pt x="67729" y="1133119"/>
                  </a:lnTo>
                  <a:lnTo>
                    <a:pt x="80708" y="1131849"/>
                  </a:lnTo>
                  <a:lnTo>
                    <a:pt x="87376" y="1128039"/>
                  </a:lnTo>
                  <a:lnTo>
                    <a:pt x="89827" y="1124229"/>
                  </a:lnTo>
                  <a:lnTo>
                    <a:pt x="90093" y="1120419"/>
                  </a:lnTo>
                  <a:lnTo>
                    <a:pt x="89966" y="1098829"/>
                  </a:lnTo>
                  <a:lnTo>
                    <a:pt x="89496" y="1060729"/>
                  </a:lnTo>
                  <a:lnTo>
                    <a:pt x="89382" y="960399"/>
                  </a:lnTo>
                  <a:lnTo>
                    <a:pt x="89382" y="914679"/>
                  </a:lnTo>
                  <a:lnTo>
                    <a:pt x="92837" y="919759"/>
                  </a:lnTo>
                  <a:lnTo>
                    <a:pt x="97256" y="926109"/>
                  </a:lnTo>
                  <a:lnTo>
                    <a:pt x="102565" y="937539"/>
                  </a:lnTo>
                  <a:lnTo>
                    <a:pt x="108686" y="954049"/>
                  </a:lnTo>
                  <a:lnTo>
                    <a:pt x="114198" y="970559"/>
                  </a:lnTo>
                  <a:lnTo>
                    <a:pt x="114985" y="971829"/>
                  </a:lnTo>
                  <a:lnTo>
                    <a:pt x="127584" y="971829"/>
                  </a:lnTo>
                  <a:lnTo>
                    <a:pt x="133096" y="965479"/>
                  </a:lnTo>
                  <a:lnTo>
                    <a:pt x="133096" y="955319"/>
                  </a:lnTo>
                  <a:lnTo>
                    <a:pt x="128638" y="936269"/>
                  </a:lnTo>
                  <a:lnTo>
                    <a:pt x="117576" y="921029"/>
                  </a:lnTo>
                  <a:lnTo>
                    <a:pt x="109677" y="914679"/>
                  </a:lnTo>
                  <a:lnTo>
                    <a:pt x="103352" y="909599"/>
                  </a:lnTo>
                  <a:lnTo>
                    <a:pt x="89382" y="901979"/>
                  </a:lnTo>
                  <a:lnTo>
                    <a:pt x="89382" y="881659"/>
                  </a:lnTo>
                  <a:lnTo>
                    <a:pt x="143738" y="881659"/>
                  </a:lnTo>
                  <a:lnTo>
                    <a:pt x="143738" y="868959"/>
                  </a:lnTo>
                  <a:close/>
                </a:path>
                <a:path w="379730" h="4070984">
                  <a:moveTo>
                    <a:pt x="152387" y="3075990"/>
                  </a:moveTo>
                  <a:lnTo>
                    <a:pt x="151599" y="3072841"/>
                  </a:lnTo>
                  <a:lnTo>
                    <a:pt x="148844" y="3070479"/>
                  </a:lnTo>
                  <a:lnTo>
                    <a:pt x="141287" y="3063786"/>
                  </a:lnTo>
                  <a:lnTo>
                    <a:pt x="124434" y="3048825"/>
                  </a:lnTo>
                  <a:lnTo>
                    <a:pt x="122859" y="3047644"/>
                  </a:lnTo>
                  <a:lnTo>
                    <a:pt x="120891" y="3046450"/>
                  </a:lnTo>
                  <a:lnTo>
                    <a:pt x="117348" y="3046450"/>
                  </a:lnTo>
                  <a:lnTo>
                    <a:pt x="115773" y="3047644"/>
                  </a:lnTo>
                  <a:lnTo>
                    <a:pt x="114592" y="3049613"/>
                  </a:lnTo>
                  <a:lnTo>
                    <a:pt x="107886" y="3058896"/>
                  </a:lnTo>
                  <a:lnTo>
                    <a:pt x="107886" y="3088983"/>
                  </a:lnTo>
                  <a:lnTo>
                    <a:pt x="107886" y="3262249"/>
                  </a:lnTo>
                  <a:lnTo>
                    <a:pt x="58674" y="3262249"/>
                  </a:lnTo>
                  <a:lnTo>
                    <a:pt x="58674" y="3088983"/>
                  </a:lnTo>
                  <a:lnTo>
                    <a:pt x="107886" y="3088983"/>
                  </a:lnTo>
                  <a:lnTo>
                    <a:pt x="107886" y="3058896"/>
                  </a:lnTo>
                  <a:lnTo>
                    <a:pt x="104343" y="3063786"/>
                  </a:lnTo>
                  <a:lnTo>
                    <a:pt x="60642" y="3063786"/>
                  </a:lnTo>
                  <a:lnTo>
                    <a:pt x="26377" y="3047644"/>
                  </a:lnTo>
                  <a:lnTo>
                    <a:pt x="27203" y="3061551"/>
                  </a:lnTo>
                  <a:lnTo>
                    <a:pt x="27965" y="3274060"/>
                  </a:lnTo>
                  <a:lnTo>
                    <a:pt x="27711" y="3284359"/>
                  </a:lnTo>
                  <a:lnTo>
                    <a:pt x="26593" y="3317760"/>
                  </a:lnTo>
                  <a:lnTo>
                    <a:pt x="26466" y="3323285"/>
                  </a:lnTo>
                  <a:lnTo>
                    <a:pt x="26377" y="3332340"/>
                  </a:lnTo>
                  <a:lnTo>
                    <a:pt x="27965" y="3335883"/>
                  </a:lnTo>
                  <a:lnTo>
                    <a:pt x="58674" y="3335883"/>
                  </a:lnTo>
                  <a:lnTo>
                    <a:pt x="58674" y="3287445"/>
                  </a:lnTo>
                  <a:lnTo>
                    <a:pt x="107886" y="3287445"/>
                  </a:lnTo>
                  <a:lnTo>
                    <a:pt x="107886" y="3309493"/>
                  </a:lnTo>
                  <a:lnTo>
                    <a:pt x="109867" y="3311461"/>
                  </a:lnTo>
                  <a:lnTo>
                    <a:pt x="135851" y="3311461"/>
                  </a:lnTo>
                  <a:lnTo>
                    <a:pt x="140182" y="3306343"/>
                  </a:lnTo>
                  <a:lnTo>
                    <a:pt x="140169" y="3298075"/>
                  </a:lnTo>
                  <a:lnTo>
                    <a:pt x="139928" y="3288830"/>
                  </a:lnTo>
                  <a:lnTo>
                    <a:pt x="139877" y="3287445"/>
                  </a:lnTo>
                  <a:lnTo>
                    <a:pt x="138963" y="3262249"/>
                  </a:lnTo>
                  <a:lnTo>
                    <a:pt x="138849" y="3258934"/>
                  </a:lnTo>
                  <a:lnTo>
                    <a:pt x="138645" y="3250831"/>
                  </a:lnTo>
                  <a:lnTo>
                    <a:pt x="138607" y="3093707"/>
                  </a:lnTo>
                  <a:lnTo>
                    <a:pt x="144818" y="3088983"/>
                  </a:lnTo>
                  <a:lnTo>
                    <a:pt x="148450" y="3086227"/>
                  </a:lnTo>
                  <a:lnTo>
                    <a:pt x="152387" y="3083471"/>
                  </a:lnTo>
                  <a:lnTo>
                    <a:pt x="152387" y="3075990"/>
                  </a:lnTo>
                  <a:close/>
                </a:path>
                <a:path w="379730" h="4070984">
                  <a:moveTo>
                    <a:pt x="174434" y="3942588"/>
                  </a:moveTo>
                  <a:lnTo>
                    <a:pt x="166560" y="3938638"/>
                  </a:lnTo>
                  <a:lnTo>
                    <a:pt x="138899" y="3978706"/>
                  </a:lnTo>
                  <a:lnTo>
                    <a:pt x="122796" y="4000411"/>
                  </a:lnTo>
                  <a:lnTo>
                    <a:pt x="114007" y="4009352"/>
                  </a:lnTo>
                  <a:lnTo>
                    <a:pt x="108280" y="4011091"/>
                  </a:lnTo>
                  <a:lnTo>
                    <a:pt x="98513" y="4005072"/>
                  </a:lnTo>
                  <a:lnTo>
                    <a:pt x="90068" y="3988257"/>
                  </a:lnTo>
                  <a:lnTo>
                    <a:pt x="84137" y="3962603"/>
                  </a:lnTo>
                  <a:lnTo>
                    <a:pt x="81902" y="3929989"/>
                  </a:lnTo>
                  <a:lnTo>
                    <a:pt x="82054" y="3922915"/>
                  </a:lnTo>
                  <a:lnTo>
                    <a:pt x="82537" y="3913644"/>
                  </a:lnTo>
                  <a:lnTo>
                    <a:pt x="83388" y="3902303"/>
                  </a:lnTo>
                  <a:lnTo>
                    <a:pt x="84658" y="3889032"/>
                  </a:lnTo>
                  <a:lnTo>
                    <a:pt x="87706" y="3866096"/>
                  </a:lnTo>
                  <a:lnTo>
                    <a:pt x="89420" y="3852037"/>
                  </a:lnTo>
                  <a:lnTo>
                    <a:pt x="65747" y="3806964"/>
                  </a:lnTo>
                  <a:lnTo>
                    <a:pt x="36626" y="3801999"/>
                  </a:lnTo>
                  <a:lnTo>
                    <a:pt x="33083" y="3809873"/>
                  </a:lnTo>
                  <a:lnTo>
                    <a:pt x="40678" y="3815562"/>
                  </a:lnTo>
                  <a:lnTo>
                    <a:pt x="46659" y="3822573"/>
                  </a:lnTo>
                  <a:lnTo>
                    <a:pt x="50571" y="3832695"/>
                  </a:lnTo>
                  <a:lnTo>
                    <a:pt x="51981" y="3847681"/>
                  </a:lnTo>
                  <a:lnTo>
                    <a:pt x="51485" y="3862679"/>
                  </a:lnTo>
                  <a:lnTo>
                    <a:pt x="49314" y="3909199"/>
                  </a:lnTo>
                  <a:lnTo>
                    <a:pt x="48831" y="3924858"/>
                  </a:lnTo>
                  <a:lnTo>
                    <a:pt x="53454" y="3979507"/>
                  </a:lnTo>
                  <a:lnTo>
                    <a:pt x="72834" y="4031170"/>
                  </a:lnTo>
                  <a:lnTo>
                    <a:pt x="98983" y="4060025"/>
                  </a:lnTo>
                  <a:lnTo>
                    <a:pt x="124828" y="4070553"/>
                  </a:lnTo>
                  <a:lnTo>
                    <a:pt x="132689" y="4070553"/>
                  </a:lnTo>
                  <a:lnTo>
                    <a:pt x="139395" y="4064647"/>
                  </a:lnTo>
                  <a:lnTo>
                    <a:pt x="139395" y="4054017"/>
                  </a:lnTo>
                  <a:lnTo>
                    <a:pt x="135458" y="4040238"/>
                  </a:lnTo>
                  <a:lnTo>
                    <a:pt x="135458" y="4032351"/>
                  </a:lnTo>
                  <a:lnTo>
                    <a:pt x="137426" y="4027246"/>
                  </a:lnTo>
                  <a:lnTo>
                    <a:pt x="141363" y="4017797"/>
                  </a:lnTo>
                  <a:lnTo>
                    <a:pt x="144348" y="4011091"/>
                  </a:lnTo>
                  <a:lnTo>
                    <a:pt x="154838" y="3987495"/>
                  </a:lnTo>
                  <a:lnTo>
                    <a:pt x="163220" y="3968521"/>
                  </a:lnTo>
                  <a:lnTo>
                    <a:pt x="168935" y="3955389"/>
                  </a:lnTo>
                  <a:lnTo>
                    <a:pt x="174434" y="3942588"/>
                  </a:lnTo>
                  <a:close/>
                </a:path>
                <a:path w="379730" h="4070984">
                  <a:moveTo>
                    <a:pt x="222872" y="924839"/>
                  </a:moveTo>
                  <a:lnTo>
                    <a:pt x="221691" y="923569"/>
                  </a:lnTo>
                  <a:lnTo>
                    <a:pt x="219722" y="921029"/>
                  </a:lnTo>
                  <a:lnTo>
                    <a:pt x="209638" y="910869"/>
                  </a:lnTo>
                  <a:lnTo>
                    <a:pt x="200825" y="901979"/>
                  </a:lnTo>
                  <a:lnTo>
                    <a:pt x="199250" y="899439"/>
                  </a:lnTo>
                  <a:lnTo>
                    <a:pt x="192951" y="899439"/>
                  </a:lnTo>
                  <a:lnTo>
                    <a:pt x="191770" y="901979"/>
                  </a:lnTo>
                  <a:lnTo>
                    <a:pt x="187439" y="908100"/>
                  </a:lnTo>
                  <a:lnTo>
                    <a:pt x="187439" y="936269"/>
                  </a:lnTo>
                  <a:lnTo>
                    <a:pt x="187439" y="998499"/>
                  </a:lnTo>
                  <a:lnTo>
                    <a:pt x="156337" y="998499"/>
                  </a:lnTo>
                  <a:lnTo>
                    <a:pt x="156337" y="936269"/>
                  </a:lnTo>
                  <a:lnTo>
                    <a:pt x="187439" y="936269"/>
                  </a:lnTo>
                  <a:lnTo>
                    <a:pt x="187439" y="908100"/>
                  </a:lnTo>
                  <a:lnTo>
                    <a:pt x="185470" y="910869"/>
                  </a:lnTo>
                  <a:lnTo>
                    <a:pt x="158686" y="910869"/>
                  </a:lnTo>
                  <a:lnTo>
                    <a:pt x="132308" y="896899"/>
                  </a:lnTo>
                  <a:lnTo>
                    <a:pt x="133070" y="921029"/>
                  </a:lnTo>
                  <a:lnTo>
                    <a:pt x="133324" y="931189"/>
                  </a:lnTo>
                  <a:lnTo>
                    <a:pt x="133362" y="1012469"/>
                  </a:lnTo>
                  <a:lnTo>
                    <a:pt x="132486" y="1040409"/>
                  </a:lnTo>
                  <a:lnTo>
                    <a:pt x="132422" y="1042949"/>
                  </a:lnTo>
                  <a:lnTo>
                    <a:pt x="132308" y="1053109"/>
                  </a:lnTo>
                  <a:lnTo>
                    <a:pt x="134289" y="1055649"/>
                  </a:lnTo>
                  <a:lnTo>
                    <a:pt x="156337" y="1055649"/>
                  </a:lnTo>
                  <a:lnTo>
                    <a:pt x="156337" y="1023899"/>
                  </a:lnTo>
                  <a:lnTo>
                    <a:pt x="187439" y="1023899"/>
                  </a:lnTo>
                  <a:lnTo>
                    <a:pt x="187439" y="1036599"/>
                  </a:lnTo>
                  <a:lnTo>
                    <a:pt x="203187" y="1036599"/>
                  </a:lnTo>
                  <a:lnTo>
                    <a:pt x="211061" y="1034059"/>
                  </a:lnTo>
                  <a:lnTo>
                    <a:pt x="211023" y="1023899"/>
                  </a:lnTo>
                  <a:lnTo>
                    <a:pt x="210820" y="1016279"/>
                  </a:lnTo>
                  <a:lnTo>
                    <a:pt x="210121" y="998499"/>
                  </a:lnTo>
                  <a:lnTo>
                    <a:pt x="209892" y="990879"/>
                  </a:lnTo>
                  <a:lnTo>
                    <a:pt x="209892" y="942619"/>
                  </a:lnTo>
                  <a:lnTo>
                    <a:pt x="218948" y="936269"/>
                  </a:lnTo>
                  <a:lnTo>
                    <a:pt x="222872" y="932459"/>
                  </a:lnTo>
                  <a:lnTo>
                    <a:pt x="222872" y="924839"/>
                  </a:lnTo>
                  <a:close/>
                </a:path>
                <a:path w="379730" h="4070984">
                  <a:moveTo>
                    <a:pt x="232714" y="1602371"/>
                  </a:moveTo>
                  <a:lnTo>
                    <a:pt x="232575" y="1601978"/>
                  </a:lnTo>
                  <a:lnTo>
                    <a:pt x="230136" y="1594967"/>
                  </a:lnTo>
                  <a:lnTo>
                    <a:pt x="223659" y="1589824"/>
                  </a:lnTo>
                  <a:lnTo>
                    <a:pt x="215112" y="1586814"/>
                  </a:lnTo>
                  <a:lnTo>
                    <a:pt x="206336" y="1585836"/>
                  </a:lnTo>
                  <a:lnTo>
                    <a:pt x="200825" y="1585836"/>
                  </a:lnTo>
                  <a:lnTo>
                    <a:pt x="199644" y="1586230"/>
                  </a:lnTo>
                  <a:lnTo>
                    <a:pt x="187045" y="1592922"/>
                  </a:lnTo>
                  <a:lnTo>
                    <a:pt x="180251" y="1596110"/>
                  </a:lnTo>
                  <a:lnTo>
                    <a:pt x="173202" y="1598637"/>
                  </a:lnTo>
                  <a:lnTo>
                    <a:pt x="166382" y="1600568"/>
                  </a:lnTo>
                  <a:lnTo>
                    <a:pt x="160261" y="1601978"/>
                  </a:lnTo>
                  <a:lnTo>
                    <a:pt x="167741" y="1581111"/>
                  </a:lnTo>
                  <a:lnTo>
                    <a:pt x="169316" y="1577568"/>
                  </a:lnTo>
                  <a:lnTo>
                    <a:pt x="176796" y="1561033"/>
                  </a:lnTo>
                  <a:lnTo>
                    <a:pt x="176796" y="1557477"/>
                  </a:lnTo>
                  <a:lnTo>
                    <a:pt x="173393" y="1547888"/>
                  </a:lnTo>
                  <a:lnTo>
                    <a:pt x="164338" y="1538287"/>
                  </a:lnTo>
                  <a:lnTo>
                    <a:pt x="151384" y="1530908"/>
                  </a:lnTo>
                  <a:lnTo>
                    <a:pt x="136245" y="1527949"/>
                  </a:lnTo>
                  <a:lnTo>
                    <a:pt x="131914" y="1527949"/>
                  </a:lnTo>
                  <a:lnTo>
                    <a:pt x="130340" y="1528343"/>
                  </a:lnTo>
                  <a:lnTo>
                    <a:pt x="122466" y="1531099"/>
                  </a:lnTo>
                  <a:lnTo>
                    <a:pt x="119710" y="1539367"/>
                  </a:lnTo>
                  <a:lnTo>
                    <a:pt x="128905" y="1544510"/>
                  </a:lnTo>
                  <a:lnTo>
                    <a:pt x="134569" y="1549755"/>
                  </a:lnTo>
                  <a:lnTo>
                    <a:pt x="137426" y="1554937"/>
                  </a:lnTo>
                  <a:lnTo>
                    <a:pt x="138214" y="1559852"/>
                  </a:lnTo>
                  <a:lnTo>
                    <a:pt x="138010" y="1563941"/>
                  </a:lnTo>
                  <a:lnTo>
                    <a:pt x="125615" y="1609064"/>
                  </a:lnTo>
                  <a:lnTo>
                    <a:pt x="85966" y="1613712"/>
                  </a:lnTo>
                  <a:lnTo>
                    <a:pt x="71666" y="1614182"/>
                  </a:lnTo>
                  <a:lnTo>
                    <a:pt x="58356" y="1613585"/>
                  </a:lnTo>
                  <a:lnTo>
                    <a:pt x="49415" y="1612023"/>
                  </a:lnTo>
                  <a:lnTo>
                    <a:pt x="43421" y="1609864"/>
                  </a:lnTo>
                  <a:lnTo>
                    <a:pt x="38976" y="1607489"/>
                  </a:lnTo>
                  <a:lnTo>
                    <a:pt x="32283" y="1613408"/>
                  </a:lnTo>
                  <a:lnTo>
                    <a:pt x="35941" y="1622628"/>
                  </a:lnTo>
                  <a:lnTo>
                    <a:pt x="43218" y="1632546"/>
                  </a:lnTo>
                  <a:lnTo>
                    <a:pt x="56540" y="1640484"/>
                  </a:lnTo>
                  <a:lnTo>
                    <a:pt x="78359" y="1643722"/>
                  </a:lnTo>
                  <a:lnTo>
                    <a:pt x="89408" y="1643341"/>
                  </a:lnTo>
                  <a:lnTo>
                    <a:pt x="100012" y="1642440"/>
                  </a:lnTo>
                  <a:lnTo>
                    <a:pt x="109143" y="1641398"/>
                  </a:lnTo>
                  <a:lnTo>
                    <a:pt x="115760" y="1640573"/>
                  </a:lnTo>
                  <a:lnTo>
                    <a:pt x="96342" y="1693773"/>
                  </a:lnTo>
                  <a:lnTo>
                    <a:pt x="79438" y="1737436"/>
                  </a:lnTo>
                  <a:lnTo>
                    <a:pt x="64147" y="1773135"/>
                  </a:lnTo>
                  <a:lnTo>
                    <a:pt x="49606" y="1802409"/>
                  </a:lnTo>
                  <a:lnTo>
                    <a:pt x="43230" y="1814233"/>
                  </a:lnTo>
                  <a:lnTo>
                    <a:pt x="39954" y="1821065"/>
                  </a:lnTo>
                  <a:lnTo>
                    <a:pt x="38747" y="1825167"/>
                  </a:lnTo>
                  <a:lnTo>
                    <a:pt x="38671" y="1829422"/>
                  </a:lnTo>
                  <a:lnTo>
                    <a:pt x="39776" y="1837385"/>
                  </a:lnTo>
                  <a:lnTo>
                    <a:pt x="43103" y="1844395"/>
                  </a:lnTo>
                  <a:lnTo>
                    <a:pt x="48221" y="1849120"/>
                  </a:lnTo>
                  <a:lnTo>
                    <a:pt x="54737" y="1850847"/>
                  </a:lnTo>
                  <a:lnTo>
                    <a:pt x="62611" y="1848675"/>
                  </a:lnTo>
                  <a:lnTo>
                    <a:pt x="84264" y="1811070"/>
                  </a:lnTo>
                  <a:lnTo>
                    <a:pt x="109308" y="1747723"/>
                  </a:lnTo>
                  <a:lnTo>
                    <a:pt x="125298" y="1702701"/>
                  </a:lnTo>
                  <a:lnTo>
                    <a:pt x="146926" y="1640573"/>
                  </a:lnTo>
                  <a:lnTo>
                    <a:pt x="148844" y="1635061"/>
                  </a:lnTo>
                  <a:lnTo>
                    <a:pt x="164871" y="1631683"/>
                  </a:lnTo>
                  <a:lnTo>
                    <a:pt x="207124" y="1621282"/>
                  </a:lnTo>
                  <a:lnTo>
                    <a:pt x="224751" y="1614182"/>
                  </a:lnTo>
                  <a:lnTo>
                    <a:pt x="230047" y="1609928"/>
                  </a:lnTo>
                  <a:lnTo>
                    <a:pt x="232714" y="1602371"/>
                  </a:lnTo>
                  <a:close/>
                </a:path>
                <a:path w="379730" h="4070984">
                  <a:moveTo>
                    <a:pt x="335495" y="1663014"/>
                  </a:moveTo>
                  <a:lnTo>
                    <a:pt x="335013" y="1661833"/>
                  </a:lnTo>
                  <a:lnTo>
                    <a:pt x="331635" y="1653451"/>
                  </a:lnTo>
                  <a:lnTo>
                    <a:pt x="320332" y="1644713"/>
                  </a:lnTo>
                  <a:lnTo>
                    <a:pt x="301929" y="1638325"/>
                  </a:lnTo>
                  <a:lnTo>
                    <a:pt x="276821" y="1635848"/>
                  </a:lnTo>
                  <a:lnTo>
                    <a:pt x="256324" y="1637080"/>
                  </a:lnTo>
                  <a:lnTo>
                    <a:pt x="235724" y="1640967"/>
                  </a:lnTo>
                  <a:lnTo>
                    <a:pt x="216077" y="1647812"/>
                  </a:lnTo>
                  <a:lnTo>
                    <a:pt x="198462" y="1657896"/>
                  </a:lnTo>
                  <a:lnTo>
                    <a:pt x="201612" y="1666163"/>
                  </a:lnTo>
                  <a:lnTo>
                    <a:pt x="219392" y="1663661"/>
                  </a:lnTo>
                  <a:lnTo>
                    <a:pt x="234048" y="1662379"/>
                  </a:lnTo>
                  <a:lnTo>
                    <a:pt x="245084" y="1661909"/>
                  </a:lnTo>
                  <a:lnTo>
                    <a:pt x="257479" y="1661909"/>
                  </a:lnTo>
                  <a:lnTo>
                    <a:pt x="258356" y="1661909"/>
                  </a:lnTo>
                  <a:lnTo>
                    <a:pt x="267322" y="1662379"/>
                  </a:lnTo>
                  <a:lnTo>
                    <a:pt x="275323" y="1663661"/>
                  </a:lnTo>
                  <a:lnTo>
                    <a:pt x="278790" y="1666163"/>
                  </a:lnTo>
                  <a:lnTo>
                    <a:pt x="274701" y="1671027"/>
                  </a:lnTo>
                  <a:lnTo>
                    <a:pt x="265595" y="1679905"/>
                  </a:lnTo>
                  <a:lnTo>
                    <a:pt x="251218" y="1693341"/>
                  </a:lnTo>
                  <a:lnTo>
                    <a:pt x="256349" y="1700428"/>
                  </a:lnTo>
                  <a:lnTo>
                    <a:pt x="297764" y="1678051"/>
                  </a:lnTo>
                  <a:lnTo>
                    <a:pt x="321360" y="1674533"/>
                  </a:lnTo>
                  <a:lnTo>
                    <a:pt x="329438" y="1672958"/>
                  </a:lnTo>
                  <a:lnTo>
                    <a:pt x="334035" y="1669465"/>
                  </a:lnTo>
                  <a:lnTo>
                    <a:pt x="335495" y="1663014"/>
                  </a:lnTo>
                  <a:close/>
                </a:path>
                <a:path w="379730" h="4070984">
                  <a:moveTo>
                    <a:pt x="339432" y="1835492"/>
                  </a:moveTo>
                  <a:lnTo>
                    <a:pt x="309499" y="1815795"/>
                  </a:lnTo>
                  <a:lnTo>
                    <a:pt x="302094" y="1815985"/>
                  </a:lnTo>
                  <a:lnTo>
                    <a:pt x="279323" y="1816798"/>
                  </a:lnTo>
                  <a:lnTo>
                    <a:pt x="271703" y="1816976"/>
                  </a:lnTo>
                  <a:lnTo>
                    <a:pt x="245033" y="1816430"/>
                  </a:lnTo>
                  <a:lnTo>
                    <a:pt x="217855" y="1812594"/>
                  </a:lnTo>
                  <a:lnTo>
                    <a:pt x="196723" y="1802193"/>
                  </a:lnTo>
                  <a:lnTo>
                    <a:pt x="188214" y="1781937"/>
                  </a:lnTo>
                  <a:lnTo>
                    <a:pt x="189496" y="1771688"/>
                  </a:lnTo>
                  <a:lnTo>
                    <a:pt x="192595" y="1762493"/>
                  </a:lnTo>
                  <a:lnTo>
                    <a:pt x="196354" y="1754860"/>
                  </a:lnTo>
                  <a:lnTo>
                    <a:pt x="199644" y="1749247"/>
                  </a:lnTo>
                  <a:lnTo>
                    <a:pt x="192938" y="1743735"/>
                  </a:lnTo>
                  <a:lnTo>
                    <a:pt x="183451" y="1751609"/>
                  </a:lnTo>
                  <a:lnTo>
                    <a:pt x="173697" y="1762150"/>
                  </a:lnTo>
                  <a:lnTo>
                    <a:pt x="166090" y="1776069"/>
                  </a:lnTo>
                  <a:lnTo>
                    <a:pt x="163017" y="1794141"/>
                  </a:lnTo>
                  <a:lnTo>
                    <a:pt x="176098" y="1827149"/>
                  </a:lnTo>
                  <a:lnTo>
                    <a:pt x="206870" y="1844103"/>
                  </a:lnTo>
                  <a:lnTo>
                    <a:pt x="242595" y="1850351"/>
                  </a:lnTo>
                  <a:lnTo>
                    <a:pt x="270522" y="1851240"/>
                  </a:lnTo>
                  <a:lnTo>
                    <a:pt x="307530" y="1850110"/>
                  </a:lnTo>
                  <a:lnTo>
                    <a:pt x="328307" y="1846910"/>
                  </a:lnTo>
                  <a:lnTo>
                    <a:pt x="337413" y="1841944"/>
                  </a:lnTo>
                  <a:lnTo>
                    <a:pt x="339432" y="1835492"/>
                  </a:lnTo>
                  <a:close/>
                </a:path>
                <a:path w="379730" h="4070984">
                  <a:moveTo>
                    <a:pt x="339432" y="545693"/>
                  </a:moveTo>
                  <a:lnTo>
                    <a:pt x="336003" y="535063"/>
                  </a:lnTo>
                  <a:lnTo>
                    <a:pt x="326783" y="523582"/>
                  </a:lnTo>
                  <a:lnTo>
                    <a:pt x="313347" y="514400"/>
                  </a:lnTo>
                  <a:lnTo>
                    <a:pt x="297294" y="510641"/>
                  </a:lnTo>
                  <a:lnTo>
                    <a:pt x="292176" y="510641"/>
                  </a:lnTo>
                  <a:lnTo>
                    <a:pt x="284302" y="513003"/>
                  </a:lnTo>
                  <a:lnTo>
                    <a:pt x="283121" y="521677"/>
                  </a:lnTo>
                  <a:lnTo>
                    <a:pt x="296900" y="525208"/>
                  </a:lnTo>
                  <a:lnTo>
                    <a:pt x="296900" y="533476"/>
                  </a:lnTo>
                  <a:lnTo>
                    <a:pt x="294144" y="535457"/>
                  </a:lnTo>
                  <a:lnTo>
                    <a:pt x="272440" y="546493"/>
                  </a:lnTo>
                  <a:lnTo>
                    <a:pt x="213042" y="575221"/>
                  </a:lnTo>
                  <a:lnTo>
                    <a:pt x="207987" y="557644"/>
                  </a:lnTo>
                  <a:lnTo>
                    <a:pt x="198069" y="542391"/>
                  </a:lnTo>
                  <a:lnTo>
                    <a:pt x="181356" y="531647"/>
                  </a:lnTo>
                  <a:lnTo>
                    <a:pt x="155943" y="527570"/>
                  </a:lnTo>
                  <a:lnTo>
                    <a:pt x="148869" y="527939"/>
                  </a:lnTo>
                  <a:lnTo>
                    <a:pt x="142544" y="529005"/>
                  </a:lnTo>
                  <a:lnTo>
                    <a:pt x="136220" y="530745"/>
                  </a:lnTo>
                  <a:lnTo>
                    <a:pt x="129159" y="533095"/>
                  </a:lnTo>
                  <a:lnTo>
                    <a:pt x="159867" y="491350"/>
                  </a:lnTo>
                  <a:lnTo>
                    <a:pt x="209524" y="483374"/>
                  </a:lnTo>
                  <a:lnTo>
                    <a:pt x="259372" y="472262"/>
                  </a:lnTo>
                  <a:lnTo>
                    <a:pt x="276821" y="456692"/>
                  </a:lnTo>
                  <a:lnTo>
                    <a:pt x="274294" y="449834"/>
                  </a:lnTo>
                  <a:lnTo>
                    <a:pt x="267906" y="444347"/>
                  </a:lnTo>
                  <a:lnTo>
                    <a:pt x="259372" y="440690"/>
                  </a:lnTo>
                  <a:lnTo>
                    <a:pt x="250444" y="439369"/>
                  </a:lnTo>
                  <a:lnTo>
                    <a:pt x="244919" y="439369"/>
                  </a:lnTo>
                  <a:lnTo>
                    <a:pt x="222681" y="448932"/>
                  </a:lnTo>
                  <a:lnTo>
                    <a:pt x="211937" y="452412"/>
                  </a:lnTo>
                  <a:lnTo>
                    <a:pt x="198983" y="455676"/>
                  </a:lnTo>
                  <a:lnTo>
                    <a:pt x="182714" y="459054"/>
                  </a:lnTo>
                  <a:lnTo>
                    <a:pt x="195313" y="442125"/>
                  </a:lnTo>
                  <a:lnTo>
                    <a:pt x="197675" y="439762"/>
                  </a:lnTo>
                  <a:lnTo>
                    <a:pt x="206336" y="429526"/>
                  </a:lnTo>
                  <a:lnTo>
                    <a:pt x="208305" y="427558"/>
                  </a:lnTo>
                  <a:lnTo>
                    <a:pt x="208305" y="421652"/>
                  </a:lnTo>
                  <a:lnTo>
                    <a:pt x="204520" y="412737"/>
                  </a:lnTo>
                  <a:lnTo>
                    <a:pt x="194919" y="404622"/>
                  </a:lnTo>
                  <a:lnTo>
                    <a:pt x="182054" y="398729"/>
                  </a:lnTo>
                  <a:lnTo>
                    <a:pt x="168541" y="396443"/>
                  </a:lnTo>
                  <a:lnTo>
                    <a:pt x="160261" y="396443"/>
                  </a:lnTo>
                  <a:lnTo>
                    <a:pt x="151599" y="399999"/>
                  </a:lnTo>
                  <a:lnTo>
                    <a:pt x="149237" y="408660"/>
                  </a:lnTo>
                  <a:lnTo>
                    <a:pt x="157518" y="410616"/>
                  </a:lnTo>
                  <a:lnTo>
                    <a:pt x="168935" y="414172"/>
                  </a:lnTo>
                  <a:lnTo>
                    <a:pt x="168935" y="422833"/>
                  </a:lnTo>
                  <a:lnTo>
                    <a:pt x="166484" y="431241"/>
                  </a:lnTo>
                  <a:lnTo>
                    <a:pt x="147269" y="464578"/>
                  </a:lnTo>
                  <a:lnTo>
                    <a:pt x="107111" y="467728"/>
                  </a:lnTo>
                  <a:lnTo>
                    <a:pt x="98386" y="467398"/>
                  </a:lnTo>
                  <a:lnTo>
                    <a:pt x="87223" y="465912"/>
                  </a:lnTo>
                  <a:lnTo>
                    <a:pt x="74879" y="462572"/>
                  </a:lnTo>
                  <a:lnTo>
                    <a:pt x="62611" y="456692"/>
                  </a:lnTo>
                  <a:lnTo>
                    <a:pt x="55524" y="462203"/>
                  </a:lnTo>
                  <a:lnTo>
                    <a:pt x="61556" y="473341"/>
                  </a:lnTo>
                  <a:lnTo>
                    <a:pt x="71018" y="484759"/>
                  </a:lnTo>
                  <a:lnTo>
                    <a:pt x="86029" y="493661"/>
                  </a:lnTo>
                  <a:lnTo>
                    <a:pt x="108686" y="497255"/>
                  </a:lnTo>
                  <a:lnTo>
                    <a:pt x="114185" y="497255"/>
                  </a:lnTo>
                  <a:lnTo>
                    <a:pt x="120091" y="496468"/>
                  </a:lnTo>
                  <a:lnTo>
                    <a:pt x="125222" y="496074"/>
                  </a:lnTo>
                  <a:lnTo>
                    <a:pt x="99529" y="530580"/>
                  </a:lnTo>
                  <a:lnTo>
                    <a:pt x="74434" y="559473"/>
                  </a:lnTo>
                  <a:lnTo>
                    <a:pt x="60083" y="573544"/>
                  </a:lnTo>
                  <a:lnTo>
                    <a:pt x="51574" y="583145"/>
                  </a:lnTo>
                  <a:lnTo>
                    <a:pt x="47498" y="590765"/>
                  </a:lnTo>
                  <a:lnTo>
                    <a:pt x="46456" y="598855"/>
                  </a:lnTo>
                  <a:lnTo>
                    <a:pt x="46456" y="607504"/>
                  </a:lnTo>
                  <a:lnTo>
                    <a:pt x="51981" y="616178"/>
                  </a:lnTo>
                  <a:lnTo>
                    <a:pt x="61036" y="616178"/>
                  </a:lnTo>
                  <a:lnTo>
                    <a:pt x="65239" y="615784"/>
                  </a:lnTo>
                  <a:lnTo>
                    <a:pt x="68999" y="613625"/>
                  </a:lnTo>
                  <a:lnTo>
                    <a:pt x="74091" y="608203"/>
                  </a:lnTo>
                  <a:lnTo>
                    <a:pt x="95897" y="581723"/>
                  </a:lnTo>
                  <a:lnTo>
                    <a:pt x="111391" y="566902"/>
                  </a:lnTo>
                  <a:lnTo>
                    <a:pt x="129755" y="556145"/>
                  </a:lnTo>
                  <a:lnTo>
                    <a:pt x="151993" y="551992"/>
                  </a:lnTo>
                  <a:lnTo>
                    <a:pt x="168706" y="555866"/>
                  </a:lnTo>
                  <a:lnTo>
                    <a:pt x="177977" y="565581"/>
                  </a:lnTo>
                  <a:lnTo>
                    <a:pt x="182232" y="578243"/>
                  </a:lnTo>
                  <a:lnTo>
                    <a:pt x="183896" y="590981"/>
                  </a:lnTo>
                  <a:lnTo>
                    <a:pt x="157086" y="607098"/>
                  </a:lnTo>
                  <a:lnTo>
                    <a:pt x="131914" y="625970"/>
                  </a:lnTo>
                  <a:lnTo>
                    <a:pt x="113233" y="648627"/>
                  </a:lnTo>
                  <a:lnTo>
                    <a:pt x="105930" y="676033"/>
                  </a:lnTo>
                  <a:lnTo>
                    <a:pt x="108242" y="689063"/>
                  </a:lnTo>
                  <a:lnTo>
                    <a:pt x="149783" y="721512"/>
                  </a:lnTo>
                  <a:lnTo>
                    <a:pt x="205549" y="726821"/>
                  </a:lnTo>
                  <a:lnTo>
                    <a:pt x="260299" y="725589"/>
                  </a:lnTo>
                  <a:lnTo>
                    <a:pt x="289763" y="722007"/>
                  </a:lnTo>
                  <a:lnTo>
                    <a:pt x="301739" y="716203"/>
                  </a:lnTo>
                  <a:lnTo>
                    <a:pt x="303999" y="708317"/>
                  </a:lnTo>
                  <a:lnTo>
                    <a:pt x="300596" y="699808"/>
                  </a:lnTo>
                  <a:lnTo>
                    <a:pt x="269748" y="688238"/>
                  </a:lnTo>
                  <a:lnTo>
                    <a:pt x="256743" y="690206"/>
                  </a:lnTo>
                  <a:lnTo>
                    <a:pt x="240004" y="692378"/>
                  </a:lnTo>
                  <a:lnTo>
                    <a:pt x="222669" y="693699"/>
                  </a:lnTo>
                  <a:lnTo>
                    <a:pt x="207111" y="694359"/>
                  </a:lnTo>
                  <a:lnTo>
                    <a:pt x="195694" y="694537"/>
                  </a:lnTo>
                  <a:lnTo>
                    <a:pt x="170091" y="693420"/>
                  </a:lnTo>
                  <a:lnTo>
                    <a:pt x="150609" y="689419"/>
                  </a:lnTo>
                  <a:lnTo>
                    <a:pt x="138226" y="681583"/>
                  </a:lnTo>
                  <a:lnTo>
                    <a:pt x="133883" y="668934"/>
                  </a:lnTo>
                  <a:lnTo>
                    <a:pt x="140716" y="651294"/>
                  </a:lnTo>
                  <a:lnTo>
                    <a:pt x="156375" y="635571"/>
                  </a:lnTo>
                  <a:lnTo>
                    <a:pt x="173583" y="623544"/>
                  </a:lnTo>
                  <a:lnTo>
                    <a:pt x="185077" y="616966"/>
                  </a:lnTo>
                  <a:lnTo>
                    <a:pt x="184683" y="667766"/>
                  </a:lnTo>
                  <a:lnTo>
                    <a:pt x="199644" y="667766"/>
                  </a:lnTo>
                  <a:lnTo>
                    <a:pt x="210337" y="664514"/>
                  </a:lnTo>
                  <a:lnTo>
                    <a:pt x="215823" y="656831"/>
                  </a:lnTo>
                  <a:lnTo>
                    <a:pt x="217855" y="647827"/>
                  </a:lnTo>
                  <a:lnTo>
                    <a:pt x="218147" y="640588"/>
                  </a:lnTo>
                  <a:lnTo>
                    <a:pt x="217893" y="629424"/>
                  </a:lnTo>
                  <a:lnTo>
                    <a:pt x="216192" y="600824"/>
                  </a:lnTo>
                  <a:lnTo>
                    <a:pt x="239991" y="589838"/>
                  </a:lnTo>
                  <a:lnTo>
                    <a:pt x="263423" y="580047"/>
                  </a:lnTo>
                  <a:lnTo>
                    <a:pt x="286283" y="571576"/>
                  </a:lnTo>
                  <a:lnTo>
                    <a:pt x="308330" y="564591"/>
                  </a:lnTo>
                  <a:lnTo>
                    <a:pt x="324980" y="559752"/>
                  </a:lnTo>
                  <a:lnTo>
                    <a:pt x="334352" y="556031"/>
                  </a:lnTo>
                  <a:lnTo>
                    <a:pt x="338493" y="551865"/>
                  </a:lnTo>
                  <a:lnTo>
                    <a:pt x="339432" y="545693"/>
                  </a:lnTo>
                  <a:close/>
                </a:path>
                <a:path w="379730" h="4070984">
                  <a:moveTo>
                    <a:pt x="344157" y="3974084"/>
                  </a:moveTo>
                  <a:lnTo>
                    <a:pt x="342404" y="3952735"/>
                  </a:lnTo>
                  <a:lnTo>
                    <a:pt x="331597" y="3909555"/>
                  </a:lnTo>
                  <a:lnTo>
                    <a:pt x="303453" y="3863505"/>
                  </a:lnTo>
                  <a:lnTo>
                    <a:pt x="249643" y="3833507"/>
                  </a:lnTo>
                  <a:lnTo>
                    <a:pt x="245325" y="3841381"/>
                  </a:lnTo>
                  <a:lnTo>
                    <a:pt x="275107" y="3872877"/>
                  </a:lnTo>
                  <a:lnTo>
                    <a:pt x="293408" y="3906939"/>
                  </a:lnTo>
                  <a:lnTo>
                    <a:pt x="302628" y="3937177"/>
                  </a:lnTo>
                  <a:lnTo>
                    <a:pt x="305168" y="3957142"/>
                  </a:lnTo>
                  <a:lnTo>
                    <a:pt x="305168" y="3962666"/>
                  </a:lnTo>
                  <a:lnTo>
                    <a:pt x="303199" y="3965816"/>
                  </a:lnTo>
                  <a:lnTo>
                    <a:pt x="298475" y="3968165"/>
                  </a:lnTo>
                  <a:lnTo>
                    <a:pt x="292227" y="3969943"/>
                  </a:lnTo>
                  <a:lnTo>
                    <a:pt x="259892" y="3978414"/>
                  </a:lnTo>
                  <a:lnTo>
                    <a:pt x="260680" y="3987076"/>
                  </a:lnTo>
                  <a:lnTo>
                    <a:pt x="299745" y="3993375"/>
                  </a:lnTo>
                  <a:lnTo>
                    <a:pt x="316598" y="4007154"/>
                  </a:lnTo>
                  <a:lnTo>
                    <a:pt x="319747" y="4010304"/>
                  </a:lnTo>
                  <a:lnTo>
                    <a:pt x="325653" y="4010304"/>
                  </a:lnTo>
                  <a:lnTo>
                    <a:pt x="332689" y="4008577"/>
                  </a:lnTo>
                  <a:lnTo>
                    <a:pt x="338594" y="4002684"/>
                  </a:lnTo>
                  <a:lnTo>
                    <a:pt x="342646" y="3991546"/>
                  </a:lnTo>
                  <a:lnTo>
                    <a:pt x="344157" y="3974084"/>
                  </a:lnTo>
                  <a:close/>
                </a:path>
                <a:path w="379730" h="4070984">
                  <a:moveTo>
                    <a:pt x="346125" y="1347279"/>
                  </a:moveTo>
                  <a:lnTo>
                    <a:pt x="336334" y="1299705"/>
                  </a:lnTo>
                  <a:lnTo>
                    <a:pt x="310337" y="1266215"/>
                  </a:lnTo>
                  <a:lnTo>
                    <a:pt x="273189" y="1245781"/>
                  </a:lnTo>
                  <a:lnTo>
                    <a:pt x="229958" y="1237424"/>
                  </a:lnTo>
                  <a:lnTo>
                    <a:pt x="231140" y="1235456"/>
                  </a:lnTo>
                  <a:lnTo>
                    <a:pt x="235864" y="1225219"/>
                  </a:lnTo>
                  <a:lnTo>
                    <a:pt x="239014" y="1219314"/>
                  </a:lnTo>
                  <a:lnTo>
                    <a:pt x="244602" y="1208227"/>
                  </a:lnTo>
                  <a:lnTo>
                    <a:pt x="247675" y="1201585"/>
                  </a:lnTo>
                  <a:lnTo>
                    <a:pt x="248970" y="1197597"/>
                  </a:lnTo>
                  <a:lnTo>
                    <a:pt x="249250" y="1194498"/>
                  </a:lnTo>
                  <a:lnTo>
                    <a:pt x="245452" y="1183678"/>
                  </a:lnTo>
                  <a:lnTo>
                    <a:pt x="235419" y="1172933"/>
                  </a:lnTo>
                  <a:lnTo>
                    <a:pt x="221183" y="1164704"/>
                  </a:lnTo>
                  <a:lnTo>
                    <a:pt x="204762" y="1161427"/>
                  </a:lnTo>
                  <a:lnTo>
                    <a:pt x="201218" y="1161427"/>
                  </a:lnTo>
                  <a:lnTo>
                    <a:pt x="197662" y="1162215"/>
                  </a:lnTo>
                  <a:lnTo>
                    <a:pt x="193738" y="1162608"/>
                  </a:lnTo>
                  <a:lnTo>
                    <a:pt x="190588" y="1170876"/>
                  </a:lnTo>
                  <a:lnTo>
                    <a:pt x="196024" y="1173670"/>
                  </a:lnTo>
                  <a:lnTo>
                    <a:pt x="202247" y="1178204"/>
                  </a:lnTo>
                  <a:lnTo>
                    <a:pt x="207365" y="1184884"/>
                  </a:lnTo>
                  <a:lnTo>
                    <a:pt x="209486" y="1194104"/>
                  </a:lnTo>
                  <a:lnTo>
                    <a:pt x="208991" y="1199273"/>
                  </a:lnTo>
                  <a:lnTo>
                    <a:pt x="207022" y="1207147"/>
                  </a:lnTo>
                  <a:lnTo>
                    <a:pt x="202831" y="1219517"/>
                  </a:lnTo>
                  <a:lnTo>
                    <a:pt x="195694" y="1238211"/>
                  </a:lnTo>
                  <a:lnTo>
                    <a:pt x="184683" y="1240307"/>
                  </a:lnTo>
                  <a:lnTo>
                    <a:pt x="184683" y="1265770"/>
                  </a:lnTo>
                  <a:lnTo>
                    <a:pt x="175158" y="1288351"/>
                  </a:lnTo>
                  <a:lnTo>
                    <a:pt x="164934" y="1310614"/>
                  </a:lnTo>
                  <a:lnTo>
                    <a:pt x="154051" y="1332496"/>
                  </a:lnTo>
                  <a:lnTo>
                    <a:pt x="142544" y="1353972"/>
                  </a:lnTo>
                  <a:lnTo>
                    <a:pt x="134962" y="1338656"/>
                  </a:lnTo>
                  <a:lnTo>
                    <a:pt x="128612" y="1323606"/>
                  </a:lnTo>
                  <a:lnTo>
                    <a:pt x="124637" y="1312240"/>
                  </a:lnTo>
                  <a:lnTo>
                    <a:pt x="124040" y="1310538"/>
                  </a:lnTo>
                  <a:lnTo>
                    <a:pt x="124040" y="1385087"/>
                  </a:lnTo>
                  <a:lnTo>
                    <a:pt x="115773" y="1396949"/>
                  </a:lnTo>
                  <a:lnTo>
                    <a:pt x="105130" y="1409979"/>
                  </a:lnTo>
                  <a:lnTo>
                    <a:pt x="93027" y="1420520"/>
                  </a:lnTo>
                  <a:lnTo>
                    <a:pt x="80327" y="1424851"/>
                  </a:lnTo>
                  <a:lnTo>
                    <a:pt x="71310" y="1422031"/>
                  </a:lnTo>
                  <a:lnTo>
                    <a:pt x="64922" y="1414411"/>
                  </a:lnTo>
                  <a:lnTo>
                    <a:pt x="61112" y="1403261"/>
                  </a:lnTo>
                  <a:lnTo>
                    <a:pt x="59855" y="1389811"/>
                  </a:lnTo>
                  <a:lnTo>
                    <a:pt x="63093" y="1365948"/>
                  </a:lnTo>
                  <a:lnTo>
                    <a:pt x="71361" y="1344523"/>
                  </a:lnTo>
                  <a:lnTo>
                    <a:pt x="82435" y="1326349"/>
                  </a:lnTo>
                  <a:lnTo>
                    <a:pt x="94107" y="1312240"/>
                  </a:lnTo>
                  <a:lnTo>
                    <a:pt x="99390" y="1327988"/>
                  </a:lnTo>
                  <a:lnTo>
                    <a:pt x="105968" y="1346149"/>
                  </a:lnTo>
                  <a:lnTo>
                    <a:pt x="114096" y="1365567"/>
                  </a:lnTo>
                  <a:lnTo>
                    <a:pt x="124040" y="1385087"/>
                  </a:lnTo>
                  <a:lnTo>
                    <a:pt x="124040" y="1310538"/>
                  </a:lnTo>
                  <a:lnTo>
                    <a:pt x="123215" y="1308176"/>
                  </a:lnTo>
                  <a:lnTo>
                    <a:pt x="118529" y="1291767"/>
                  </a:lnTo>
                  <a:lnTo>
                    <a:pt x="131851" y="1283766"/>
                  </a:lnTo>
                  <a:lnTo>
                    <a:pt x="147180" y="1276553"/>
                  </a:lnTo>
                  <a:lnTo>
                    <a:pt x="164706" y="1270431"/>
                  </a:lnTo>
                  <a:lnTo>
                    <a:pt x="179628" y="1266952"/>
                  </a:lnTo>
                  <a:lnTo>
                    <a:pt x="184683" y="1265770"/>
                  </a:lnTo>
                  <a:lnTo>
                    <a:pt x="184683" y="1240307"/>
                  </a:lnTo>
                  <a:lnTo>
                    <a:pt x="171754" y="1242758"/>
                  </a:lnTo>
                  <a:lnTo>
                    <a:pt x="150901" y="1248892"/>
                  </a:lnTo>
                  <a:lnTo>
                    <a:pt x="131686" y="1256868"/>
                  </a:lnTo>
                  <a:lnTo>
                    <a:pt x="112610" y="1266952"/>
                  </a:lnTo>
                  <a:lnTo>
                    <a:pt x="109461" y="1244168"/>
                  </a:lnTo>
                  <a:lnTo>
                    <a:pt x="86525" y="1206055"/>
                  </a:lnTo>
                  <a:lnTo>
                    <a:pt x="61429" y="1199616"/>
                  </a:lnTo>
                  <a:lnTo>
                    <a:pt x="57886" y="1199616"/>
                  </a:lnTo>
                  <a:lnTo>
                    <a:pt x="53162" y="1200416"/>
                  </a:lnTo>
                  <a:lnTo>
                    <a:pt x="50787" y="1208671"/>
                  </a:lnTo>
                  <a:lnTo>
                    <a:pt x="58686" y="1213739"/>
                  </a:lnTo>
                  <a:lnTo>
                    <a:pt x="65303" y="1220038"/>
                  </a:lnTo>
                  <a:lnTo>
                    <a:pt x="81775" y="1263015"/>
                  </a:lnTo>
                  <a:lnTo>
                    <a:pt x="87033" y="1285074"/>
                  </a:lnTo>
                  <a:lnTo>
                    <a:pt x="59893" y="1312646"/>
                  </a:lnTo>
                  <a:lnTo>
                    <a:pt x="42430" y="1340345"/>
                  </a:lnTo>
                  <a:lnTo>
                    <a:pt x="33096" y="1367078"/>
                  </a:lnTo>
                  <a:lnTo>
                    <a:pt x="30327" y="1391780"/>
                  </a:lnTo>
                  <a:lnTo>
                    <a:pt x="33909" y="1418272"/>
                  </a:lnTo>
                  <a:lnTo>
                    <a:pt x="43954" y="1438935"/>
                  </a:lnTo>
                  <a:lnTo>
                    <a:pt x="59385" y="1452359"/>
                  </a:lnTo>
                  <a:lnTo>
                    <a:pt x="79133" y="1457147"/>
                  </a:lnTo>
                  <a:lnTo>
                    <a:pt x="97104" y="1453159"/>
                  </a:lnTo>
                  <a:lnTo>
                    <a:pt x="113550" y="1442720"/>
                  </a:lnTo>
                  <a:lnTo>
                    <a:pt x="128155" y="1428076"/>
                  </a:lnTo>
                  <a:lnTo>
                    <a:pt x="130568" y="1424851"/>
                  </a:lnTo>
                  <a:lnTo>
                    <a:pt x="140576" y="1411478"/>
                  </a:lnTo>
                  <a:lnTo>
                    <a:pt x="144297" y="1416024"/>
                  </a:lnTo>
                  <a:lnTo>
                    <a:pt x="149733" y="1421066"/>
                  </a:lnTo>
                  <a:lnTo>
                    <a:pt x="157073" y="1425143"/>
                  </a:lnTo>
                  <a:lnTo>
                    <a:pt x="166560" y="1426832"/>
                  </a:lnTo>
                  <a:lnTo>
                    <a:pt x="175234" y="1426832"/>
                  </a:lnTo>
                  <a:lnTo>
                    <a:pt x="181914" y="1421701"/>
                  </a:lnTo>
                  <a:lnTo>
                    <a:pt x="181914" y="1411478"/>
                  </a:lnTo>
                  <a:lnTo>
                    <a:pt x="181914" y="1410677"/>
                  </a:lnTo>
                  <a:lnTo>
                    <a:pt x="177990" y="1406347"/>
                  </a:lnTo>
                  <a:lnTo>
                    <a:pt x="175615" y="1403197"/>
                  </a:lnTo>
                  <a:lnTo>
                    <a:pt x="170230" y="1396771"/>
                  </a:lnTo>
                  <a:lnTo>
                    <a:pt x="166027" y="1391577"/>
                  </a:lnTo>
                  <a:lnTo>
                    <a:pt x="162166" y="1386586"/>
                  </a:lnTo>
                  <a:lnTo>
                    <a:pt x="159080" y="1382331"/>
                  </a:lnTo>
                  <a:lnTo>
                    <a:pt x="167474" y="1367675"/>
                  </a:lnTo>
                  <a:lnTo>
                    <a:pt x="174675" y="1353972"/>
                  </a:lnTo>
                  <a:lnTo>
                    <a:pt x="193344" y="1316570"/>
                  </a:lnTo>
                  <a:lnTo>
                    <a:pt x="213106" y="1273822"/>
                  </a:lnTo>
                  <a:lnTo>
                    <a:pt x="216865" y="1265770"/>
                  </a:lnTo>
                  <a:lnTo>
                    <a:pt x="278485" y="1278369"/>
                  </a:lnTo>
                  <a:lnTo>
                    <a:pt x="311073" y="1344523"/>
                  </a:lnTo>
                  <a:lnTo>
                    <a:pt x="297891" y="1396771"/>
                  </a:lnTo>
                  <a:lnTo>
                    <a:pt x="297764" y="1396949"/>
                  </a:lnTo>
                  <a:lnTo>
                    <a:pt x="264553" y="1435392"/>
                  </a:lnTo>
                  <a:lnTo>
                    <a:pt x="220535" y="1461693"/>
                  </a:lnTo>
                  <a:lnTo>
                    <a:pt x="175234" y="1477225"/>
                  </a:lnTo>
                  <a:lnTo>
                    <a:pt x="176415" y="1485900"/>
                  </a:lnTo>
                  <a:lnTo>
                    <a:pt x="226720" y="1480248"/>
                  </a:lnTo>
                  <a:lnTo>
                    <a:pt x="272897" y="1463408"/>
                  </a:lnTo>
                  <a:lnTo>
                    <a:pt x="310883" y="1435544"/>
                  </a:lnTo>
                  <a:lnTo>
                    <a:pt x="336638" y="1396771"/>
                  </a:lnTo>
                  <a:lnTo>
                    <a:pt x="346125" y="1347279"/>
                  </a:lnTo>
                  <a:close/>
                </a:path>
                <a:path w="379730" h="4070984">
                  <a:moveTo>
                    <a:pt x="348094" y="2836253"/>
                  </a:moveTo>
                  <a:lnTo>
                    <a:pt x="340588" y="2790291"/>
                  </a:lnTo>
                  <a:lnTo>
                    <a:pt x="319798" y="2753830"/>
                  </a:lnTo>
                  <a:lnTo>
                    <a:pt x="291922" y="2730322"/>
                  </a:lnTo>
                  <a:lnTo>
                    <a:pt x="288302" y="2727261"/>
                  </a:lnTo>
                  <a:lnTo>
                    <a:pt x="248704" y="2711018"/>
                  </a:lnTo>
                  <a:lnTo>
                    <a:pt x="203581" y="2705519"/>
                  </a:lnTo>
                  <a:lnTo>
                    <a:pt x="172072" y="2709583"/>
                  </a:lnTo>
                  <a:lnTo>
                    <a:pt x="172072" y="2740952"/>
                  </a:lnTo>
                  <a:lnTo>
                    <a:pt x="172072" y="2746464"/>
                  </a:lnTo>
                  <a:lnTo>
                    <a:pt x="156273" y="2804452"/>
                  </a:lnTo>
                  <a:lnTo>
                    <a:pt x="141008" y="2842272"/>
                  </a:lnTo>
                  <a:lnTo>
                    <a:pt x="124828" y="2878391"/>
                  </a:lnTo>
                  <a:lnTo>
                    <a:pt x="105232" y="2915589"/>
                  </a:lnTo>
                  <a:lnTo>
                    <a:pt x="87401" y="2926816"/>
                  </a:lnTo>
                  <a:lnTo>
                    <a:pt x="77012" y="2922270"/>
                  </a:lnTo>
                  <a:lnTo>
                    <a:pt x="66789" y="2909684"/>
                  </a:lnTo>
                  <a:lnTo>
                    <a:pt x="59004" y="2890596"/>
                  </a:lnTo>
                  <a:lnTo>
                    <a:pt x="55905" y="2866567"/>
                  </a:lnTo>
                  <a:lnTo>
                    <a:pt x="64401" y="2821343"/>
                  </a:lnTo>
                  <a:lnTo>
                    <a:pt x="87807" y="2781808"/>
                  </a:lnTo>
                  <a:lnTo>
                    <a:pt x="123024" y="2751277"/>
                  </a:lnTo>
                  <a:lnTo>
                    <a:pt x="166954" y="2733078"/>
                  </a:lnTo>
                  <a:lnTo>
                    <a:pt x="170891" y="2738590"/>
                  </a:lnTo>
                  <a:lnTo>
                    <a:pt x="172072" y="2740952"/>
                  </a:lnTo>
                  <a:lnTo>
                    <a:pt x="172072" y="2709583"/>
                  </a:lnTo>
                  <a:lnTo>
                    <a:pt x="107238" y="2730741"/>
                  </a:lnTo>
                  <a:lnTo>
                    <a:pt x="72453" y="2758173"/>
                  </a:lnTo>
                  <a:lnTo>
                    <a:pt x="47117" y="2791853"/>
                  </a:lnTo>
                  <a:lnTo>
                    <a:pt x="31635" y="2829014"/>
                  </a:lnTo>
                  <a:lnTo>
                    <a:pt x="26377" y="2866961"/>
                  </a:lnTo>
                  <a:lnTo>
                    <a:pt x="32016" y="2903804"/>
                  </a:lnTo>
                  <a:lnTo>
                    <a:pt x="46659" y="2933408"/>
                  </a:lnTo>
                  <a:lnTo>
                    <a:pt x="66916" y="2953131"/>
                  </a:lnTo>
                  <a:lnTo>
                    <a:pt x="89382" y="2960293"/>
                  </a:lnTo>
                  <a:lnTo>
                    <a:pt x="110388" y="2953372"/>
                  </a:lnTo>
                  <a:lnTo>
                    <a:pt x="128117" y="2934843"/>
                  </a:lnTo>
                  <a:lnTo>
                    <a:pt x="132765" y="2926816"/>
                  </a:lnTo>
                  <a:lnTo>
                    <a:pt x="143700" y="2907957"/>
                  </a:lnTo>
                  <a:lnTo>
                    <a:pt x="170103" y="2848343"/>
                  </a:lnTo>
                  <a:lnTo>
                    <a:pt x="184569" y="2812669"/>
                  </a:lnTo>
                  <a:lnTo>
                    <a:pt x="201993" y="2756712"/>
                  </a:lnTo>
                  <a:lnTo>
                    <a:pt x="200799" y="2748153"/>
                  </a:lnTo>
                  <a:lnTo>
                    <a:pt x="197713" y="2741155"/>
                  </a:lnTo>
                  <a:lnTo>
                    <a:pt x="193522" y="2735326"/>
                  </a:lnTo>
                  <a:lnTo>
                    <a:pt x="191490" y="2733078"/>
                  </a:lnTo>
                  <a:lnTo>
                    <a:pt x="189001" y="2730322"/>
                  </a:lnTo>
                  <a:lnTo>
                    <a:pt x="242036" y="2736418"/>
                  </a:lnTo>
                  <a:lnTo>
                    <a:pt x="280365" y="2758478"/>
                  </a:lnTo>
                  <a:lnTo>
                    <a:pt x="303631" y="2792336"/>
                  </a:lnTo>
                  <a:lnTo>
                    <a:pt x="311467" y="2833890"/>
                  </a:lnTo>
                  <a:lnTo>
                    <a:pt x="303390" y="2878683"/>
                  </a:lnTo>
                  <a:lnTo>
                    <a:pt x="282028" y="2915894"/>
                  </a:lnTo>
                  <a:lnTo>
                    <a:pt x="251675" y="2945790"/>
                  </a:lnTo>
                  <a:lnTo>
                    <a:pt x="216611" y="2968637"/>
                  </a:lnTo>
                  <a:lnTo>
                    <a:pt x="181127" y="2984703"/>
                  </a:lnTo>
                  <a:lnTo>
                    <a:pt x="184277" y="2992971"/>
                  </a:lnTo>
                  <a:lnTo>
                    <a:pt x="236855" y="2980525"/>
                  </a:lnTo>
                  <a:lnTo>
                    <a:pt x="281927" y="2957868"/>
                  </a:lnTo>
                  <a:lnTo>
                    <a:pt x="317080" y="2925775"/>
                  </a:lnTo>
                  <a:lnTo>
                    <a:pt x="339940" y="2884982"/>
                  </a:lnTo>
                  <a:lnTo>
                    <a:pt x="348094" y="2836253"/>
                  </a:lnTo>
                  <a:close/>
                </a:path>
                <a:path w="379730" h="4070984">
                  <a:moveTo>
                    <a:pt x="350050" y="3604361"/>
                  </a:moveTo>
                  <a:lnTo>
                    <a:pt x="342404" y="3561410"/>
                  </a:lnTo>
                  <a:lnTo>
                    <a:pt x="321652" y="3530625"/>
                  </a:lnTo>
                  <a:lnTo>
                    <a:pt x="291084" y="3512108"/>
                  </a:lnTo>
                  <a:lnTo>
                    <a:pt x="253987" y="3505911"/>
                  </a:lnTo>
                  <a:lnTo>
                    <a:pt x="218135" y="3510813"/>
                  </a:lnTo>
                  <a:lnTo>
                    <a:pt x="186004" y="3522903"/>
                  </a:lnTo>
                  <a:lnTo>
                    <a:pt x="159118" y="3538321"/>
                  </a:lnTo>
                  <a:lnTo>
                    <a:pt x="138988" y="3553168"/>
                  </a:lnTo>
                  <a:lnTo>
                    <a:pt x="139382" y="3548049"/>
                  </a:lnTo>
                  <a:lnTo>
                    <a:pt x="143725" y="3542144"/>
                  </a:lnTo>
                  <a:lnTo>
                    <a:pt x="151587" y="3532301"/>
                  </a:lnTo>
                  <a:lnTo>
                    <a:pt x="153555" y="3530333"/>
                  </a:lnTo>
                  <a:lnTo>
                    <a:pt x="164185" y="3517722"/>
                  </a:lnTo>
                  <a:lnTo>
                    <a:pt x="164185" y="3513785"/>
                  </a:lnTo>
                  <a:lnTo>
                    <a:pt x="161912" y="3507321"/>
                  </a:lnTo>
                  <a:lnTo>
                    <a:pt x="156362" y="3501885"/>
                  </a:lnTo>
                  <a:lnTo>
                    <a:pt x="149415" y="3498062"/>
                  </a:lnTo>
                  <a:lnTo>
                    <a:pt x="142938" y="3496462"/>
                  </a:lnTo>
                  <a:lnTo>
                    <a:pt x="144513" y="3485299"/>
                  </a:lnTo>
                  <a:lnTo>
                    <a:pt x="147256" y="3470872"/>
                  </a:lnTo>
                  <a:lnTo>
                    <a:pt x="152387" y="3450399"/>
                  </a:lnTo>
                  <a:lnTo>
                    <a:pt x="152387" y="3448024"/>
                  </a:lnTo>
                  <a:lnTo>
                    <a:pt x="148564" y="3439795"/>
                  </a:lnTo>
                  <a:lnTo>
                    <a:pt x="138658" y="3430905"/>
                  </a:lnTo>
                  <a:lnTo>
                    <a:pt x="124968" y="3423780"/>
                  </a:lnTo>
                  <a:lnTo>
                    <a:pt x="109855" y="3420859"/>
                  </a:lnTo>
                  <a:lnTo>
                    <a:pt x="104736" y="3420859"/>
                  </a:lnTo>
                  <a:lnTo>
                    <a:pt x="101587" y="3422040"/>
                  </a:lnTo>
                  <a:lnTo>
                    <a:pt x="96075" y="3423615"/>
                  </a:lnTo>
                  <a:lnTo>
                    <a:pt x="94881" y="3432276"/>
                  </a:lnTo>
                  <a:lnTo>
                    <a:pt x="105981" y="3438004"/>
                  </a:lnTo>
                  <a:lnTo>
                    <a:pt x="112712" y="3445281"/>
                  </a:lnTo>
                  <a:lnTo>
                    <a:pt x="116039" y="3455212"/>
                  </a:lnTo>
                  <a:lnTo>
                    <a:pt x="116941" y="3468903"/>
                  </a:lnTo>
                  <a:lnTo>
                    <a:pt x="116751" y="3477552"/>
                  </a:lnTo>
                  <a:lnTo>
                    <a:pt x="94068" y="3511359"/>
                  </a:lnTo>
                  <a:lnTo>
                    <a:pt x="62598" y="3517328"/>
                  </a:lnTo>
                  <a:lnTo>
                    <a:pt x="50393" y="3517328"/>
                  </a:lnTo>
                  <a:lnTo>
                    <a:pt x="39763" y="3506305"/>
                  </a:lnTo>
                  <a:lnTo>
                    <a:pt x="32283" y="3511029"/>
                  </a:lnTo>
                  <a:lnTo>
                    <a:pt x="38366" y="3532200"/>
                  </a:lnTo>
                  <a:lnTo>
                    <a:pt x="47840" y="3544214"/>
                  </a:lnTo>
                  <a:lnTo>
                    <a:pt x="57315" y="3549586"/>
                  </a:lnTo>
                  <a:lnTo>
                    <a:pt x="63385" y="3550805"/>
                  </a:lnTo>
                  <a:lnTo>
                    <a:pt x="73710" y="3548494"/>
                  </a:lnTo>
                  <a:lnTo>
                    <a:pt x="89230" y="3543185"/>
                  </a:lnTo>
                  <a:lnTo>
                    <a:pt x="114185" y="3533483"/>
                  </a:lnTo>
                  <a:lnTo>
                    <a:pt x="113398" y="3549231"/>
                  </a:lnTo>
                  <a:lnTo>
                    <a:pt x="83083" y="3596881"/>
                  </a:lnTo>
                  <a:lnTo>
                    <a:pt x="40944" y="3651605"/>
                  </a:lnTo>
                  <a:lnTo>
                    <a:pt x="33185" y="3660419"/>
                  </a:lnTo>
                  <a:lnTo>
                    <a:pt x="28790" y="3666185"/>
                  </a:lnTo>
                  <a:lnTo>
                    <a:pt x="26835" y="3670782"/>
                  </a:lnTo>
                  <a:lnTo>
                    <a:pt x="26377" y="3676027"/>
                  </a:lnTo>
                  <a:lnTo>
                    <a:pt x="27381" y="3683127"/>
                  </a:lnTo>
                  <a:lnTo>
                    <a:pt x="30314" y="3690302"/>
                  </a:lnTo>
                  <a:lnTo>
                    <a:pt x="35013" y="3695852"/>
                  </a:lnTo>
                  <a:lnTo>
                    <a:pt x="41338" y="3698075"/>
                  </a:lnTo>
                  <a:lnTo>
                    <a:pt x="45427" y="3697490"/>
                  </a:lnTo>
                  <a:lnTo>
                    <a:pt x="49225" y="3694887"/>
                  </a:lnTo>
                  <a:lnTo>
                    <a:pt x="54190" y="3688943"/>
                  </a:lnTo>
                  <a:lnTo>
                    <a:pt x="74891" y="3659962"/>
                  </a:lnTo>
                  <a:lnTo>
                    <a:pt x="87515" y="3642601"/>
                  </a:lnTo>
                  <a:lnTo>
                    <a:pt x="99695" y="3626510"/>
                  </a:lnTo>
                  <a:lnTo>
                    <a:pt x="111429" y="3611842"/>
                  </a:lnTo>
                  <a:lnTo>
                    <a:pt x="109855" y="3692169"/>
                  </a:lnTo>
                  <a:lnTo>
                    <a:pt x="103949" y="3692169"/>
                  </a:lnTo>
                  <a:lnTo>
                    <a:pt x="86233" y="3679177"/>
                  </a:lnTo>
                  <a:lnTo>
                    <a:pt x="79133" y="3685870"/>
                  </a:lnTo>
                  <a:lnTo>
                    <a:pt x="101295" y="3719372"/>
                  </a:lnTo>
                  <a:lnTo>
                    <a:pt x="103784" y="3736086"/>
                  </a:lnTo>
                  <a:lnTo>
                    <a:pt x="105664" y="3743414"/>
                  </a:lnTo>
                  <a:lnTo>
                    <a:pt x="108966" y="3747566"/>
                  </a:lnTo>
                  <a:lnTo>
                    <a:pt x="114579" y="3748875"/>
                  </a:lnTo>
                  <a:lnTo>
                    <a:pt x="123050" y="3745877"/>
                  </a:lnTo>
                  <a:lnTo>
                    <a:pt x="130924" y="3736721"/>
                  </a:lnTo>
                  <a:lnTo>
                    <a:pt x="136728" y="3721138"/>
                  </a:lnTo>
                  <a:lnTo>
                    <a:pt x="138988" y="3698862"/>
                  </a:lnTo>
                  <a:lnTo>
                    <a:pt x="138607" y="3583876"/>
                  </a:lnTo>
                  <a:lnTo>
                    <a:pt x="167881" y="3560648"/>
                  </a:lnTo>
                  <a:lnTo>
                    <a:pt x="196151" y="3544468"/>
                  </a:lnTo>
                  <a:lnTo>
                    <a:pt x="223596" y="3534994"/>
                  </a:lnTo>
                  <a:lnTo>
                    <a:pt x="250431" y="3531908"/>
                  </a:lnTo>
                  <a:lnTo>
                    <a:pt x="283819" y="3540201"/>
                  </a:lnTo>
                  <a:lnTo>
                    <a:pt x="303149" y="3559873"/>
                  </a:lnTo>
                  <a:lnTo>
                    <a:pt x="312064" y="3583076"/>
                  </a:lnTo>
                  <a:lnTo>
                    <a:pt x="314223" y="3601999"/>
                  </a:lnTo>
                  <a:lnTo>
                    <a:pt x="302818" y="3648024"/>
                  </a:lnTo>
                  <a:lnTo>
                    <a:pt x="273227" y="3683419"/>
                  </a:lnTo>
                  <a:lnTo>
                    <a:pt x="232321" y="3708323"/>
                  </a:lnTo>
                  <a:lnTo>
                    <a:pt x="187032" y="3722890"/>
                  </a:lnTo>
                  <a:lnTo>
                    <a:pt x="188607" y="3731539"/>
                  </a:lnTo>
                  <a:lnTo>
                    <a:pt x="234137" y="3727170"/>
                  </a:lnTo>
                  <a:lnTo>
                    <a:pt x="277761" y="3713315"/>
                  </a:lnTo>
                  <a:lnTo>
                    <a:pt x="314769" y="3688943"/>
                  </a:lnTo>
                  <a:lnTo>
                    <a:pt x="340448" y="3652977"/>
                  </a:lnTo>
                  <a:lnTo>
                    <a:pt x="350050" y="3604361"/>
                  </a:lnTo>
                  <a:close/>
                </a:path>
                <a:path w="379730" h="4070984">
                  <a:moveTo>
                    <a:pt x="362648" y="2374023"/>
                  </a:moveTo>
                  <a:lnTo>
                    <a:pt x="360299" y="2372055"/>
                  </a:lnTo>
                  <a:lnTo>
                    <a:pt x="332333" y="2344496"/>
                  </a:lnTo>
                  <a:lnTo>
                    <a:pt x="329971" y="2342921"/>
                  </a:lnTo>
                  <a:lnTo>
                    <a:pt x="324853" y="2342921"/>
                  </a:lnTo>
                  <a:lnTo>
                    <a:pt x="323291" y="2343708"/>
                  </a:lnTo>
                  <a:lnTo>
                    <a:pt x="320916" y="2347252"/>
                  </a:lnTo>
                  <a:lnTo>
                    <a:pt x="310680" y="2361819"/>
                  </a:lnTo>
                  <a:lnTo>
                    <a:pt x="209486" y="2361819"/>
                  </a:lnTo>
                  <a:lnTo>
                    <a:pt x="226809" y="2319286"/>
                  </a:lnTo>
                  <a:lnTo>
                    <a:pt x="236258" y="2317331"/>
                  </a:lnTo>
                  <a:lnTo>
                    <a:pt x="243344" y="2315349"/>
                  </a:lnTo>
                  <a:lnTo>
                    <a:pt x="243344" y="2303932"/>
                  </a:lnTo>
                  <a:lnTo>
                    <a:pt x="239014" y="2302357"/>
                  </a:lnTo>
                  <a:lnTo>
                    <a:pt x="195300" y="2290546"/>
                  </a:lnTo>
                  <a:lnTo>
                    <a:pt x="190931" y="2316899"/>
                  </a:lnTo>
                  <a:lnTo>
                    <a:pt x="184480" y="2342769"/>
                  </a:lnTo>
                  <a:lnTo>
                    <a:pt x="176263" y="2368131"/>
                  </a:lnTo>
                  <a:lnTo>
                    <a:pt x="166560" y="2392934"/>
                  </a:lnTo>
                  <a:lnTo>
                    <a:pt x="164985" y="2389784"/>
                  </a:lnTo>
                  <a:lnTo>
                    <a:pt x="162623" y="2386634"/>
                  </a:lnTo>
                  <a:lnTo>
                    <a:pt x="138988" y="2360638"/>
                  </a:lnTo>
                  <a:lnTo>
                    <a:pt x="137426" y="2358669"/>
                  </a:lnTo>
                  <a:lnTo>
                    <a:pt x="131902" y="2358669"/>
                  </a:lnTo>
                  <a:lnTo>
                    <a:pt x="117335" y="2381910"/>
                  </a:lnTo>
                  <a:lnTo>
                    <a:pt x="109461" y="2381910"/>
                  </a:lnTo>
                  <a:lnTo>
                    <a:pt x="109461" y="2314562"/>
                  </a:lnTo>
                  <a:lnTo>
                    <a:pt x="119303" y="2310625"/>
                  </a:lnTo>
                  <a:lnTo>
                    <a:pt x="124421" y="2308263"/>
                  </a:lnTo>
                  <a:lnTo>
                    <a:pt x="124421" y="2297633"/>
                  </a:lnTo>
                  <a:lnTo>
                    <a:pt x="118516" y="2296058"/>
                  </a:lnTo>
                  <a:lnTo>
                    <a:pt x="76771" y="2290940"/>
                  </a:lnTo>
                  <a:lnTo>
                    <a:pt x="77685" y="2301837"/>
                  </a:lnTo>
                  <a:lnTo>
                    <a:pt x="78155" y="2314067"/>
                  </a:lnTo>
                  <a:lnTo>
                    <a:pt x="78320" y="2326157"/>
                  </a:lnTo>
                  <a:lnTo>
                    <a:pt x="78346" y="2381910"/>
                  </a:lnTo>
                  <a:lnTo>
                    <a:pt x="48425" y="2381910"/>
                  </a:lnTo>
                  <a:lnTo>
                    <a:pt x="50927" y="2370912"/>
                  </a:lnTo>
                  <a:lnTo>
                    <a:pt x="55905" y="2344496"/>
                  </a:lnTo>
                  <a:lnTo>
                    <a:pt x="61823" y="2342134"/>
                  </a:lnTo>
                  <a:lnTo>
                    <a:pt x="67716" y="2339378"/>
                  </a:lnTo>
                  <a:lnTo>
                    <a:pt x="67716" y="2329929"/>
                  </a:lnTo>
                  <a:lnTo>
                    <a:pt x="61417" y="2328354"/>
                  </a:lnTo>
                  <a:lnTo>
                    <a:pt x="27165" y="2320861"/>
                  </a:lnTo>
                  <a:lnTo>
                    <a:pt x="24269" y="2367864"/>
                  </a:lnTo>
                  <a:lnTo>
                    <a:pt x="18453" y="2410993"/>
                  </a:lnTo>
                  <a:lnTo>
                    <a:pt x="11391" y="2448725"/>
                  </a:lnTo>
                  <a:lnTo>
                    <a:pt x="4724" y="2479560"/>
                  </a:lnTo>
                  <a:lnTo>
                    <a:pt x="13373" y="2483104"/>
                  </a:lnTo>
                  <a:lnTo>
                    <a:pt x="20091" y="2469451"/>
                  </a:lnTo>
                  <a:lnTo>
                    <a:pt x="27165" y="2452776"/>
                  </a:lnTo>
                  <a:lnTo>
                    <a:pt x="34531" y="2432266"/>
                  </a:lnTo>
                  <a:lnTo>
                    <a:pt x="42125" y="2407107"/>
                  </a:lnTo>
                  <a:lnTo>
                    <a:pt x="78346" y="2407107"/>
                  </a:lnTo>
                  <a:lnTo>
                    <a:pt x="78346" y="2496489"/>
                  </a:lnTo>
                  <a:lnTo>
                    <a:pt x="46850" y="2505202"/>
                  </a:lnTo>
                  <a:lnTo>
                    <a:pt x="28194" y="2509939"/>
                  </a:lnTo>
                  <a:lnTo>
                    <a:pt x="4724" y="2515387"/>
                  </a:lnTo>
                  <a:lnTo>
                    <a:pt x="20866" y="2557919"/>
                  </a:lnTo>
                  <a:lnTo>
                    <a:pt x="22821" y="2560282"/>
                  </a:lnTo>
                  <a:lnTo>
                    <a:pt x="33070" y="2560282"/>
                  </a:lnTo>
                  <a:lnTo>
                    <a:pt x="34251" y="2553195"/>
                  </a:lnTo>
                  <a:lnTo>
                    <a:pt x="34645" y="2546489"/>
                  </a:lnTo>
                  <a:lnTo>
                    <a:pt x="78346" y="2525242"/>
                  </a:lnTo>
                  <a:lnTo>
                    <a:pt x="78346" y="2584297"/>
                  </a:lnTo>
                  <a:lnTo>
                    <a:pt x="77571" y="2650845"/>
                  </a:lnTo>
                  <a:lnTo>
                    <a:pt x="78346" y="2655176"/>
                  </a:lnTo>
                  <a:lnTo>
                    <a:pt x="88201" y="2655176"/>
                  </a:lnTo>
                  <a:lnTo>
                    <a:pt x="101168" y="2653614"/>
                  </a:lnTo>
                  <a:lnTo>
                    <a:pt x="107835" y="2649766"/>
                  </a:lnTo>
                  <a:lnTo>
                    <a:pt x="110286" y="2644876"/>
                  </a:lnTo>
                  <a:lnTo>
                    <a:pt x="110629" y="2640215"/>
                  </a:lnTo>
                  <a:lnTo>
                    <a:pt x="109461" y="2581935"/>
                  </a:lnTo>
                  <a:lnTo>
                    <a:pt x="109461" y="2509875"/>
                  </a:lnTo>
                  <a:lnTo>
                    <a:pt x="131292" y="2498407"/>
                  </a:lnTo>
                  <a:lnTo>
                    <a:pt x="147027" y="2489593"/>
                  </a:lnTo>
                  <a:lnTo>
                    <a:pt x="159131" y="2481961"/>
                  </a:lnTo>
                  <a:lnTo>
                    <a:pt x="170103" y="2474036"/>
                  </a:lnTo>
                  <a:lnTo>
                    <a:pt x="166560" y="2465387"/>
                  </a:lnTo>
                  <a:lnTo>
                    <a:pt x="131660" y="2478468"/>
                  </a:lnTo>
                  <a:lnTo>
                    <a:pt x="109461" y="2486253"/>
                  </a:lnTo>
                  <a:lnTo>
                    <a:pt x="109461" y="2407107"/>
                  </a:lnTo>
                  <a:lnTo>
                    <a:pt x="160655" y="2407107"/>
                  </a:lnTo>
                  <a:lnTo>
                    <a:pt x="156502" y="2416238"/>
                  </a:lnTo>
                  <a:lnTo>
                    <a:pt x="151638" y="2426106"/>
                  </a:lnTo>
                  <a:lnTo>
                    <a:pt x="135839" y="2456319"/>
                  </a:lnTo>
                  <a:lnTo>
                    <a:pt x="143725" y="2461831"/>
                  </a:lnTo>
                  <a:lnTo>
                    <a:pt x="154571" y="2450757"/>
                  </a:lnTo>
                  <a:lnTo>
                    <a:pt x="166116" y="2436393"/>
                  </a:lnTo>
                  <a:lnTo>
                    <a:pt x="179654" y="2416035"/>
                  </a:lnTo>
                  <a:lnTo>
                    <a:pt x="196481" y="2387015"/>
                  </a:lnTo>
                  <a:lnTo>
                    <a:pt x="218935" y="2387015"/>
                  </a:lnTo>
                  <a:lnTo>
                    <a:pt x="196253" y="2455659"/>
                  </a:lnTo>
                  <a:lnTo>
                    <a:pt x="169164" y="2509736"/>
                  </a:lnTo>
                  <a:lnTo>
                    <a:pt x="142455" y="2549982"/>
                  </a:lnTo>
                  <a:lnTo>
                    <a:pt x="120878" y="2577211"/>
                  </a:lnTo>
                  <a:lnTo>
                    <a:pt x="127177" y="2583904"/>
                  </a:lnTo>
                  <a:lnTo>
                    <a:pt x="173824" y="2539034"/>
                  </a:lnTo>
                  <a:lnTo>
                    <a:pt x="200304" y="2501341"/>
                  </a:lnTo>
                  <a:lnTo>
                    <a:pt x="225818" y="2451227"/>
                  </a:lnTo>
                  <a:lnTo>
                    <a:pt x="248069" y="2387015"/>
                  </a:lnTo>
                  <a:lnTo>
                    <a:pt x="275234" y="2387015"/>
                  </a:lnTo>
                  <a:lnTo>
                    <a:pt x="261708" y="2450935"/>
                  </a:lnTo>
                  <a:lnTo>
                    <a:pt x="242316" y="2505011"/>
                  </a:lnTo>
                  <a:lnTo>
                    <a:pt x="219329" y="2549995"/>
                  </a:lnTo>
                  <a:lnTo>
                    <a:pt x="195033" y="2586685"/>
                  </a:lnTo>
                  <a:lnTo>
                    <a:pt x="151587" y="2638247"/>
                  </a:lnTo>
                  <a:lnTo>
                    <a:pt x="157505" y="2645727"/>
                  </a:lnTo>
                  <a:lnTo>
                    <a:pt x="211112" y="2600883"/>
                  </a:lnTo>
                  <a:lnTo>
                    <a:pt x="239509" y="2564371"/>
                  </a:lnTo>
                  <a:lnTo>
                    <a:pt x="265861" y="2517178"/>
                  </a:lnTo>
                  <a:lnTo>
                    <a:pt x="287858" y="2458389"/>
                  </a:lnTo>
                  <a:lnTo>
                    <a:pt x="303187" y="2387015"/>
                  </a:lnTo>
                  <a:lnTo>
                    <a:pt x="316979" y="2387015"/>
                  </a:lnTo>
                  <a:lnTo>
                    <a:pt x="315010" y="2467546"/>
                  </a:lnTo>
                  <a:lnTo>
                    <a:pt x="312000" y="2514600"/>
                  </a:lnTo>
                  <a:lnTo>
                    <a:pt x="307136" y="2558707"/>
                  </a:lnTo>
                  <a:lnTo>
                    <a:pt x="298627" y="2597747"/>
                  </a:lnTo>
                  <a:lnTo>
                    <a:pt x="279184" y="2608719"/>
                  </a:lnTo>
                  <a:lnTo>
                    <a:pt x="270052" y="2608199"/>
                  </a:lnTo>
                  <a:lnTo>
                    <a:pt x="256349" y="2606903"/>
                  </a:lnTo>
                  <a:lnTo>
                    <a:pt x="226415" y="2603601"/>
                  </a:lnTo>
                  <a:lnTo>
                    <a:pt x="224434" y="2613050"/>
                  </a:lnTo>
                  <a:lnTo>
                    <a:pt x="247459" y="2622943"/>
                  </a:lnTo>
                  <a:lnTo>
                    <a:pt x="259740" y="2631948"/>
                  </a:lnTo>
                  <a:lnTo>
                    <a:pt x="264706" y="2640952"/>
                  </a:lnTo>
                  <a:lnTo>
                    <a:pt x="265785" y="2650845"/>
                  </a:lnTo>
                  <a:lnTo>
                    <a:pt x="285534" y="2649169"/>
                  </a:lnTo>
                  <a:lnTo>
                    <a:pt x="328002" y="2614625"/>
                  </a:lnTo>
                  <a:lnTo>
                    <a:pt x="336969" y="2573032"/>
                  </a:lnTo>
                  <a:lnTo>
                    <a:pt x="343230" y="2516073"/>
                  </a:lnTo>
                  <a:lnTo>
                    <a:pt x="346900" y="2453373"/>
                  </a:lnTo>
                  <a:lnTo>
                    <a:pt x="348094" y="2394508"/>
                  </a:lnTo>
                  <a:lnTo>
                    <a:pt x="362648" y="2383078"/>
                  </a:lnTo>
                  <a:lnTo>
                    <a:pt x="362648" y="2374023"/>
                  </a:lnTo>
                  <a:close/>
                </a:path>
                <a:path w="379730" h="4070984">
                  <a:moveTo>
                    <a:pt x="372110" y="1098829"/>
                  </a:moveTo>
                  <a:lnTo>
                    <a:pt x="368579" y="1095019"/>
                  </a:lnTo>
                  <a:lnTo>
                    <a:pt x="361010" y="1087399"/>
                  </a:lnTo>
                  <a:lnTo>
                    <a:pt x="337070" y="1063269"/>
                  </a:lnTo>
                  <a:lnTo>
                    <a:pt x="334708" y="1060729"/>
                  </a:lnTo>
                  <a:lnTo>
                    <a:pt x="330771" y="1060729"/>
                  </a:lnTo>
                  <a:lnTo>
                    <a:pt x="328409" y="1063269"/>
                  </a:lnTo>
                  <a:lnTo>
                    <a:pt x="326834" y="1065809"/>
                  </a:lnTo>
                  <a:lnTo>
                    <a:pt x="311480" y="1087399"/>
                  </a:lnTo>
                  <a:lnTo>
                    <a:pt x="218948" y="1087399"/>
                  </a:lnTo>
                  <a:lnTo>
                    <a:pt x="240499" y="1081049"/>
                  </a:lnTo>
                  <a:lnTo>
                    <a:pt x="253542" y="1070889"/>
                  </a:lnTo>
                  <a:lnTo>
                    <a:pt x="260299" y="1059459"/>
                  </a:lnTo>
                  <a:lnTo>
                    <a:pt x="262737" y="1049299"/>
                  </a:lnTo>
                  <a:lnTo>
                    <a:pt x="263042" y="1048029"/>
                  </a:lnTo>
                  <a:lnTo>
                    <a:pt x="264325" y="980719"/>
                  </a:lnTo>
                  <a:lnTo>
                    <a:pt x="264579" y="924839"/>
                  </a:lnTo>
                  <a:lnTo>
                    <a:pt x="264617" y="893089"/>
                  </a:lnTo>
                  <a:lnTo>
                    <a:pt x="267766" y="890549"/>
                  </a:lnTo>
                  <a:lnTo>
                    <a:pt x="268160" y="890549"/>
                  </a:lnTo>
                  <a:lnTo>
                    <a:pt x="270129" y="889279"/>
                  </a:lnTo>
                  <a:lnTo>
                    <a:pt x="276821" y="912139"/>
                  </a:lnTo>
                  <a:lnTo>
                    <a:pt x="287210" y="910869"/>
                  </a:lnTo>
                  <a:lnTo>
                    <a:pt x="295275" y="910869"/>
                  </a:lnTo>
                  <a:lnTo>
                    <a:pt x="301790" y="909599"/>
                  </a:lnTo>
                  <a:lnTo>
                    <a:pt x="318173" y="909599"/>
                  </a:lnTo>
                  <a:lnTo>
                    <a:pt x="316903" y="919759"/>
                  </a:lnTo>
                  <a:lnTo>
                    <a:pt x="315163" y="931189"/>
                  </a:lnTo>
                  <a:lnTo>
                    <a:pt x="312458" y="943889"/>
                  </a:lnTo>
                  <a:lnTo>
                    <a:pt x="308330" y="960399"/>
                  </a:lnTo>
                  <a:lnTo>
                    <a:pt x="296735" y="950239"/>
                  </a:lnTo>
                  <a:lnTo>
                    <a:pt x="287743" y="943889"/>
                  </a:lnTo>
                  <a:lnTo>
                    <a:pt x="280073" y="937539"/>
                  </a:lnTo>
                  <a:lnTo>
                    <a:pt x="272491" y="933729"/>
                  </a:lnTo>
                  <a:lnTo>
                    <a:pt x="266979" y="941349"/>
                  </a:lnTo>
                  <a:lnTo>
                    <a:pt x="277431" y="951509"/>
                  </a:lnTo>
                  <a:lnTo>
                    <a:pt x="286219" y="961669"/>
                  </a:lnTo>
                  <a:lnTo>
                    <a:pt x="294055" y="971829"/>
                  </a:lnTo>
                  <a:lnTo>
                    <a:pt x="301625" y="981989"/>
                  </a:lnTo>
                  <a:lnTo>
                    <a:pt x="292811" y="1006119"/>
                  </a:lnTo>
                  <a:lnTo>
                    <a:pt x="284048" y="1026439"/>
                  </a:lnTo>
                  <a:lnTo>
                    <a:pt x="274320" y="1045489"/>
                  </a:lnTo>
                  <a:lnTo>
                    <a:pt x="262648" y="1067079"/>
                  </a:lnTo>
                  <a:lnTo>
                    <a:pt x="269748" y="1073429"/>
                  </a:lnTo>
                  <a:lnTo>
                    <a:pt x="288150" y="1054379"/>
                  </a:lnTo>
                  <a:lnTo>
                    <a:pt x="301282" y="1037869"/>
                  </a:lnTo>
                  <a:lnTo>
                    <a:pt x="310654" y="1021359"/>
                  </a:lnTo>
                  <a:lnTo>
                    <a:pt x="317779" y="1007389"/>
                  </a:lnTo>
                  <a:lnTo>
                    <a:pt x="320090" y="1012469"/>
                  </a:lnTo>
                  <a:lnTo>
                    <a:pt x="322986" y="1017549"/>
                  </a:lnTo>
                  <a:lnTo>
                    <a:pt x="326631" y="1025169"/>
                  </a:lnTo>
                  <a:lnTo>
                    <a:pt x="336638" y="1049299"/>
                  </a:lnTo>
                  <a:lnTo>
                    <a:pt x="340461" y="1055649"/>
                  </a:lnTo>
                  <a:lnTo>
                    <a:pt x="344055" y="1059459"/>
                  </a:lnTo>
                  <a:lnTo>
                    <a:pt x="355574" y="1059459"/>
                  </a:lnTo>
                  <a:lnTo>
                    <a:pt x="362280" y="1053109"/>
                  </a:lnTo>
                  <a:lnTo>
                    <a:pt x="362280" y="1042949"/>
                  </a:lnTo>
                  <a:lnTo>
                    <a:pt x="361137" y="1034059"/>
                  </a:lnTo>
                  <a:lnTo>
                    <a:pt x="356463" y="1020089"/>
                  </a:lnTo>
                  <a:lnTo>
                    <a:pt x="349224" y="1007389"/>
                  </a:lnTo>
                  <a:lnTo>
                    <a:pt x="346329" y="1002309"/>
                  </a:lnTo>
                  <a:lnTo>
                    <a:pt x="328803" y="980719"/>
                  </a:lnTo>
                  <a:lnTo>
                    <a:pt x="333984" y="964209"/>
                  </a:lnTo>
                  <a:lnTo>
                    <a:pt x="335102" y="960399"/>
                  </a:lnTo>
                  <a:lnTo>
                    <a:pt x="338099" y="950239"/>
                  </a:lnTo>
                  <a:lnTo>
                    <a:pt x="341706" y="934999"/>
                  </a:lnTo>
                  <a:lnTo>
                    <a:pt x="345351" y="917219"/>
                  </a:lnTo>
                  <a:lnTo>
                    <a:pt x="359130" y="910869"/>
                  </a:lnTo>
                  <a:lnTo>
                    <a:pt x="361289" y="909599"/>
                  </a:lnTo>
                  <a:lnTo>
                    <a:pt x="363461" y="908329"/>
                  </a:lnTo>
                  <a:lnTo>
                    <a:pt x="363461" y="900709"/>
                  </a:lnTo>
                  <a:lnTo>
                    <a:pt x="362661" y="898169"/>
                  </a:lnTo>
                  <a:lnTo>
                    <a:pt x="359511" y="894359"/>
                  </a:lnTo>
                  <a:lnTo>
                    <a:pt x="354774" y="889279"/>
                  </a:lnTo>
                  <a:lnTo>
                    <a:pt x="353606" y="888009"/>
                  </a:lnTo>
                  <a:lnTo>
                    <a:pt x="351231" y="885469"/>
                  </a:lnTo>
                  <a:lnTo>
                    <a:pt x="339432" y="872769"/>
                  </a:lnTo>
                  <a:lnTo>
                    <a:pt x="337858" y="871499"/>
                  </a:lnTo>
                  <a:lnTo>
                    <a:pt x="335495" y="868959"/>
                  </a:lnTo>
                  <a:lnTo>
                    <a:pt x="330771" y="868959"/>
                  </a:lnTo>
                  <a:lnTo>
                    <a:pt x="329196" y="870229"/>
                  </a:lnTo>
                  <a:lnTo>
                    <a:pt x="327228" y="872769"/>
                  </a:lnTo>
                  <a:lnTo>
                    <a:pt x="317779" y="885469"/>
                  </a:lnTo>
                  <a:lnTo>
                    <a:pt x="307924" y="885469"/>
                  </a:lnTo>
                  <a:lnTo>
                    <a:pt x="297891" y="884199"/>
                  </a:lnTo>
                  <a:lnTo>
                    <a:pt x="276047" y="884199"/>
                  </a:lnTo>
                  <a:lnTo>
                    <a:pt x="277215" y="881659"/>
                  </a:lnTo>
                  <a:lnTo>
                    <a:pt x="279196" y="880389"/>
                  </a:lnTo>
                  <a:lnTo>
                    <a:pt x="279196" y="875309"/>
                  </a:lnTo>
                  <a:lnTo>
                    <a:pt x="278396" y="872769"/>
                  </a:lnTo>
                  <a:lnTo>
                    <a:pt x="272897" y="867689"/>
                  </a:lnTo>
                  <a:lnTo>
                    <a:pt x="267919" y="862609"/>
                  </a:lnTo>
                  <a:lnTo>
                    <a:pt x="256743" y="851179"/>
                  </a:lnTo>
                  <a:lnTo>
                    <a:pt x="252399" y="847369"/>
                  </a:lnTo>
                  <a:lnTo>
                    <a:pt x="247688" y="847369"/>
                  </a:lnTo>
                  <a:lnTo>
                    <a:pt x="246100" y="849909"/>
                  </a:lnTo>
                  <a:lnTo>
                    <a:pt x="236270" y="862609"/>
                  </a:lnTo>
                  <a:lnTo>
                    <a:pt x="205943" y="862609"/>
                  </a:lnTo>
                  <a:lnTo>
                    <a:pt x="222097" y="816889"/>
                  </a:lnTo>
                  <a:lnTo>
                    <a:pt x="363855" y="816889"/>
                  </a:lnTo>
                  <a:lnTo>
                    <a:pt x="363855" y="804189"/>
                  </a:lnTo>
                  <a:lnTo>
                    <a:pt x="361480" y="800379"/>
                  </a:lnTo>
                  <a:lnTo>
                    <a:pt x="359130" y="797839"/>
                  </a:lnTo>
                  <a:lnTo>
                    <a:pt x="352653" y="791489"/>
                  </a:lnTo>
                  <a:lnTo>
                    <a:pt x="331952" y="771169"/>
                  </a:lnTo>
                  <a:lnTo>
                    <a:pt x="328409" y="767359"/>
                  </a:lnTo>
                  <a:lnTo>
                    <a:pt x="322503" y="767359"/>
                  </a:lnTo>
                  <a:lnTo>
                    <a:pt x="320929" y="769899"/>
                  </a:lnTo>
                  <a:lnTo>
                    <a:pt x="319747" y="771169"/>
                  </a:lnTo>
                  <a:lnTo>
                    <a:pt x="305574" y="791489"/>
                  </a:lnTo>
                  <a:lnTo>
                    <a:pt x="135458" y="791489"/>
                  </a:lnTo>
                  <a:lnTo>
                    <a:pt x="126098" y="790219"/>
                  </a:lnTo>
                  <a:lnTo>
                    <a:pt x="117348" y="790219"/>
                  </a:lnTo>
                  <a:lnTo>
                    <a:pt x="125615" y="818159"/>
                  </a:lnTo>
                  <a:lnTo>
                    <a:pt x="135458" y="816889"/>
                  </a:lnTo>
                  <a:lnTo>
                    <a:pt x="190982" y="816889"/>
                  </a:lnTo>
                  <a:lnTo>
                    <a:pt x="172085" y="867689"/>
                  </a:lnTo>
                  <a:lnTo>
                    <a:pt x="170891" y="870229"/>
                  </a:lnTo>
                  <a:lnTo>
                    <a:pt x="164998" y="886739"/>
                  </a:lnTo>
                  <a:lnTo>
                    <a:pt x="164998" y="895629"/>
                  </a:lnTo>
                  <a:lnTo>
                    <a:pt x="181140" y="896899"/>
                  </a:lnTo>
                  <a:lnTo>
                    <a:pt x="193738" y="896899"/>
                  </a:lnTo>
                  <a:lnTo>
                    <a:pt x="195313" y="893089"/>
                  </a:lnTo>
                  <a:lnTo>
                    <a:pt x="197294" y="888009"/>
                  </a:lnTo>
                  <a:lnTo>
                    <a:pt x="236651" y="888009"/>
                  </a:lnTo>
                  <a:lnTo>
                    <a:pt x="236588" y="980719"/>
                  </a:lnTo>
                  <a:lnTo>
                    <a:pt x="235826" y="1023899"/>
                  </a:lnTo>
                  <a:lnTo>
                    <a:pt x="231546" y="1049299"/>
                  </a:lnTo>
                  <a:lnTo>
                    <a:pt x="210642" y="1049299"/>
                  </a:lnTo>
                  <a:lnTo>
                    <a:pt x="188468" y="1046759"/>
                  </a:lnTo>
                  <a:lnTo>
                    <a:pt x="181140" y="1046759"/>
                  </a:lnTo>
                  <a:lnTo>
                    <a:pt x="180352" y="1055649"/>
                  </a:lnTo>
                  <a:lnTo>
                    <a:pt x="197891" y="1063269"/>
                  </a:lnTo>
                  <a:lnTo>
                    <a:pt x="207365" y="1070889"/>
                  </a:lnTo>
                  <a:lnTo>
                    <a:pt x="211289" y="1079779"/>
                  </a:lnTo>
                  <a:lnTo>
                    <a:pt x="212242" y="1087399"/>
                  </a:lnTo>
                  <a:lnTo>
                    <a:pt x="132892" y="1087399"/>
                  </a:lnTo>
                  <a:lnTo>
                    <a:pt x="123571" y="1086129"/>
                  </a:lnTo>
                  <a:lnTo>
                    <a:pt x="114985" y="1086129"/>
                  </a:lnTo>
                  <a:lnTo>
                    <a:pt x="123240" y="1114069"/>
                  </a:lnTo>
                  <a:lnTo>
                    <a:pt x="132854" y="1114069"/>
                  </a:lnTo>
                  <a:lnTo>
                    <a:pt x="140220" y="1112799"/>
                  </a:lnTo>
                  <a:lnTo>
                    <a:pt x="365810" y="1112799"/>
                  </a:lnTo>
                  <a:lnTo>
                    <a:pt x="372110" y="1111529"/>
                  </a:lnTo>
                  <a:lnTo>
                    <a:pt x="372110" y="1098829"/>
                  </a:lnTo>
                  <a:close/>
                </a:path>
                <a:path w="379730" h="4070984">
                  <a:moveTo>
                    <a:pt x="375653" y="322097"/>
                  </a:moveTo>
                  <a:lnTo>
                    <a:pt x="358686" y="318833"/>
                  </a:lnTo>
                  <a:lnTo>
                    <a:pt x="334060" y="312254"/>
                  </a:lnTo>
                  <a:lnTo>
                    <a:pt x="315252" y="305168"/>
                  </a:lnTo>
                  <a:lnTo>
                    <a:pt x="304050" y="300951"/>
                  </a:lnTo>
                  <a:lnTo>
                    <a:pt x="270903" y="283514"/>
                  </a:lnTo>
                  <a:lnTo>
                    <a:pt x="284035" y="268274"/>
                  </a:lnTo>
                  <a:lnTo>
                    <a:pt x="285496" y="266192"/>
                  </a:lnTo>
                  <a:lnTo>
                    <a:pt x="297091" y="249593"/>
                  </a:lnTo>
                  <a:lnTo>
                    <a:pt x="311340" y="223761"/>
                  </a:lnTo>
                  <a:lnTo>
                    <a:pt x="328002" y="187032"/>
                  </a:lnTo>
                  <a:lnTo>
                    <a:pt x="339712" y="184073"/>
                  </a:lnTo>
                  <a:lnTo>
                    <a:pt x="346659" y="181330"/>
                  </a:lnTo>
                  <a:lnTo>
                    <a:pt x="347306" y="180733"/>
                  </a:lnTo>
                  <a:lnTo>
                    <a:pt x="349986" y="178282"/>
                  </a:lnTo>
                  <a:lnTo>
                    <a:pt x="350837" y="174434"/>
                  </a:lnTo>
                  <a:lnTo>
                    <a:pt x="350837" y="170103"/>
                  </a:lnTo>
                  <a:lnTo>
                    <a:pt x="342976" y="162229"/>
                  </a:lnTo>
                  <a:lnTo>
                    <a:pt x="336283" y="155536"/>
                  </a:lnTo>
                  <a:lnTo>
                    <a:pt x="317373" y="136626"/>
                  </a:lnTo>
                  <a:lnTo>
                    <a:pt x="312648" y="136626"/>
                  </a:lnTo>
                  <a:lnTo>
                    <a:pt x="311073" y="138201"/>
                  </a:lnTo>
                  <a:lnTo>
                    <a:pt x="309092" y="140576"/>
                  </a:lnTo>
                  <a:lnTo>
                    <a:pt x="296887" y="155536"/>
                  </a:lnTo>
                  <a:lnTo>
                    <a:pt x="294144" y="155536"/>
                  </a:lnTo>
                  <a:lnTo>
                    <a:pt x="294144" y="180733"/>
                  </a:lnTo>
                  <a:lnTo>
                    <a:pt x="283832" y="206044"/>
                  </a:lnTo>
                  <a:lnTo>
                    <a:pt x="273672" y="227012"/>
                  </a:lnTo>
                  <a:lnTo>
                    <a:pt x="262026" y="246189"/>
                  </a:lnTo>
                  <a:lnTo>
                    <a:pt x="247281" y="266192"/>
                  </a:lnTo>
                  <a:lnTo>
                    <a:pt x="222059" y="239877"/>
                  </a:lnTo>
                  <a:lnTo>
                    <a:pt x="204952" y="215480"/>
                  </a:lnTo>
                  <a:lnTo>
                    <a:pt x="194348" y="195084"/>
                  </a:lnTo>
                  <a:lnTo>
                    <a:pt x="188607" y="180733"/>
                  </a:lnTo>
                  <a:lnTo>
                    <a:pt x="294144" y="180733"/>
                  </a:lnTo>
                  <a:lnTo>
                    <a:pt x="294144" y="155536"/>
                  </a:lnTo>
                  <a:lnTo>
                    <a:pt x="256730" y="155536"/>
                  </a:lnTo>
                  <a:lnTo>
                    <a:pt x="256730" y="92951"/>
                  </a:lnTo>
                  <a:lnTo>
                    <a:pt x="370141" y="92925"/>
                  </a:lnTo>
                  <a:lnTo>
                    <a:pt x="370141" y="81508"/>
                  </a:lnTo>
                  <a:lnTo>
                    <a:pt x="368566" y="78346"/>
                  </a:lnTo>
                  <a:lnTo>
                    <a:pt x="365023" y="75196"/>
                  </a:lnTo>
                  <a:lnTo>
                    <a:pt x="356920" y="67729"/>
                  </a:lnTo>
                  <a:lnTo>
                    <a:pt x="334695" y="47244"/>
                  </a:lnTo>
                  <a:lnTo>
                    <a:pt x="333121" y="46062"/>
                  </a:lnTo>
                  <a:lnTo>
                    <a:pt x="331152" y="44094"/>
                  </a:lnTo>
                  <a:lnTo>
                    <a:pt x="326034" y="44094"/>
                  </a:lnTo>
                  <a:lnTo>
                    <a:pt x="324853" y="45669"/>
                  </a:lnTo>
                  <a:lnTo>
                    <a:pt x="323278" y="47650"/>
                  </a:lnTo>
                  <a:lnTo>
                    <a:pt x="307924" y="67729"/>
                  </a:lnTo>
                  <a:lnTo>
                    <a:pt x="256730" y="67729"/>
                  </a:lnTo>
                  <a:lnTo>
                    <a:pt x="256730" y="23622"/>
                  </a:lnTo>
                  <a:lnTo>
                    <a:pt x="266179" y="19685"/>
                  </a:lnTo>
                  <a:lnTo>
                    <a:pt x="270903" y="16929"/>
                  </a:lnTo>
                  <a:lnTo>
                    <a:pt x="270903" y="6692"/>
                  </a:lnTo>
                  <a:lnTo>
                    <a:pt x="260667" y="5511"/>
                  </a:lnTo>
                  <a:lnTo>
                    <a:pt x="220891" y="393"/>
                  </a:lnTo>
                  <a:lnTo>
                    <a:pt x="221767" y="14566"/>
                  </a:lnTo>
                  <a:lnTo>
                    <a:pt x="222288" y="28194"/>
                  </a:lnTo>
                  <a:lnTo>
                    <a:pt x="222453" y="38188"/>
                  </a:lnTo>
                  <a:lnTo>
                    <a:pt x="222478" y="67729"/>
                  </a:lnTo>
                  <a:lnTo>
                    <a:pt x="179158" y="67729"/>
                  </a:lnTo>
                  <a:lnTo>
                    <a:pt x="168351" y="67652"/>
                  </a:lnTo>
                  <a:lnTo>
                    <a:pt x="159169" y="67386"/>
                  </a:lnTo>
                  <a:lnTo>
                    <a:pt x="150139" y="66890"/>
                  </a:lnTo>
                  <a:lnTo>
                    <a:pt x="139776" y="66154"/>
                  </a:lnTo>
                  <a:lnTo>
                    <a:pt x="149225" y="94500"/>
                  </a:lnTo>
                  <a:lnTo>
                    <a:pt x="156756" y="93586"/>
                  </a:lnTo>
                  <a:lnTo>
                    <a:pt x="164541" y="93129"/>
                  </a:lnTo>
                  <a:lnTo>
                    <a:pt x="171665" y="92951"/>
                  </a:lnTo>
                  <a:lnTo>
                    <a:pt x="222478" y="92951"/>
                  </a:lnTo>
                  <a:lnTo>
                    <a:pt x="222478" y="155536"/>
                  </a:lnTo>
                  <a:lnTo>
                    <a:pt x="185458" y="155536"/>
                  </a:lnTo>
                  <a:lnTo>
                    <a:pt x="145681" y="153962"/>
                  </a:lnTo>
                  <a:lnTo>
                    <a:pt x="145288" y="153174"/>
                  </a:lnTo>
                  <a:lnTo>
                    <a:pt x="130987" y="158788"/>
                  </a:lnTo>
                  <a:lnTo>
                    <a:pt x="119113" y="163220"/>
                  </a:lnTo>
                  <a:lnTo>
                    <a:pt x="94107" y="172072"/>
                  </a:lnTo>
                  <a:lnTo>
                    <a:pt x="94107" y="104343"/>
                  </a:lnTo>
                  <a:lnTo>
                    <a:pt x="140576" y="104343"/>
                  </a:lnTo>
                  <a:lnTo>
                    <a:pt x="148437" y="103162"/>
                  </a:lnTo>
                  <a:lnTo>
                    <a:pt x="148323" y="93129"/>
                  </a:lnTo>
                  <a:lnTo>
                    <a:pt x="146481" y="90170"/>
                  </a:lnTo>
                  <a:lnTo>
                    <a:pt x="144106" y="87414"/>
                  </a:lnTo>
                  <a:lnTo>
                    <a:pt x="136474" y="79146"/>
                  </a:lnTo>
                  <a:lnTo>
                    <a:pt x="125171" y="66890"/>
                  </a:lnTo>
                  <a:lnTo>
                    <a:pt x="123240" y="64579"/>
                  </a:lnTo>
                  <a:lnTo>
                    <a:pt x="121666" y="62992"/>
                  </a:lnTo>
                  <a:lnTo>
                    <a:pt x="116547" y="62992"/>
                  </a:lnTo>
                  <a:lnTo>
                    <a:pt x="115366" y="64173"/>
                  </a:lnTo>
                  <a:lnTo>
                    <a:pt x="113398" y="66941"/>
                  </a:lnTo>
                  <a:lnTo>
                    <a:pt x="103949" y="79146"/>
                  </a:lnTo>
                  <a:lnTo>
                    <a:pt x="94107" y="79146"/>
                  </a:lnTo>
                  <a:lnTo>
                    <a:pt x="94107" y="23228"/>
                  </a:lnTo>
                  <a:lnTo>
                    <a:pt x="107480" y="17716"/>
                  </a:lnTo>
                  <a:lnTo>
                    <a:pt x="108280" y="14566"/>
                  </a:lnTo>
                  <a:lnTo>
                    <a:pt x="108280" y="6299"/>
                  </a:lnTo>
                  <a:lnTo>
                    <a:pt x="101574" y="5118"/>
                  </a:lnTo>
                  <a:lnTo>
                    <a:pt x="97650" y="4724"/>
                  </a:lnTo>
                  <a:lnTo>
                    <a:pt x="60236" y="0"/>
                  </a:lnTo>
                  <a:lnTo>
                    <a:pt x="60820" y="7569"/>
                  </a:lnTo>
                  <a:lnTo>
                    <a:pt x="61328" y="16878"/>
                  </a:lnTo>
                  <a:lnTo>
                    <a:pt x="61696" y="27292"/>
                  </a:lnTo>
                  <a:lnTo>
                    <a:pt x="61823" y="79146"/>
                  </a:lnTo>
                  <a:lnTo>
                    <a:pt x="46850" y="79146"/>
                  </a:lnTo>
                  <a:lnTo>
                    <a:pt x="35661" y="79070"/>
                  </a:lnTo>
                  <a:lnTo>
                    <a:pt x="25539" y="78803"/>
                  </a:lnTo>
                  <a:lnTo>
                    <a:pt x="16230" y="78320"/>
                  </a:lnTo>
                  <a:lnTo>
                    <a:pt x="7467" y="77571"/>
                  </a:lnTo>
                  <a:lnTo>
                    <a:pt x="16522" y="105918"/>
                  </a:lnTo>
                  <a:lnTo>
                    <a:pt x="23177" y="105346"/>
                  </a:lnTo>
                  <a:lnTo>
                    <a:pt x="30365" y="104838"/>
                  </a:lnTo>
                  <a:lnTo>
                    <a:pt x="37630" y="104482"/>
                  </a:lnTo>
                  <a:lnTo>
                    <a:pt x="44475" y="104343"/>
                  </a:lnTo>
                  <a:lnTo>
                    <a:pt x="61823" y="104343"/>
                  </a:lnTo>
                  <a:lnTo>
                    <a:pt x="61823" y="182702"/>
                  </a:lnTo>
                  <a:lnTo>
                    <a:pt x="43332" y="188061"/>
                  </a:lnTo>
                  <a:lnTo>
                    <a:pt x="29095" y="191604"/>
                  </a:lnTo>
                  <a:lnTo>
                    <a:pt x="17132" y="194056"/>
                  </a:lnTo>
                  <a:lnTo>
                    <a:pt x="5499" y="196088"/>
                  </a:lnTo>
                  <a:lnTo>
                    <a:pt x="18897" y="231927"/>
                  </a:lnTo>
                  <a:lnTo>
                    <a:pt x="21247" y="238620"/>
                  </a:lnTo>
                  <a:lnTo>
                    <a:pt x="22821" y="241376"/>
                  </a:lnTo>
                  <a:lnTo>
                    <a:pt x="33845" y="241376"/>
                  </a:lnTo>
                  <a:lnTo>
                    <a:pt x="34213" y="234645"/>
                  </a:lnTo>
                  <a:lnTo>
                    <a:pt x="34251" y="227203"/>
                  </a:lnTo>
                  <a:lnTo>
                    <a:pt x="53136" y="217576"/>
                  </a:lnTo>
                  <a:lnTo>
                    <a:pt x="61823" y="213029"/>
                  </a:lnTo>
                  <a:lnTo>
                    <a:pt x="61823" y="321716"/>
                  </a:lnTo>
                  <a:lnTo>
                    <a:pt x="53149" y="321310"/>
                  </a:lnTo>
                  <a:lnTo>
                    <a:pt x="8267" y="320141"/>
                  </a:lnTo>
                  <a:lnTo>
                    <a:pt x="8267" y="329590"/>
                  </a:lnTo>
                  <a:lnTo>
                    <a:pt x="28257" y="336118"/>
                  </a:lnTo>
                  <a:lnTo>
                    <a:pt x="41198" y="342531"/>
                  </a:lnTo>
                  <a:lnTo>
                    <a:pt x="48298" y="351243"/>
                  </a:lnTo>
                  <a:lnTo>
                    <a:pt x="50774" y="364629"/>
                  </a:lnTo>
                  <a:lnTo>
                    <a:pt x="74295" y="360641"/>
                  </a:lnTo>
                  <a:lnTo>
                    <a:pt x="87604" y="353060"/>
                  </a:lnTo>
                  <a:lnTo>
                    <a:pt x="93535" y="341426"/>
                  </a:lnTo>
                  <a:lnTo>
                    <a:pt x="94881" y="325247"/>
                  </a:lnTo>
                  <a:lnTo>
                    <a:pt x="94843" y="321716"/>
                  </a:lnTo>
                  <a:lnTo>
                    <a:pt x="94716" y="312254"/>
                  </a:lnTo>
                  <a:lnTo>
                    <a:pt x="94234" y="283171"/>
                  </a:lnTo>
                  <a:lnTo>
                    <a:pt x="94107" y="213029"/>
                  </a:lnTo>
                  <a:lnTo>
                    <a:pt x="94107" y="195707"/>
                  </a:lnTo>
                  <a:lnTo>
                    <a:pt x="107975" y="187871"/>
                  </a:lnTo>
                  <a:lnTo>
                    <a:pt x="121729" y="179705"/>
                  </a:lnTo>
                  <a:lnTo>
                    <a:pt x="133819" y="172072"/>
                  </a:lnTo>
                  <a:lnTo>
                    <a:pt x="135255" y="171170"/>
                  </a:lnTo>
                  <a:lnTo>
                    <a:pt x="148437" y="162229"/>
                  </a:lnTo>
                  <a:lnTo>
                    <a:pt x="155130" y="182308"/>
                  </a:lnTo>
                  <a:lnTo>
                    <a:pt x="162623" y="181533"/>
                  </a:lnTo>
                  <a:lnTo>
                    <a:pt x="164185" y="181533"/>
                  </a:lnTo>
                  <a:lnTo>
                    <a:pt x="176784" y="180733"/>
                  </a:lnTo>
                  <a:lnTo>
                    <a:pt x="184759" y="208521"/>
                  </a:lnTo>
                  <a:lnTo>
                    <a:pt x="195351" y="234645"/>
                  </a:lnTo>
                  <a:lnTo>
                    <a:pt x="209854" y="260096"/>
                  </a:lnTo>
                  <a:lnTo>
                    <a:pt x="229565" y="285877"/>
                  </a:lnTo>
                  <a:lnTo>
                    <a:pt x="205244" y="306527"/>
                  </a:lnTo>
                  <a:lnTo>
                    <a:pt x="179412" y="324116"/>
                  </a:lnTo>
                  <a:lnTo>
                    <a:pt x="150101" y="340309"/>
                  </a:lnTo>
                  <a:lnTo>
                    <a:pt x="115366" y="356755"/>
                  </a:lnTo>
                  <a:lnTo>
                    <a:pt x="118910" y="365417"/>
                  </a:lnTo>
                  <a:lnTo>
                    <a:pt x="152120" y="356501"/>
                  </a:lnTo>
                  <a:lnTo>
                    <a:pt x="184873" y="344004"/>
                  </a:lnTo>
                  <a:lnTo>
                    <a:pt x="217043" y="327152"/>
                  </a:lnTo>
                  <a:lnTo>
                    <a:pt x="248462" y="305168"/>
                  </a:lnTo>
                  <a:lnTo>
                    <a:pt x="272707" y="323799"/>
                  </a:lnTo>
                  <a:lnTo>
                    <a:pt x="297345" y="338696"/>
                  </a:lnTo>
                  <a:lnTo>
                    <a:pt x="321170" y="350418"/>
                  </a:lnTo>
                  <a:lnTo>
                    <a:pt x="342963" y="359511"/>
                  </a:lnTo>
                  <a:lnTo>
                    <a:pt x="349719" y="347611"/>
                  </a:lnTo>
                  <a:lnTo>
                    <a:pt x="358330" y="339623"/>
                  </a:lnTo>
                  <a:lnTo>
                    <a:pt x="367220" y="334594"/>
                  </a:lnTo>
                  <a:lnTo>
                    <a:pt x="374865" y="331546"/>
                  </a:lnTo>
                  <a:lnTo>
                    <a:pt x="375653" y="322097"/>
                  </a:lnTo>
                  <a:close/>
                </a:path>
                <a:path w="379730" h="4070984">
                  <a:moveTo>
                    <a:pt x="378028" y="2153983"/>
                  </a:moveTo>
                  <a:lnTo>
                    <a:pt x="317322" y="2122144"/>
                  </a:lnTo>
                  <a:lnTo>
                    <a:pt x="281482" y="2092807"/>
                  </a:lnTo>
                  <a:lnTo>
                    <a:pt x="246405" y="2053107"/>
                  </a:lnTo>
                  <a:lnTo>
                    <a:pt x="215392" y="2001989"/>
                  </a:lnTo>
                  <a:lnTo>
                    <a:pt x="371335" y="2001989"/>
                  </a:lnTo>
                  <a:lnTo>
                    <a:pt x="371335" y="1988997"/>
                  </a:lnTo>
                  <a:lnTo>
                    <a:pt x="368960" y="1985441"/>
                  </a:lnTo>
                  <a:lnTo>
                    <a:pt x="334314" y="1950796"/>
                  </a:lnTo>
                  <a:lnTo>
                    <a:pt x="330771" y="1947646"/>
                  </a:lnTo>
                  <a:lnTo>
                    <a:pt x="325259" y="1947646"/>
                  </a:lnTo>
                  <a:lnTo>
                    <a:pt x="323684" y="1949221"/>
                  </a:lnTo>
                  <a:lnTo>
                    <a:pt x="322503" y="1951189"/>
                  </a:lnTo>
                  <a:lnTo>
                    <a:pt x="304393" y="1976780"/>
                  </a:lnTo>
                  <a:lnTo>
                    <a:pt x="203974" y="1976780"/>
                  </a:lnTo>
                  <a:lnTo>
                    <a:pt x="203974" y="1921268"/>
                  </a:lnTo>
                  <a:lnTo>
                    <a:pt x="213423" y="1917712"/>
                  </a:lnTo>
                  <a:lnTo>
                    <a:pt x="218948" y="1914969"/>
                  </a:lnTo>
                  <a:lnTo>
                    <a:pt x="218948" y="1903539"/>
                  </a:lnTo>
                  <a:lnTo>
                    <a:pt x="211455" y="1902752"/>
                  </a:lnTo>
                  <a:lnTo>
                    <a:pt x="168541" y="1897240"/>
                  </a:lnTo>
                  <a:lnTo>
                    <a:pt x="169443" y="1911184"/>
                  </a:lnTo>
                  <a:lnTo>
                    <a:pt x="170091" y="1935226"/>
                  </a:lnTo>
                  <a:lnTo>
                    <a:pt x="170116" y="1976780"/>
                  </a:lnTo>
                  <a:lnTo>
                    <a:pt x="45681" y="1976780"/>
                  </a:lnTo>
                  <a:lnTo>
                    <a:pt x="24015" y="1976297"/>
                  </a:lnTo>
                  <a:lnTo>
                    <a:pt x="5905" y="1975205"/>
                  </a:lnTo>
                  <a:lnTo>
                    <a:pt x="14579" y="2003945"/>
                  </a:lnTo>
                  <a:lnTo>
                    <a:pt x="25133" y="2002815"/>
                  </a:lnTo>
                  <a:lnTo>
                    <a:pt x="33223" y="2002243"/>
                  </a:lnTo>
                  <a:lnTo>
                    <a:pt x="39763" y="2002028"/>
                  </a:lnTo>
                  <a:lnTo>
                    <a:pt x="146888" y="2001989"/>
                  </a:lnTo>
                  <a:lnTo>
                    <a:pt x="133121" y="2031695"/>
                  </a:lnTo>
                  <a:lnTo>
                    <a:pt x="113118" y="2068677"/>
                  </a:lnTo>
                  <a:lnTo>
                    <a:pt x="85407" y="2110575"/>
                  </a:lnTo>
                  <a:lnTo>
                    <a:pt x="48577" y="2155025"/>
                  </a:lnTo>
                  <a:lnTo>
                    <a:pt x="1181" y="2199665"/>
                  </a:lnTo>
                  <a:lnTo>
                    <a:pt x="6299" y="2207539"/>
                  </a:lnTo>
                  <a:lnTo>
                    <a:pt x="56603" y="2175141"/>
                  </a:lnTo>
                  <a:lnTo>
                    <a:pt x="96570" y="2139086"/>
                  </a:lnTo>
                  <a:lnTo>
                    <a:pt x="127762" y="2101735"/>
                  </a:lnTo>
                  <a:lnTo>
                    <a:pt x="151752" y="2065477"/>
                  </a:lnTo>
                  <a:lnTo>
                    <a:pt x="170116" y="2032698"/>
                  </a:lnTo>
                  <a:lnTo>
                    <a:pt x="170116" y="2162251"/>
                  </a:lnTo>
                  <a:lnTo>
                    <a:pt x="127584" y="2162251"/>
                  </a:lnTo>
                  <a:lnTo>
                    <a:pt x="105918" y="2161959"/>
                  </a:lnTo>
                  <a:lnTo>
                    <a:pt x="87807" y="2161070"/>
                  </a:lnTo>
                  <a:lnTo>
                    <a:pt x="96862" y="2189416"/>
                  </a:lnTo>
                  <a:lnTo>
                    <a:pt x="107200" y="2188451"/>
                  </a:lnTo>
                  <a:lnTo>
                    <a:pt x="121666" y="2187549"/>
                  </a:lnTo>
                  <a:lnTo>
                    <a:pt x="170116" y="2187460"/>
                  </a:lnTo>
                  <a:lnTo>
                    <a:pt x="169316" y="2262657"/>
                  </a:lnTo>
                  <a:lnTo>
                    <a:pt x="179946" y="2262657"/>
                  </a:lnTo>
                  <a:lnTo>
                    <a:pt x="194284" y="2260968"/>
                  </a:lnTo>
                  <a:lnTo>
                    <a:pt x="201650" y="2256802"/>
                  </a:lnTo>
                  <a:lnTo>
                    <a:pt x="204368" y="2251532"/>
                  </a:lnTo>
                  <a:lnTo>
                    <a:pt x="204762" y="2246515"/>
                  </a:lnTo>
                  <a:lnTo>
                    <a:pt x="203974" y="2187460"/>
                  </a:lnTo>
                  <a:lnTo>
                    <a:pt x="284302" y="2187460"/>
                  </a:lnTo>
                  <a:lnTo>
                    <a:pt x="289026" y="2185886"/>
                  </a:lnTo>
                  <a:lnTo>
                    <a:pt x="289026" y="2175243"/>
                  </a:lnTo>
                  <a:lnTo>
                    <a:pt x="286677" y="2171306"/>
                  </a:lnTo>
                  <a:lnTo>
                    <a:pt x="259892" y="2141385"/>
                  </a:lnTo>
                  <a:lnTo>
                    <a:pt x="258318" y="2139404"/>
                  </a:lnTo>
                  <a:lnTo>
                    <a:pt x="255955" y="2137448"/>
                  </a:lnTo>
                  <a:lnTo>
                    <a:pt x="250837" y="2137448"/>
                  </a:lnTo>
                  <a:lnTo>
                    <a:pt x="233502" y="2162251"/>
                  </a:lnTo>
                  <a:lnTo>
                    <a:pt x="203974" y="2162251"/>
                  </a:lnTo>
                  <a:lnTo>
                    <a:pt x="203974" y="2003171"/>
                  </a:lnTo>
                  <a:lnTo>
                    <a:pt x="213410" y="2030425"/>
                  </a:lnTo>
                  <a:lnTo>
                    <a:pt x="229666" y="2067140"/>
                  </a:lnTo>
                  <a:lnTo>
                    <a:pt x="255231" y="2109571"/>
                  </a:lnTo>
                  <a:lnTo>
                    <a:pt x="292569" y="2153945"/>
                  </a:lnTo>
                  <a:lnTo>
                    <a:pt x="344157" y="2196503"/>
                  </a:lnTo>
                  <a:lnTo>
                    <a:pt x="350227" y="2185797"/>
                  </a:lnTo>
                  <a:lnTo>
                    <a:pt x="357847" y="2176424"/>
                  </a:lnTo>
                  <a:lnTo>
                    <a:pt x="367080" y="2168829"/>
                  </a:lnTo>
                  <a:lnTo>
                    <a:pt x="378028" y="2163432"/>
                  </a:lnTo>
                  <a:lnTo>
                    <a:pt x="378028" y="2153983"/>
                  </a:lnTo>
                  <a:close/>
                </a:path>
                <a:path w="379730" h="4070984">
                  <a:moveTo>
                    <a:pt x="379603" y="3323285"/>
                  </a:moveTo>
                  <a:lnTo>
                    <a:pt x="365112" y="3316363"/>
                  </a:lnTo>
                  <a:lnTo>
                    <a:pt x="338785" y="3298075"/>
                  </a:lnTo>
                  <a:lnTo>
                    <a:pt x="306781" y="3264141"/>
                  </a:lnTo>
                  <a:lnTo>
                    <a:pt x="280543" y="3219323"/>
                  </a:lnTo>
                  <a:lnTo>
                    <a:pt x="275247" y="3210280"/>
                  </a:lnTo>
                  <a:lnTo>
                    <a:pt x="370928" y="3210268"/>
                  </a:lnTo>
                  <a:lnTo>
                    <a:pt x="370928" y="3197669"/>
                  </a:lnTo>
                  <a:lnTo>
                    <a:pt x="365810" y="3192551"/>
                  </a:lnTo>
                  <a:lnTo>
                    <a:pt x="357898" y="3185071"/>
                  </a:lnTo>
                  <a:lnTo>
                    <a:pt x="337070" y="3165373"/>
                  </a:lnTo>
                  <a:lnTo>
                    <a:pt x="333527" y="3161830"/>
                  </a:lnTo>
                  <a:lnTo>
                    <a:pt x="328409" y="3161830"/>
                  </a:lnTo>
                  <a:lnTo>
                    <a:pt x="327228" y="3163405"/>
                  </a:lnTo>
                  <a:lnTo>
                    <a:pt x="325653" y="3165779"/>
                  </a:lnTo>
                  <a:lnTo>
                    <a:pt x="311873" y="3185071"/>
                  </a:lnTo>
                  <a:lnTo>
                    <a:pt x="265798" y="3185071"/>
                  </a:lnTo>
                  <a:lnTo>
                    <a:pt x="265798" y="3120885"/>
                  </a:lnTo>
                  <a:lnTo>
                    <a:pt x="357149" y="3120872"/>
                  </a:lnTo>
                  <a:lnTo>
                    <a:pt x="357149" y="3108274"/>
                  </a:lnTo>
                  <a:lnTo>
                    <a:pt x="353999" y="3104731"/>
                  </a:lnTo>
                  <a:lnTo>
                    <a:pt x="352425" y="3103156"/>
                  </a:lnTo>
                  <a:lnTo>
                    <a:pt x="344500" y="3095675"/>
                  </a:lnTo>
                  <a:lnTo>
                    <a:pt x="323684" y="3075990"/>
                  </a:lnTo>
                  <a:lnTo>
                    <a:pt x="322110" y="3074416"/>
                  </a:lnTo>
                  <a:lnTo>
                    <a:pt x="320141" y="3072841"/>
                  </a:lnTo>
                  <a:lnTo>
                    <a:pt x="315023" y="3072841"/>
                  </a:lnTo>
                  <a:lnTo>
                    <a:pt x="313842" y="3074809"/>
                  </a:lnTo>
                  <a:lnTo>
                    <a:pt x="312254" y="3076778"/>
                  </a:lnTo>
                  <a:lnTo>
                    <a:pt x="298881" y="3095675"/>
                  </a:lnTo>
                  <a:lnTo>
                    <a:pt x="265798" y="3095675"/>
                  </a:lnTo>
                  <a:lnTo>
                    <a:pt x="265798" y="3050400"/>
                  </a:lnTo>
                  <a:lnTo>
                    <a:pt x="275640" y="3046450"/>
                  </a:lnTo>
                  <a:lnTo>
                    <a:pt x="280758" y="3044088"/>
                  </a:lnTo>
                  <a:lnTo>
                    <a:pt x="280758" y="3033471"/>
                  </a:lnTo>
                  <a:lnTo>
                    <a:pt x="274853" y="3032277"/>
                  </a:lnTo>
                  <a:lnTo>
                    <a:pt x="270916" y="3031896"/>
                  </a:lnTo>
                  <a:lnTo>
                    <a:pt x="231546" y="3027159"/>
                  </a:lnTo>
                  <a:lnTo>
                    <a:pt x="233121" y="3095675"/>
                  </a:lnTo>
                  <a:lnTo>
                    <a:pt x="191770" y="3095675"/>
                  </a:lnTo>
                  <a:lnTo>
                    <a:pt x="181013" y="3095587"/>
                  </a:lnTo>
                  <a:lnTo>
                    <a:pt x="171970" y="3095320"/>
                  </a:lnTo>
                  <a:lnTo>
                    <a:pt x="163080" y="3094837"/>
                  </a:lnTo>
                  <a:lnTo>
                    <a:pt x="152793" y="3094101"/>
                  </a:lnTo>
                  <a:lnTo>
                    <a:pt x="162242" y="3122066"/>
                  </a:lnTo>
                  <a:lnTo>
                    <a:pt x="169367" y="3121368"/>
                  </a:lnTo>
                  <a:lnTo>
                    <a:pt x="176758" y="3121012"/>
                  </a:lnTo>
                  <a:lnTo>
                    <a:pt x="183769" y="3120885"/>
                  </a:lnTo>
                  <a:lnTo>
                    <a:pt x="233121" y="3120885"/>
                  </a:lnTo>
                  <a:lnTo>
                    <a:pt x="233121" y="3185071"/>
                  </a:lnTo>
                  <a:lnTo>
                    <a:pt x="179565" y="3185071"/>
                  </a:lnTo>
                  <a:lnTo>
                    <a:pt x="168821" y="3184982"/>
                  </a:lnTo>
                  <a:lnTo>
                    <a:pt x="159778" y="3184715"/>
                  </a:lnTo>
                  <a:lnTo>
                    <a:pt x="150876" y="3184233"/>
                  </a:lnTo>
                  <a:lnTo>
                    <a:pt x="140589" y="3183496"/>
                  </a:lnTo>
                  <a:lnTo>
                    <a:pt x="150037" y="3211842"/>
                  </a:lnTo>
                  <a:lnTo>
                    <a:pt x="157441" y="3210928"/>
                  </a:lnTo>
                  <a:lnTo>
                    <a:pt x="165036" y="3210458"/>
                  </a:lnTo>
                  <a:lnTo>
                    <a:pt x="172123" y="3210293"/>
                  </a:lnTo>
                  <a:lnTo>
                    <a:pt x="220891" y="3210293"/>
                  </a:lnTo>
                  <a:lnTo>
                    <a:pt x="211048" y="3233280"/>
                  </a:lnTo>
                  <a:lnTo>
                    <a:pt x="192062" y="3266770"/>
                  </a:lnTo>
                  <a:lnTo>
                    <a:pt x="159321" y="3309709"/>
                  </a:lnTo>
                  <a:lnTo>
                    <a:pt x="108292" y="3361080"/>
                  </a:lnTo>
                  <a:lnTo>
                    <a:pt x="113792" y="3368967"/>
                  </a:lnTo>
                  <a:lnTo>
                    <a:pt x="135204" y="3355924"/>
                  </a:lnTo>
                  <a:lnTo>
                    <a:pt x="164299" y="3333800"/>
                  </a:lnTo>
                  <a:lnTo>
                    <a:pt x="197967" y="3299739"/>
                  </a:lnTo>
                  <a:lnTo>
                    <a:pt x="233121" y="3250831"/>
                  </a:lnTo>
                  <a:lnTo>
                    <a:pt x="233006" y="3330448"/>
                  </a:lnTo>
                  <a:lnTo>
                    <a:pt x="232435" y="3368751"/>
                  </a:lnTo>
                  <a:lnTo>
                    <a:pt x="232321" y="3388258"/>
                  </a:lnTo>
                  <a:lnTo>
                    <a:pt x="233502" y="3392195"/>
                  </a:lnTo>
                  <a:lnTo>
                    <a:pt x="242951" y="3392195"/>
                  </a:lnTo>
                  <a:lnTo>
                    <a:pt x="256832" y="3390696"/>
                  </a:lnTo>
                  <a:lnTo>
                    <a:pt x="263969" y="3387077"/>
                  </a:lnTo>
                  <a:lnTo>
                    <a:pt x="266598" y="3382556"/>
                  </a:lnTo>
                  <a:lnTo>
                    <a:pt x="266979" y="3378416"/>
                  </a:lnTo>
                  <a:lnTo>
                    <a:pt x="266788" y="3367925"/>
                  </a:lnTo>
                  <a:lnTo>
                    <a:pt x="266052" y="3333800"/>
                  </a:lnTo>
                  <a:lnTo>
                    <a:pt x="265938" y="3327616"/>
                  </a:lnTo>
                  <a:lnTo>
                    <a:pt x="265836" y="3320529"/>
                  </a:lnTo>
                  <a:lnTo>
                    <a:pt x="265798" y="3250831"/>
                  </a:lnTo>
                  <a:lnTo>
                    <a:pt x="265798" y="3219323"/>
                  </a:lnTo>
                  <a:lnTo>
                    <a:pt x="283006" y="3265741"/>
                  </a:lnTo>
                  <a:lnTo>
                    <a:pt x="303987" y="3306051"/>
                  </a:lnTo>
                  <a:lnTo>
                    <a:pt x="327037" y="3338817"/>
                  </a:lnTo>
                  <a:lnTo>
                    <a:pt x="350456" y="3362655"/>
                  </a:lnTo>
                  <a:lnTo>
                    <a:pt x="354279" y="3354819"/>
                  </a:lnTo>
                  <a:lnTo>
                    <a:pt x="359562" y="3346945"/>
                  </a:lnTo>
                  <a:lnTo>
                    <a:pt x="367563" y="3339452"/>
                  </a:lnTo>
                  <a:lnTo>
                    <a:pt x="379603" y="3332734"/>
                  </a:lnTo>
                  <a:lnTo>
                    <a:pt x="379603" y="3323285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1017" y="7912130"/>
              <a:ext cx="109067" cy="10908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8655" y="849598"/>
              <a:ext cx="3166217" cy="95695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05871" y="4481158"/>
              <a:ext cx="984249" cy="132714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88203" y="4416772"/>
              <a:ext cx="1061247" cy="157739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02568" y="5906072"/>
              <a:ext cx="318007" cy="117969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43750" y="5686146"/>
              <a:ext cx="571189" cy="14732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56634" y="7222629"/>
              <a:ext cx="1176121" cy="1186789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181222" y="8387551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0" y="0"/>
                  </a:moveTo>
                  <a:lnTo>
                    <a:pt x="8318" y="3848"/>
                  </a:lnTo>
                  <a:lnTo>
                    <a:pt x="9334" y="2578"/>
                  </a:lnTo>
                  <a:lnTo>
                    <a:pt x="9486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9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98810" y="7111431"/>
              <a:ext cx="1175129" cy="138480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25404" y="8507210"/>
              <a:ext cx="1051763" cy="123474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91377" y="8283682"/>
              <a:ext cx="1439962" cy="15993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38165" y="3701115"/>
              <a:ext cx="1293153" cy="116332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68098" y="4818863"/>
              <a:ext cx="318033" cy="117969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04846" y="4598938"/>
              <a:ext cx="575640" cy="147320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49342" y="6177254"/>
              <a:ext cx="1401762" cy="141682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93754" y="5943310"/>
              <a:ext cx="1653886" cy="177372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52430" y="4445157"/>
              <a:ext cx="1438643" cy="547725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37659" y="4481158"/>
              <a:ext cx="984249" cy="1327149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34357" y="5906072"/>
              <a:ext cx="318007" cy="117969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088422" y="7222630"/>
              <a:ext cx="1176121" cy="118678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257192" y="8507210"/>
              <a:ext cx="1051763" cy="1234744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294325" y="3729232"/>
              <a:ext cx="1618487" cy="404774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419153" y="3765233"/>
              <a:ext cx="1234757" cy="98247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49099" y="4818863"/>
              <a:ext cx="318007" cy="117969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30316" y="6177254"/>
              <a:ext cx="1401775" cy="141682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757447" y="421474"/>
              <a:ext cx="3112452" cy="3289300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4232649" y="3297630"/>
              <a:ext cx="68580" cy="22860"/>
            </a:xfrm>
            <a:custGeom>
              <a:avLst/>
              <a:gdLst/>
              <a:ahLst/>
              <a:cxnLst/>
              <a:rect l="l" t="t" r="r" b="b"/>
              <a:pathLst>
                <a:path w="68579" h="22860">
                  <a:moveTo>
                    <a:pt x="8846" y="8486"/>
                  </a:moveTo>
                  <a:lnTo>
                    <a:pt x="0" y="10452"/>
                  </a:lnTo>
                  <a:lnTo>
                    <a:pt x="18637" y="19770"/>
                  </a:lnTo>
                  <a:lnTo>
                    <a:pt x="35904" y="22378"/>
                  </a:lnTo>
                  <a:lnTo>
                    <a:pt x="52354" y="20780"/>
                  </a:lnTo>
                  <a:lnTo>
                    <a:pt x="68541" y="17475"/>
                  </a:lnTo>
                  <a:lnTo>
                    <a:pt x="65556" y="12306"/>
                  </a:lnTo>
                  <a:lnTo>
                    <a:pt x="37084" y="12306"/>
                  </a:lnTo>
                  <a:lnTo>
                    <a:pt x="36372" y="10883"/>
                  </a:lnTo>
                  <a:lnTo>
                    <a:pt x="35685" y="8941"/>
                  </a:lnTo>
                  <a:lnTo>
                    <a:pt x="26390" y="8941"/>
                  </a:lnTo>
                  <a:lnTo>
                    <a:pt x="17600" y="8547"/>
                  </a:lnTo>
                  <a:lnTo>
                    <a:pt x="8846" y="8486"/>
                  </a:lnTo>
                  <a:close/>
                </a:path>
                <a:path w="68579" h="22860">
                  <a:moveTo>
                    <a:pt x="62740" y="7429"/>
                  </a:moveTo>
                  <a:lnTo>
                    <a:pt x="37553" y="7429"/>
                  </a:lnTo>
                  <a:lnTo>
                    <a:pt x="37084" y="12306"/>
                  </a:lnTo>
                  <a:lnTo>
                    <a:pt x="65556" y="12306"/>
                  </a:lnTo>
                  <a:lnTo>
                    <a:pt x="62740" y="7429"/>
                  </a:lnTo>
                  <a:close/>
                </a:path>
                <a:path w="68579" h="22860">
                  <a:moveTo>
                    <a:pt x="35344" y="7975"/>
                  </a:moveTo>
                  <a:lnTo>
                    <a:pt x="26390" y="8941"/>
                  </a:lnTo>
                  <a:lnTo>
                    <a:pt x="35685" y="8941"/>
                  </a:lnTo>
                  <a:lnTo>
                    <a:pt x="35344" y="7975"/>
                  </a:lnTo>
                  <a:close/>
                </a:path>
                <a:path w="68579" h="22860">
                  <a:moveTo>
                    <a:pt x="31559" y="0"/>
                  </a:moveTo>
                  <a:lnTo>
                    <a:pt x="33121" y="1346"/>
                  </a:lnTo>
                  <a:lnTo>
                    <a:pt x="34378" y="5321"/>
                  </a:lnTo>
                  <a:lnTo>
                    <a:pt x="35344" y="7975"/>
                  </a:lnTo>
                  <a:lnTo>
                    <a:pt x="37553" y="7429"/>
                  </a:lnTo>
                  <a:lnTo>
                    <a:pt x="62740" y="7429"/>
                  </a:lnTo>
                  <a:lnTo>
                    <a:pt x="60659" y="3825"/>
                  </a:lnTo>
                  <a:lnTo>
                    <a:pt x="53435" y="3825"/>
                  </a:lnTo>
                  <a:lnTo>
                    <a:pt x="46147" y="3241"/>
                  </a:lnTo>
                  <a:lnTo>
                    <a:pt x="38775" y="1881"/>
                  </a:lnTo>
                  <a:lnTo>
                    <a:pt x="31559" y="0"/>
                  </a:lnTo>
                  <a:close/>
                </a:path>
                <a:path w="68579" h="22860">
                  <a:moveTo>
                    <a:pt x="60401" y="3378"/>
                  </a:moveTo>
                  <a:lnTo>
                    <a:pt x="53435" y="3825"/>
                  </a:lnTo>
                  <a:lnTo>
                    <a:pt x="60659" y="3825"/>
                  </a:lnTo>
                  <a:lnTo>
                    <a:pt x="60401" y="3378"/>
                  </a:lnTo>
                  <a:close/>
                </a:path>
              </a:pathLst>
            </a:custGeom>
            <a:solidFill>
              <a:srgbClr val="F7F8F8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92524" y="3334418"/>
              <a:ext cx="754892" cy="40350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44212" y="317154"/>
              <a:ext cx="2900414" cy="331613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24071" y="293396"/>
              <a:ext cx="3386023" cy="356869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471442" y="201924"/>
              <a:ext cx="3812071" cy="3789481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22192" y="293396"/>
              <a:ext cx="3386010" cy="356869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7708" y="421584"/>
              <a:ext cx="6042969" cy="3289300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0" y="14226591"/>
              <a:ext cx="10692130" cy="893444"/>
            </a:xfrm>
            <a:custGeom>
              <a:avLst/>
              <a:gdLst/>
              <a:ahLst/>
              <a:cxnLst/>
              <a:rect l="l" t="t" r="r" b="b"/>
              <a:pathLst>
                <a:path w="10692130" h="893444">
                  <a:moveTo>
                    <a:pt x="10692003" y="0"/>
                  </a:moveTo>
                  <a:lnTo>
                    <a:pt x="0" y="0"/>
                  </a:lnTo>
                  <a:lnTo>
                    <a:pt x="0" y="893394"/>
                  </a:lnTo>
                  <a:lnTo>
                    <a:pt x="10692003" y="89339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949025" y="14686336"/>
              <a:ext cx="1441441" cy="11804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408761" y="14372238"/>
              <a:ext cx="1878354" cy="4256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mayuramenA3</dc:title>
  <dcterms:created xsi:type="dcterms:W3CDTF">2022-07-29T06:18:13Z</dcterms:created>
  <dcterms:modified xsi:type="dcterms:W3CDTF">2022-07-29T06:18:13Z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2012-02-15T00:00:00Z</vt:filetime>
  </property>
  <property fmtid="{D5CDD505-2E9C-101B-9397-08002B2CF9AE}" pid="3" name="Creator">
    <vt:lpwstr>Adobe Illustrator CS3</vt:lpwstr>
  </property>
  <property fmtid="{D5CDD505-2E9C-101B-9397-08002B2CF9AE}" pid="4" name="LastSaved">
    <vt:filetime>2022-07-29T00:00:00Z</vt:filetime>
  </property>
  <property fmtid="{D5CDD505-2E9C-101B-9397-08002B2CF9AE}" pid="5" name="Producer">
    <vt:lpwstr>Adobe PDF library 8.00</vt:lpwstr>
  </property>
</Properties>
</file>