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</p:sldIdLst>
  <p:sldSz cx="10693400" cy="15125700"/>
  <p:notesSz cx="10693400" cy="1512570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2" d="100"/>
          <a:sy n="42" d="100"/>
        </p:scale>
        <p:origin x="2347" y="58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802005" y="4688967"/>
            <a:ext cx="9089390" cy="317639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604010" y="8470392"/>
            <a:ext cx="7485380" cy="37814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5/20/2024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5/20/2024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534670" y="3478911"/>
            <a:ext cx="4651629" cy="998296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5507101" y="3478911"/>
            <a:ext cx="4651629" cy="998296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5/20/2024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5/20/2024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5/20/2024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534670" y="605028"/>
            <a:ext cx="9624060" cy="242011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534670" y="3478911"/>
            <a:ext cx="9624060" cy="998296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635756" y="14066901"/>
            <a:ext cx="3421888" cy="75628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534670" y="14066901"/>
            <a:ext cx="2459482" cy="75628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5/20/2024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7699248" y="14066901"/>
            <a:ext cx="2459482" cy="75628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10692130" cy="15119985"/>
            <a:chOff x="0" y="0"/>
            <a:chExt cx="10692130" cy="1511998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429833" y="14410690"/>
              <a:ext cx="1857423" cy="420844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0"/>
              <a:ext cx="10692003" cy="15119985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0</Words>
  <Application>Microsoft Office PowerPoint</Application>
  <PresentationFormat>ユーザー設定</PresentationFormat>
  <Paragraphs>0</Paragraphs>
  <Slides>1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1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3" baseType="lpstr">
      <vt:lpstr>Calibri</vt:lpstr>
      <vt:lpstr>Office Theme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202407鶏肉と野菜のコチジャン炒め 食＋発酵＋たんぱくポスター</dc:title>
  <dc:creator>夫松 遥那</dc:creator>
  <cp:lastModifiedBy>夫松 遥那</cp:lastModifiedBy>
  <cp:revision>1</cp:revision>
  <dcterms:created xsi:type="dcterms:W3CDTF">2024-05-20T06:22:59Z</dcterms:created>
  <dcterms:modified xsi:type="dcterms:W3CDTF">2024-05-20T06:30:14Z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2024-05-20T00:00:00Z</vt:filetime>
  </property>
  <property fmtid="{D5CDD505-2E9C-101B-9397-08002B2CF9AE}" pid="3" name="Creator">
    <vt:lpwstr>Adobe Illustrator 28.2 (Macintosh)</vt:lpwstr>
  </property>
  <property fmtid="{D5CDD505-2E9C-101B-9397-08002B2CF9AE}" pid="4" name="LastSaved">
    <vt:filetime>2024-05-20T00:00:00Z</vt:filetime>
  </property>
  <property fmtid="{D5CDD505-2E9C-101B-9397-08002B2CF9AE}" pid="5" name="Producer">
    <vt:lpwstr>Adobe PDF library 17.00</vt:lpwstr>
  </property>
</Properties>
</file>