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3"/>
  </p:notesMasterIdLst>
  <p:sldIdLst>
    <p:sldId id="277" r:id="rId2"/>
  </p:sldIdLst>
  <p:sldSz cx="6858000" cy="9906000" type="A4"/>
  <p:notesSz cx="6735763" cy="9866313"/>
  <p:defaultTextStyle>
    <a:defPPr>
      <a:defRPr lang="ja-JP"/>
    </a:defPPr>
    <a:lvl1pPr algn="l" defTabSz="913502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6496" indent="-309436" algn="l" defTabSz="913502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3502" indent="-619384" algn="l" defTabSz="913502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507" indent="-929331" algn="l" defTabSz="913502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514" indent="-1239278" algn="l" defTabSz="913502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735295" algn="l" defTabSz="294117" rtl="0" eaLnBrk="1" latinLnBrk="0" hangingPunct="1"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882353" algn="l" defTabSz="294117" rtl="0" eaLnBrk="1" latinLnBrk="0" hangingPunct="1"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1029412" algn="l" defTabSz="294117" rtl="0" eaLnBrk="1" latinLnBrk="0" hangingPunct="1"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1176471" algn="l" defTabSz="294117" rtl="0" eaLnBrk="1" latinLnBrk="0" hangingPunct="1"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7ED"/>
    <a:srgbClr val="9A7200"/>
    <a:srgbClr val="E3E441"/>
    <a:srgbClr val="017D47"/>
    <a:srgbClr val="50A17D"/>
    <a:srgbClr val="65AEFF"/>
    <a:srgbClr val="0373A5"/>
    <a:srgbClr val="E4F694"/>
    <a:srgbClr val="09B0FB"/>
    <a:srgbClr val="CEE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89" autoAdjust="0"/>
    <p:restoredTop sz="96024" autoAdjust="0"/>
  </p:normalViewPr>
  <p:slideViewPr>
    <p:cSldViewPr snapToGrid="0">
      <p:cViewPr>
        <p:scale>
          <a:sx n="125" d="100"/>
          <a:sy n="125" d="100"/>
        </p:scale>
        <p:origin x="2538" y="5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870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19356" cy="495525"/>
          </a:xfrm>
          <a:prstGeom prst="rect">
            <a:avLst/>
          </a:prstGeom>
        </p:spPr>
        <p:txBody>
          <a:bodyPr vert="horz" lIns="90683" tIns="45341" rIns="90683" bIns="45341" rtlCol="0"/>
          <a:lstStyle>
            <a:lvl1pPr algn="l" defTabSz="281793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836" y="5"/>
            <a:ext cx="2919356" cy="495525"/>
          </a:xfrm>
          <a:prstGeom prst="rect">
            <a:avLst/>
          </a:prstGeom>
        </p:spPr>
        <p:txBody>
          <a:bodyPr vert="horz" lIns="90683" tIns="45341" rIns="90683" bIns="45341" rtlCol="0"/>
          <a:lstStyle>
            <a:lvl1pPr algn="r" defTabSz="281793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3CA139E-2583-4B26-A050-17747ADD8A08}" type="datetimeFigureOut">
              <a:rPr lang="ja-JP" altLang="en-US"/>
              <a:pPr>
                <a:defRPr/>
              </a:pPr>
              <a:t>2026/1/30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31900"/>
            <a:ext cx="2306637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83" tIns="45341" rIns="90683" bIns="45341" rtlCol="0" anchor="ctr"/>
          <a:lstStyle/>
          <a:p>
            <a:pPr lvl="0"/>
            <a:endParaRPr lang="ja-JP" altLang="en-US" noProof="0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9" y="4748521"/>
            <a:ext cx="5388609" cy="3885294"/>
          </a:xfrm>
          <a:prstGeom prst="rect">
            <a:avLst/>
          </a:prstGeom>
        </p:spPr>
        <p:txBody>
          <a:bodyPr vert="horz" lIns="90683" tIns="45341" rIns="90683" bIns="45341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0793"/>
            <a:ext cx="2919356" cy="495525"/>
          </a:xfrm>
          <a:prstGeom prst="rect">
            <a:avLst/>
          </a:prstGeom>
        </p:spPr>
        <p:txBody>
          <a:bodyPr vert="horz" lIns="90683" tIns="45341" rIns="90683" bIns="45341" rtlCol="0" anchor="b"/>
          <a:lstStyle>
            <a:lvl1pPr algn="l" defTabSz="281793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836" y="9370793"/>
            <a:ext cx="2919356" cy="495525"/>
          </a:xfrm>
          <a:prstGeom prst="rect">
            <a:avLst/>
          </a:prstGeom>
        </p:spPr>
        <p:txBody>
          <a:bodyPr vert="horz" lIns="90683" tIns="45341" rIns="90683" bIns="45341" rtlCol="0" anchor="b"/>
          <a:lstStyle>
            <a:lvl1pPr algn="r" defTabSz="281793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6DF0DD7-F0C1-4171-8C83-683C50B84A6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2357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3502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1pPr>
    <a:lvl2pPr marL="456496" algn="l" defTabSz="913502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2pPr>
    <a:lvl3pPr marL="913502" algn="l" defTabSz="913502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3pPr>
    <a:lvl4pPr marL="1370507" algn="l" defTabSz="913502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4pPr>
    <a:lvl5pPr marL="1827514" algn="l" defTabSz="913502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5pPr>
    <a:lvl6pPr marL="2284931" algn="l" defTabSz="913972" rtl="0" eaLnBrk="1" latinLnBrk="0" hangingPunct="1">
      <a:defRPr kumimoji="1" sz="1190" kern="1200">
        <a:solidFill>
          <a:schemeClr val="tx1"/>
        </a:solidFill>
        <a:latin typeface="+mn-lt"/>
        <a:ea typeface="+mn-ea"/>
        <a:cs typeface="+mn-cs"/>
      </a:defRPr>
    </a:lvl6pPr>
    <a:lvl7pPr marL="2741918" algn="l" defTabSz="913972" rtl="0" eaLnBrk="1" latinLnBrk="0" hangingPunct="1">
      <a:defRPr kumimoji="1" sz="1190" kern="1200">
        <a:solidFill>
          <a:schemeClr val="tx1"/>
        </a:solidFill>
        <a:latin typeface="+mn-lt"/>
        <a:ea typeface="+mn-ea"/>
        <a:cs typeface="+mn-cs"/>
      </a:defRPr>
    </a:lvl7pPr>
    <a:lvl8pPr marL="3198903" algn="l" defTabSz="913972" rtl="0" eaLnBrk="1" latinLnBrk="0" hangingPunct="1">
      <a:defRPr kumimoji="1" sz="1190" kern="1200">
        <a:solidFill>
          <a:schemeClr val="tx1"/>
        </a:solidFill>
        <a:latin typeface="+mn-lt"/>
        <a:ea typeface="+mn-ea"/>
        <a:cs typeface="+mn-cs"/>
      </a:defRPr>
    </a:lvl8pPr>
    <a:lvl9pPr marL="3655889" algn="l" defTabSz="913972" rtl="0" eaLnBrk="1" latinLnBrk="0" hangingPunct="1">
      <a:defRPr kumimoji="1" sz="119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DF0DD7-F0C1-4171-8C83-683C50B84A60}" type="slidenum">
              <a:rPr lang="ja-JP" altLang="en-US" smtClean="0"/>
              <a:pPr>
                <a:defRPr/>
              </a:pPr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732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2pPr>
      <a:lvl3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3pPr>
      <a:lvl4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4pPr>
      <a:lvl5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5pPr>
      <a:lvl6pPr marL="457200"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6pPr>
      <a:lvl7pPr marL="914400"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7pPr>
      <a:lvl8pPr marL="1371600"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8pPr>
      <a:lvl9pPr marL="1828800"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9pPr>
    </p:titleStyle>
    <p:bodyStyle>
      <a:lvl1pPr marL="541338" indent="-541338" algn="l" defTabSz="2166938" rtl="0" fontAlgn="base">
        <a:lnSpc>
          <a:spcPct val="90000"/>
        </a:lnSpc>
        <a:spcBef>
          <a:spcPts val="2375"/>
        </a:spcBef>
        <a:spcAft>
          <a:spcPct val="0"/>
        </a:spcAft>
        <a:buFont typeface="Arial" charset="0"/>
        <a:buChar char="•"/>
        <a:defRPr kumimoji="1"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25600" indent="-541338" algn="l" defTabSz="2166938" rtl="0" fontAlgn="base">
        <a:lnSpc>
          <a:spcPct val="90000"/>
        </a:lnSpc>
        <a:spcBef>
          <a:spcPts val="1188"/>
        </a:spcBef>
        <a:spcAft>
          <a:spcPct val="0"/>
        </a:spcAft>
        <a:buFont typeface="Arial" charset="0"/>
        <a:buChar char="•"/>
        <a:defRPr kumimoji="1"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709863" indent="-541338" algn="l" defTabSz="2166938" rtl="0" fontAlgn="base">
        <a:lnSpc>
          <a:spcPct val="90000"/>
        </a:lnSpc>
        <a:spcBef>
          <a:spcPts val="1188"/>
        </a:spcBef>
        <a:spcAft>
          <a:spcPct val="0"/>
        </a:spcAft>
        <a:buFont typeface="Arial" charset="0"/>
        <a:buChar char="•"/>
        <a:defRPr kumimoji="1"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794125" indent="-541338" algn="l" defTabSz="2166938" rtl="0" fontAlgn="base">
        <a:lnSpc>
          <a:spcPct val="90000"/>
        </a:lnSpc>
        <a:spcBef>
          <a:spcPts val="1188"/>
        </a:spcBef>
        <a:spcAft>
          <a:spcPct val="0"/>
        </a:spcAft>
        <a:buFont typeface="Arial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00" indent="-541338" algn="l" defTabSz="2166938" rtl="0" fontAlgn="base">
        <a:lnSpc>
          <a:spcPct val="90000"/>
        </a:lnSpc>
        <a:spcBef>
          <a:spcPts val="1188"/>
        </a:spcBef>
        <a:spcAft>
          <a:spcPct val="0"/>
        </a:spcAft>
        <a:buFont typeface="Arial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962270" indent="-542026" algn="l" defTabSz="2168098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7046322" indent="-542026" algn="l" defTabSz="2168098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8130371" indent="-542026" algn="l" defTabSz="2168098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9214420" indent="-542026" algn="l" defTabSz="2168098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4049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8098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52147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36198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20247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04296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88345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72394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microsoft.com/office/2007/relationships/hdphoto" Target="../media/hdphoto3.wdp"/><Relationship Id="rId18" Type="http://schemas.microsoft.com/office/2007/relationships/hdphoto" Target="../media/hdphoto5.wdp"/><Relationship Id="rId3" Type="http://schemas.openxmlformats.org/officeDocument/2006/relationships/image" Target="../media/image1.png"/><Relationship Id="rId21" Type="http://schemas.openxmlformats.org/officeDocument/2006/relationships/image" Target="../media/image14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5" Type="http://schemas.microsoft.com/office/2007/relationships/hdphoto" Target="../media/hdphoto1.wdp"/><Relationship Id="rId15" Type="http://schemas.microsoft.com/office/2007/relationships/hdphoto" Target="../media/hdphoto4.wdp"/><Relationship Id="rId23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7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Freeform 2"/>
          <p:cNvSpPr/>
          <p:nvPr/>
        </p:nvSpPr>
        <p:spPr>
          <a:xfrm>
            <a:off x="-9156" y="0"/>
            <a:ext cx="6864978" cy="9702618"/>
          </a:xfrm>
          <a:custGeom>
            <a:avLst/>
            <a:gdLst/>
            <a:ahLst/>
            <a:cxnLst/>
            <a:rect l="l" t="t" r="r" b="b"/>
            <a:pathLst>
              <a:path w="2294361" h="3070312">
                <a:moveTo>
                  <a:pt x="0" y="0"/>
                </a:moveTo>
                <a:lnTo>
                  <a:pt x="2294360" y="0"/>
                </a:lnTo>
                <a:lnTo>
                  <a:pt x="2294360" y="3070312"/>
                </a:lnTo>
                <a:lnTo>
                  <a:pt x="0" y="30703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9859" t="-6501" r="-7215" b="-4348"/>
            </a:stretch>
          </a:blipFill>
        </p:spPr>
      </p:sp>
      <p:grpSp>
        <p:nvGrpSpPr>
          <p:cNvPr id="630" name="グループ化 629"/>
          <p:cNvGrpSpPr/>
          <p:nvPr/>
        </p:nvGrpSpPr>
        <p:grpSpPr>
          <a:xfrm rot="591832">
            <a:off x="-251163" y="5847080"/>
            <a:ext cx="1581442" cy="1675135"/>
            <a:chOff x="13594162" y="749881"/>
            <a:chExt cx="4881028" cy="5170205"/>
          </a:xfrm>
          <a:solidFill>
            <a:srgbClr val="CEEDFE"/>
          </a:solidFill>
        </p:grpSpPr>
        <p:grpSp>
          <p:nvGrpSpPr>
            <p:cNvPr id="631" name="グループ化 630"/>
            <p:cNvGrpSpPr/>
            <p:nvPr/>
          </p:nvGrpSpPr>
          <p:grpSpPr>
            <a:xfrm>
              <a:off x="15374089" y="2336744"/>
              <a:ext cx="490401" cy="1100231"/>
              <a:chOff x="1777437" y="341822"/>
              <a:chExt cx="490401" cy="1100231"/>
            </a:xfrm>
            <a:grpFill/>
          </p:grpSpPr>
          <p:sp>
            <p:nvSpPr>
              <p:cNvPr id="697" name="楕円 696"/>
              <p:cNvSpPr/>
              <p:nvPr/>
            </p:nvSpPr>
            <p:spPr>
              <a:xfrm>
                <a:off x="1777437" y="341822"/>
                <a:ext cx="352047" cy="3520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8" name="楕円 697"/>
              <p:cNvSpPr/>
              <p:nvPr/>
            </p:nvSpPr>
            <p:spPr>
              <a:xfrm>
                <a:off x="2093209" y="922644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9" name="楕円 698"/>
              <p:cNvSpPr/>
              <p:nvPr/>
            </p:nvSpPr>
            <p:spPr>
              <a:xfrm>
                <a:off x="2129484" y="1335445"/>
                <a:ext cx="106608" cy="1066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32" name="グループ化 631"/>
            <p:cNvGrpSpPr/>
            <p:nvPr/>
          </p:nvGrpSpPr>
          <p:grpSpPr>
            <a:xfrm rot="1547562">
              <a:off x="16086643" y="3067019"/>
              <a:ext cx="320884" cy="1196566"/>
              <a:chOff x="1586378" y="1922526"/>
              <a:chExt cx="320884" cy="1196566"/>
            </a:xfrm>
            <a:grpFill/>
          </p:grpSpPr>
          <p:sp>
            <p:nvSpPr>
              <p:cNvPr id="693" name="楕円 692"/>
              <p:cNvSpPr/>
              <p:nvPr/>
            </p:nvSpPr>
            <p:spPr>
              <a:xfrm>
                <a:off x="1586378" y="1922526"/>
                <a:ext cx="277818" cy="2778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4" name="楕円 693"/>
              <p:cNvSpPr/>
              <p:nvPr/>
            </p:nvSpPr>
            <p:spPr>
              <a:xfrm>
                <a:off x="1586378" y="2502464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5" name="楕円 694"/>
              <p:cNvSpPr/>
              <p:nvPr/>
            </p:nvSpPr>
            <p:spPr>
              <a:xfrm>
                <a:off x="1620308" y="2750112"/>
                <a:ext cx="140700" cy="1407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6" name="楕円 695"/>
              <p:cNvSpPr/>
              <p:nvPr/>
            </p:nvSpPr>
            <p:spPr>
              <a:xfrm>
                <a:off x="1776961" y="2988791"/>
                <a:ext cx="130301" cy="1303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33" name="グループ化 632"/>
            <p:cNvGrpSpPr/>
            <p:nvPr/>
          </p:nvGrpSpPr>
          <p:grpSpPr>
            <a:xfrm rot="1468584">
              <a:off x="17219866" y="3846642"/>
              <a:ext cx="1141866" cy="1581179"/>
              <a:chOff x="5123604" y="5276821"/>
              <a:chExt cx="1141866" cy="1581179"/>
            </a:xfrm>
            <a:grpFill/>
          </p:grpSpPr>
          <p:sp>
            <p:nvSpPr>
              <p:cNvPr id="689" name="楕円 688"/>
              <p:cNvSpPr/>
              <p:nvPr/>
            </p:nvSpPr>
            <p:spPr>
              <a:xfrm>
                <a:off x="5853609" y="5276821"/>
                <a:ext cx="411861" cy="41186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0" name="楕円 689"/>
              <p:cNvSpPr/>
              <p:nvPr/>
            </p:nvSpPr>
            <p:spPr>
              <a:xfrm>
                <a:off x="5522914" y="5983164"/>
                <a:ext cx="260610" cy="260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1" name="楕円 690"/>
              <p:cNvSpPr/>
              <p:nvPr/>
            </p:nvSpPr>
            <p:spPr>
              <a:xfrm>
                <a:off x="5288086" y="6401278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2" name="楕円 691"/>
              <p:cNvSpPr/>
              <p:nvPr/>
            </p:nvSpPr>
            <p:spPr>
              <a:xfrm>
                <a:off x="5123604" y="6753716"/>
                <a:ext cx="104284" cy="10428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34" name="グループ化 633"/>
            <p:cNvGrpSpPr/>
            <p:nvPr/>
          </p:nvGrpSpPr>
          <p:grpSpPr>
            <a:xfrm rot="20126958">
              <a:off x="13594162" y="2573960"/>
              <a:ext cx="459131" cy="741325"/>
              <a:chOff x="1776961" y="1595217"/>
              <a:chExt cx="459131" cy="741325"/>
            </a:xfrm>
            <a:grpFill/>
          </p:grpSpPr>
          <p:sp>
            <p:nvSpPr>
              <p:cNvPr id="686" name="楕円 685"/>
              <p:cNvSpPr/>
              <p:nvPr/>
            </p:nvSpPr>
            <p:spPr>
              <a:xfrm>
                <a:off x="1776961" y="1595217"/>
                <a:ext cx="260610" cy="260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7" name="楕円 686"/>
              <p:cNvSpPr/>
              <p:nvPr/>
            </p:nvSpPr>
            <p:spPr>
              <a:xfrm>
                <a:off x="2005973" y="1942298"/>
                <a:ext cx="174470" cy="1744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8" name="楕円 687"/>
              <p:cNvSpPr/>
              <p:nvPr/>
            </p:nvSpPr>
            <p:spPr>
              <a:xfrm>
                <a:off x="2129484" y="2229934"/>
                <a:ext cx="106608" cy="1066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35" name="グループ化 634"/>
            <p:cNvGrpSpPr/>
            <p:nvPr/>
          </p:nvGrpSpPr>
          <p:grpSpPr>
            <a:xfrm flipH="1">
              <a:off x="14655366" y="4645128"/>
              <a:ext cx="490401" cy="1100231"/>
              <a:chOff x="1777437" y="341822"/>
              <a:chExt cx="490401" cy="1100231"/>
            </a:xfrm>
            <a:grpFill/>
          </p:grpSpPr>
          <p:sp>
            <p:nvSpPr>
              <p:cNvPr id="683" name="楕円 682"/>
              <p:cNvSpPr/>
              <p:nvPr/>
            </p:nvSpPr>
            <p:spPr>
              <a:xfrm>
                <a:off x="1777437" y="341822"/>
                <a:ext cx="352047" cy="3520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4" name="楕円 683"/>
              <p:cNvSpPr/>
              <p:nvPr/>
            </p:nvSpPr>
            <p:spPr>
              <a:xfrm>
                <a:off x="2093209" y="922644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5" name="楕円 684"/>
              <p:cNvSpPr/>
              <p:nvPr/>
            </p:nvSpPr>
            <p:spPr>
              <a:xfrm>
                <a:off x="2129484" y="1335445"/>
                <a:ext cx="106608" cy="1066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36" name="グループ化 635"/>
            <p:cNvGrpSpPr/>
            <p:nvPr/>
          </p:nvGrpSpPr>
          <p:grpSpPr>
            <a:xfrm flipH="1">
              <a:off x="14406545" y="3947448"/>
              <a:ext cx="310981" cy="1079074"/>
              <a:chOff x="1586378" y="1922526"/>
              <a:chExt cx="320885" cy="1113440"/>
            </a:xfrm>
            <a:grpFill/>
          </p:grpSpPr>
          <p:sp>
            <p:nvSpPr>
              <p:cNvPr id="679" name="楕円 678"/>
              <p:cNvSpPr/>
              <p:nvPr/>
            </p:nvSpPr>
            <p:spPr>
              <a:xfrm>
                <a:off x="1586378" y="1922526"/>
                <a:ext cx="277818" cy="2778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0" name="楕円 679"/>
              <p:cNvSpPr/>
              <p:nvPr/>
            </p:nvSpPr>
            <p:spPr>
              <a:xfrm>
                <a:off x="1586378" y="2502464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1" name="楕円 680"/>
              <p:cNvSpPr/>
              <p:nvPr/>
            </p:nvSpPr>
            <p:spPr>
              <a:xfrm>
                <a:off x="1620308" y="2750112"/>
                <a:ext cx="140700" cy="1407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2" name="楕円 681"/>
              <p:cNvSpPr/>
              <p:nvPr/>
            </p:nvSpPr>
            <p:spPr>
              <a:xfrm>
                <a:off x="1860088" y="2988791"/>
                <a:ext cx="47175" cy="471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37" name="グループ化 636"/>
            <p:cNvGrpSpPr/>
            <p:nvPr/>
          </p:nvGrpSpPr>
          <p:grpSpPr>
            <a:xfrm rot="1003078" flipH="1">
              <a:off x="18016059" y="2067601"/>
              <a:ext cx="459131" cy="741325"/>
              <a:chOff x="1776961" y="1595217"/>
              <a:chExt cx="459131" cy="741325"/>
            </a:xfrm>
            <a:grpFill/>
          </p:grpSpPr>
          <p:sp>
            <p:nvSpPr>
              <p:cNvPr id="676" name="楕円 675"/>
              <p:cNvSpPr/>
              <p:nvPr/>
            </p:nvSpPr>
            <p:spPr>
              <a:xfrm>
                <a:off x="1776961" y="1595217"/>
                <a:ext cx="260610" cy="260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7" name="楕円 676"/>
              <p:cNvSpPr/>
              <p:nvPr/>
            </p:nvSpPr>
            <p:spPr>
              <a:xfrm>
                <a:off x="2005973" y="1942298"/>
                <a:ext cx="174470" cy="1744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8" name="楕円 677"/>
              <p:cNvSpPr/>
              <p:nvPr/>
            </p:nvSpPr>
            <p:spPr>
              <a:xfrm>
                <a:off x="2129484" y="2229934"/>
                <a:ext cx="106608" cy="1066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38" name="グループ化 637"/>
            <p:cNvGrpSpPr/>
            <p:nvPr/>
          </p:nvGrpSpPr>
          <p:grpSpPr>
            <a:xfrm flipH="1">
              <a:off x="15331350" y="749881"/>
              <a:ext cx="525555" cy="1357942"/>
              <a:chOff x="2595885" y="336364"/>
              <a:chExt cx="525555" cy="1357942"/>
            </a:xfrm>
            <a:grpFill/>
          </p:grpSpPr>
          <p:sp>
            <p:nvSpPr>
              <p:cNvPr id="671" name="楕円 670"/>
              <p:cNvSpPr/>
              <p:nvPr/>
            </p:nvSpPr>
            <p:spPr>
              <a:xfrm>
                <a:off x="2760130" y="336364"/>
                <a:ext cx="361310" cy="3613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2" name="楕円 671"/>
              <p:cNvSpPr/>
              <p:nvPr/>
            </p:nvSpPr>
            <p:spPr>
              <a:xfrm>
                <a:off x="2595885" y="834519"/>
                <a:ext cx="260610" cy="260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3" name="楕円 672"/>
              <p:cNvSpPr/>
              <p:nvPr/>
            </p:nvSpPr>
            <p:spPr>
              <a:xfrm>
                <a:off x="2605095" y="1209073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4" name="楕円 673"/>
              <p:cNvSpPr/>
              <p:nvPr/>
            </p:nvSpPr>
            <p:spPr>
              <a:xfrm>
                <a:off x="2786468" y="1419590"/>
                <a:ext cx="112565" cy="1125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5" name="楕円 674"/>
              <p:cNvSpPr/>
              <p:nvPr/>
            </p:nvSpPr>
            <p:spPr>
              <a:xfrm>
                <a:off x="3002239" y="1614014"/>
                <a:ext cx="80292" cy="802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39" name="グループ化 638"/>
            <p:cNvGrpSpPr/>
            <p:nvPr/>
          </p:nvGrpSpPr>
          <p:grpSpPr>
            <a:xfrm rot="20873232">
              <a:off x="16457906" y="2014980"/>
              <a:ext cx="1141866" cy="1581179"/>
              <a:chOff x="5123604" y="5276821"/>
              <a:chExt cx="1141866" cy="1581179"/>
            </a:xfrm>
            <a:grpFill/>
          </p:grpSpPr>
          <p:sp>
            <p:nvSpPr>
              <p:cNvPr id="667" name="楕円 666"/>
              <p:cNvSpPr/>
              <p:nvPr/>
            </p:nvSpPr>
            <p:spPr>
              <a:xfrm>
                <a:off x="5853609" y="5276821"/>
                <a:ext cx="411861" cy="41186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8" name="楕円 667"/>
              <p:cNvSpPr/>
              <p:nvPr/>
            </p:nvSpPr>
            <p:spPr>
              <a:xfrm>
                <a:off x="5522914" y="5983164"/>
                <a:ext cx="260610" cy="260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9" name="楕円 668"/>
              <p:cNvSpPr/>
              <p:nvPr/>
            </p:nvSpPr>
            <p:spPr>
              <a:xfrm>
                <a:off x="5288086" y="6401278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0" name="楕円 669"/>
              <p:cNvSpPr/>
              <p:nvPr/>
            </p:nvSpPr>
            <p:spPr>
              <a:xfrm>
                <a:off x="5123604" y="6753716"/>
                <a:ext cx="104284" cy="10428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40" name="グループ化 639"/>
            <p:cNvGrpSpPr/>
            <p:nvPr/>
          </p:nvGrpSpPr>
          <p:grpSpPr>
            <a:xfrm rot="1468584">
              <a:off x="17219866" y="2982857"/>
              <a:ext cx="1141866" cy="1581179"/>
              <a:chOff x="5123604" y="5276821"/>
              <a:chExt cx="1141866" cy="1581179"/>
            </a:xfrm>
            <a:grpFill/>
          </p:grpSpPr>
          <p:sp>
            <p:nvSpPr>
              <p:cNvPr id="663" name="楕円 662"/>
              <p:cNvSpPr/>
              <p:nvPr/>
            </p:nvSpPr>
            <p:spPr>
              <a:xfrm>
                <a:off x="5853609" y="5276821"/>
                <a:ext cx="411861" cy="41186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4" name="楕円 663"/>
              <p:cNvSpPr/>
              <p:nvPr/>
            </p:nvSpPr>
            <p:spPr>
              <a:xfrm>
                <a:off x="5522914" y="5983164"/>
                <a:ext cx="260610" cy="260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5" name="楕円 664"/>
              <p:cNvSpPr/>
              <p:nvPr/>
            </p:nvSpPr>
            <p:spPr>
              <a:xfrm>
                <a:off x="5288086" y="6401278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6" name="楕円 665"/>
              <p:cNvSpPr/>
              <p:nvPr/>
            </p:nvSpPr>
            <p:spPr>
              <a:xfrm>
                <a:off x="5123604" y="6753716"/>
                <a:ext cx="104284" cy="10428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41" name="グループ化 640"/>
            <p:cNvGrpSpPr/>
            <p:nvPr/>
          </p:nvGrpSpPr>
          <p:grpSpPr>
            <a:xfrm>
              <a:off x="15817103" y="4826982"/>
              <a:ext cx="310932" cy="697586"/>
              <a:chOff x="1777437" y="341822"/>
              <a:chExt cx="490401" cy="1100231"/>
            </a:xfrm>
            <a:grpFill/>
          </p:grpSpPr>
          <p:sp>
            <p:nvSpPr>
              <p:cNvPr id="660" name="楕円 659"/>
              <p:cNvSpPr/>
              <p:nvPr/>
            </p:nvSpPr>
            <p:spPr>
              <a:xfrm>
                <a:off x="1777437" y="341822"/>
                <a:ext cx="352047" cy="3520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1" name="楕円 660"/>
              <p:cNvSpPr/>
              <p:nvPr/>
            </p:nvSpPr>
            <p:spPr>
              <a:xfrm>
                <a:off x="2093209" y="922644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2" name="楕円 661"/>
              <p:cNvSpPr/>
              <p:nvPr/>
            </p:nvSpPr>
            <p:spPr>
              <a:xfrm>
                <a:off x="2129484" y="1335445"/>
                <a:ext cx="106608" cy="1066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42" name="グループ化 641"/>
            <p:cNvGrpSpPr/>
            <p:nvPr/>
          </p:nvGrpSpPr>
          <p:grpSpPr>
            <a:xfrm rot="1547562">
              <a:off x="16187761" y="5161420"/>
              <a:ext cx="203452" cy="758666"/>
              <a:chOff x="1586378" y="1922526"/>
              <a:chExt cx="320884" cy="1196566"/>
            </a:xfrm>
            <a:grpFill/>
          </p:grpSpPr>
          <p:sp>
            <p:nvSpPr>
              <p:cNvPr id="656" name="楕円 655"/>
              <p:cNvSpPr/>
              <p:nvPr/>
            </p:nvSpPr>
            <p:spPr>
              <a:xfrm>
                <a:off x="1586378" y="1922526"/>
                <a:ext cx="277818" cy="2778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7" name="楕円 656"/>
              <p:cNvSpPr/>
              <p:nvPr/>
            </p:nvSpPr>
            <p:spPr>
              <a:xfrm>
                <a:off x="1586378" y="2502464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8" name="楕円 657"/>
              <p:cNvSpPr/>
              <p:nvPr/>
            </p:nvSpPr>
            <p:spPr>
              <a:xfrm>
                <a:off x="1620308" y="2750112"/>
                <a:ext cx="140700" cy="1407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9" name="楕円 658"/>
              <p:cNvSpPr/>
              <p:nvPr/>
            </p:nvSpPr>
            <p:spPr>
              <a:xfrm>
                <a:off x="1776961" y="2988791"/>
                <a:ext cx="130301" cy="1303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43" name="グループ化 642"/>
            <p:cNvGrpSpPr/>
            <p:nvPr/>
          </p:nvGrpSpPr>
          <p:grpSpPr>
            <a:xfrm rot="3161020">
              <a:off x="16973193" y="4217992"/>
              <a:ext cx="363795" cy="1356580"/>
              <a:chOff x="1586378" y="1922526"/>
              <a:chExt cx="320884" cy="1196566"/>
            </a:xfrm>
            <a:grpFill/>
          </p:grpSpPr>
          <p:sp>
            <p:nvSpPr>
              <p:cNvPr id="652" name="楕円 651"/>
              <p:cNvSpPr/>
              <p:nvPr/>
            </p:nvSpPr>
            <p:spPr>
              <a:xfrm>
                <a:off x="1586378" y="1922526"/>
                <a:ext cx="277818" cy="2778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3" name="楕円 652"/>
              <p:cNvSpPr/>
              <p:nvPr/>
            </p:nvSpPr>
            <p:spPr>
              <a:xfrm>
                <a:off x="1586378" y="2502464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4" name="楕円 653"/>
              <p:cNvSpPr/>
              <p:nvPr/>
            </p:nvSpPr>
            <p:spPr>
              <a:xfrm>
                <a:off x="1620308" y="2750112"/>
                <a:ext cx="140700" cy="1407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5" name="楕円 654"/>
              <p:cNvSpPr/>
              <p:nvPr/>
            </p:nvSpPr>
            <p:spPr>
              <a:xfrm>
                <a:off x="1776961" y="2988791"/>
                <a:ext cx="130301" cy="1303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44" name="グループ化 643"/>
            <p:cNvGrpSpPr/>
            <p:nvPr/>
          </p:nvGrpSpPr>
          <p:grpSpPr>
            <a:xfrm rot="17877042">
              <a:off x="14265860" y="2677536"/>
              <a:ext cx="1141866" cy="1581179"/>
              <a:chOff x="5123604" y="5276821"/>
              <a:chExt cx="1141866" cy="1581179"/>
            </a:xfrm>
            <a:grpFill/>
          </p:grpSpPr>
          <p:sp>
            <p:nvSpPr>
              <p:cNvPr id="648" name="楕円 647"/>
              <p:cNvSpPr/>
              <p:nvPr/>
            </p:nvSpPr>
            <p:spPr>
              <a:xfrm>
                <a:off x="5853609" y="5276821"/>
                <a:ext cx="411861" cy="41186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9" name="楕円 648"/>
              <p:cNvSpPr/>
              <p:nvPr/>
            </p:nvSpPr>
            <p:spPr>
              <a:xfrm>
                <a:off x="5522914" y="5983164"/>
                <a:ext cx="260610" cy="260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0" name="楕円 649"/>
              <p:cNvSpPr/>
              <p:nvPr/>
            </p:nvSpPr>
            <p:spPr>
              <a:xfrm>
                <a:off x="5288086" y="6401278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1" name="楕円 650"/>
              <p:cNvSpPr/>
              <p:nvPr/>
            </p:nvSpPr>
            <p:spPr>
              <a:xfrm>
                <a:off x="5123604" y="6753716"/>
                <a:ext cx="104284" cy="10428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45" name="楕円 644"/>
            <p:cNvSpPr/>
            <p:nvPr/>
          </p:nvSpPr>
          <p:spPr>
            <a:xfrm flipH="1">
              <a:off x="14558945" y="513320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6" name="楕円 645"/>
            <p:cNvSpPr/>
            <p:nvPr/>
          </p:nvSpPr>
          <p:spPr>
            <a:xfrm flipH="1">
              <a:off x="15673370" y="528560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7" name="楕円 646"/>
            <p:cNvSpPr/>
            <p:nvPr/>
          </p:nvSpPr>
          <p:spPr>
            <a:xfrm flipH="1">
              <a:off x="17587895" y="194232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4" name="グループ化 213"/>
          <p:cNvGrpSpPr/>
          <p:nvPr/>
        </p:nvGrpSpPr>
        <p:grpSpPr>
          <a:xfrm rot="20853238">
            <a:off x="112198" y="1214850"/>
            <a:ext cx="4881028" cy="5170205"/>
            <a:chOff x="13594162" y="749881"/>
            <a:chExt cx="4881028" cy="5170205"/>
          </a:xfrm>
          <a:solidFill>
            <a:srgbClr val="CEEDFE"/>
          </a:solidFill>
        </p:grpSpPr>
        <p:grpSp>
          <p:nvGrpSpPr>
            <p:cNvPr id="215" name="グループ化 214"/>
            <p:cNvGrpSpPr/>
            <p:nvPr/>
          </p:nvGrpSpPr>
          <p:grpSpPr>
            <a:xfrm>
              <a:off x="15374089" y="2336744"/>
              <a:ext cx="490401" cy="1100231"/>
              <a:chOff x="1777437" y="341822"/>
              <a:chExt cx="490401" cy="1100231"/>
            </a:xfrm>
            <a:grpFill/>
          </p:grpSpPr>
          <p:sp>
            <p:nvSpPr>
              <p:cNvPr id="333" name="楕円 332"/>
              <p:cNvSpPr/>
              <p:nvPr/>
            </p:nvSpPr>
            <p:spPr>
              <a:xfrm>
                <a:off x="1777437" y="341822"/>
                <a:ext cx="352047" cy="3520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4" name="楕円 333"/>
              <p:cNvSpPr/>
              <p:nvPr/>
            </p:nvSpPr>
            <p:spPr>
              <a:xfrm>
                <a:off x="2093209" y="922644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5" name="楕円 334"/>
              <p:cNvSpPr/>
              <p:nvPr/>
            </p:nvSpPr>
            <p:spPr>
              <a:xfrm>
                <a:off x="2129484" y="1335445"/>
                <a:ext cx="106608" cy="1066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16" name="グループ化 215"/>
            <p:cNvGrpSpPr/>
            <p:nvPr/>
          </p:nvGrpSpPr>
          <p:grpSpPr>
            <a:xfrm rot="1547562">
              <a:off x="16086643" y="3067019"/>
              <a:ext cx="320884" cy="1196566"/>
              <a:chOff x="1586378" y="1922526"/>
              <a:chExt cx="320884" cy="1196566"/>
            </a:xfrm>
            <a:grpFill/>
          </p:grpSpPr>
          <p:sp>
            <p:nvSpPr>
              <p:cNvPr id="329" name="楕円 328"/>
              <p:cNvSpPr/>
              <p:nvPr/>
            </p:nvSpPr>
            <p:spPr>
              <a:xfrm>
                <a:off x="1586378" y="1922526"/>
                <a:ext cx="277818" cy="2778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0" name="楕円 329"/>
              <p:cNvSpPr/>
              <p:nvPr/>
            </p:nvSpPr>
            <p:spPr>
              <a:xfrm>
                <a:off x="1586378" y="2502464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1" name="楕円 330"/>
              <p:cNvSpPr/>
              <p:nvPr/>
            </p:nvSpPr>
            <p:spPr>
              <a:xfrm>
                <a:off x="1620308" y="2750112"/>
                <a:ext cx="140700" cy="1407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2" name="楕円 331"/>
              <p:cNvSpPr/>
              <p:nvPr/>
            </p:nvSpPr>
            <p:spPr>
              <a:xfrm>
                <a:off x="1776961" y="2988791"/>
                <a:ext cx="130301" cy="1303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17" name="グループ化 216"/>
            <p:cNvGrpSpPr/>
            <p:nvPr/>
          </p:nvGrpSpPr>
          <p:grpSpPr>
            <a:xfrm rot="1468584">
              <a:off x="17219866" y="3846642"/>
              <a:ext cx="1141866" cy="1581179"/>
              <a:chOff x="5123604" y="5276821"/>
              <a:chExt cx="1141866" cy="1581179"/>
            </a:xfrm>
            <a:grpFill/>
          </p:grpSpPr>
          <p:sp>
            <p:nvSpPr>
              <p:cNvPr id="325" name="楕円 324"/>
              <p:cNvSpPr/>
              <p:nvPr/>
            </p:nvSpPr>
            <p:spPr>
              <a:xfrm>
                <a:off x="5853609" y="5276821"/>
                <a:ext cx="411861" cy="41186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6" name="楕円 325"/>
              <p:cNvSpPr/>
              <p:nvPr/>
            </p:nvSpPr>
            <p:spPr>
              <a:xfrm>
                <a:off x="5522914" y="5983164"/>
                <a:ext cx="260610" cy="260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7" name="楕円 326"/>
              <p:cNvSpPr/>
              <p:nvPr/>
            </p:nvSpPr>
            <p:spPr>
              <a:xfrm>
                <a:off x="5288086" y="6401278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8" name="楕円 327"/>
              <p:cNvSpPr/>
              <p:nvPr/>
            </p:nvSpPr>
            <p:spPr>
              <a:xfrm>
                <a:off x="5123604" y="6753716"/>
                <a:ext cx="104284" cy="10428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18" name="グループ化 217"/>
            <p:cNvGrpSpPr/>
            <p:nvPr/>
          </p:nvGrpSpPr>
          <p:grpSpPr>
            <a:xfrm rot="20126958">
              <a:off x="13594162" y="2573960"/>
              <a:ext cx="459131" cy="741325"/>
              <a:chOff x="1776961" y="1595217"/>
              <a:chExt cx="459131" cy="741325"/>
            </a:xfrm>
            <a:grpFill/>
          </p:grpSpPr>
          <p:sp>
            <p:nvSpPr>
              <p:cNvPr id="322" name="楕円 321"/>
              <p:cNvSpPr/>
              <p:nvPr/>
            </p:nvSpPr>
            <p:spPr>
              <a:xfrm>
                <a:off x="1776961" y="1595217"/>
                <a:ext cx="260610" cy="260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3" name="楕円 322"/>
              <p:cNvSpPr/>
              <p:nvPr/>
            </p:nvSpPr>
            <p:spPr>
              <a:xfrm>
                <a:off x="2005973" y="1942298"/>
                <a:ext cx="174470" cy="1744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4" name="楕円 323"/>
              <p:cNvSpPr/>
              <p:nvPr/>
            </p:nvSpPr>
            <p:spPr>
              <a:xfrm>
                <a:off x="2129484" y="2229934"/>
                <a:ext cx="106608" cy="1066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19" name="グループ化 218"/>
            <p:cNvGrpSpPr/>
            <p:nvPr/>
          </p:nvGrpSpPr>
          <p:grpSpPr>
            <a:xfrm flipH="1">
              <a:off x="14655366" y="4645128"/>
              <a:ext cx="490401" cy="1100231"/>
              <a:chOff x="1777437" y="341822"/>
              <a:chExt cx="490401" cy="1100231"/>
            </a:xfrm>
            <a:grpFill/>
          </p:grpSpPr>
          <p:sp>
            <p:nvSpPr>
              <p:cNvPr id="319" name="楕円 318"/>
              <p:cNvSpPr/>
              <p:nvPr/>
            </p:nvSpPr>
            <p:spPr>
              <a:xfrm>
                <a:off x="1777437" y="341822"/>
                <a:ext cx="352047" cy="3520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0" name="楕円 319"/>
              <p:cNvSpPr/>
              <p:nvPr/>
            </p:nvSpPr>
            <p:spPr>
              <a:xfrm>
                <a:off x="2093209" y="922644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1" name="楕円 320"/>
              <p:cNvSpPr/>
              <p:nvPr/>
            </p:nvSpPr>
            <p:spPr>
              <a:xfrm>
                <a:off x="2129484" y="1335445"/>
                <a:ext cx="106608" cy="1066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0" name="グループ化 219"/>
            <p:cNvGrpSpPr/>
            <p:nvPr/>
          </p:nvGrpSpPr>
          <p:grpSpPr>
            <a:xfrm flipH="1">
              <a:off x="14406545" y="3947448"/>
              <a:ext cx="310981" cy="1079074"/>
              <a:chOff x="1586378" y="1922526"/>
              <a:chExt cx="320885" cy="1113440"/>
            </a:xfrm>
            <a:grpFill/>
          </p:grpSpPr>
          <p:sp>
            <p:nvSpPr>
              <p:cNvPr id="315" name="楕円 314"/>
              <p:cNvSpPr/>
              <p:nvPr/>
            </p:nvSpPr>
            <p:spPr>
              <a:xfrm>
                <a:off x="1586378" y="1922526"/>
                <a:ext cx="277818" cy="2778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6" name="楕円 315"/>
              <p:cNvSpPr/>
              <p:nvPr/>
            </p:nvSpPr>
            <p:spPr>
              <a:xfrm>
                <a:off x="1586378" y="2502464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7" name="楕円 316"/>
              <p:cNvSpPr/>
              <p:nvPr/>
            </p:nvSpPr>
            <p:spPr>
              <a:xfrm>
                <a:off x="1620308" y="2750112"/>
                <a:ext cx="140700" cy="1407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8" name="楕円 317"/>
              <p:cNvSpPr/>
              <p:nvPr/>
            </p:nvSpPr>
            <p:spPr>
              <a:xfrm>
                <a:off x="1860088" y="2988791"/>
                <a:ext cx="47175" cy="471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1" name="グループ化 220"/>
            <p:cNvGrpSpPr/>
            <p:nvPr/>
          </p:nvGrpSpPr>
          <p:grpSpPr>
            <a:xfrm rot="1003078" flipH="1">
              <a:off x="18016059" y="2067601"/>
              <a:ext cx="459131" cy="741325"/>
              <a:chOff x="1776961" y="1595217"/>
              <a:chExt cx="459131" cy="741325"/>
            </a:xfrm>
            <a:grpFill/>
          </p:grpSpPr>
          <p:sp>
            <p:nvSpPr>
              <p:cNvPr id="312" name="楕円 311"/>
              <p:cNvSpPr/>
              <p:nvPr/>
            </p:nvSpPr>
            <p:spPr>
              <a:xfrm>
                <a:off x="1776961" y="1595217"/>
                <a:ext cx="260610" cy="260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3" name="楕円 312"/>
              <p:cNvSpPr/>
              <p:nvPr/>
            </p:nvSpPr>
            <p:spPr>
              <a:xfrm>
                <a:off x="2005973" y="1942298"/>
                <a:ext cx="174470" cy="1744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4" name="楕円 313"/>
              <p:cNvSpPr/>
              <p:nvPr/>
            </p:nvSpPr>
            <p:spPr>
              <a:xfrm>
                <a:off x="2129484" y="2229934"/>
                <a:ext cx="106608" cy="1066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2" name="グループ化 221"/>
            <p:cNvGrpSpPr/>
            <p:nvPr/>
          </p:nvGrpSpPr>
          <p:grpSpPr>
            <a:xfrm flipH="1">
              <a:off x="15331350" y="749881"/>
              <a:ext cx="525555" cy="1357942"/>
              <a:chOff x="2595885" y="336364"/>
              <a:chExt cx="525555" cy="1357942"/>
            </a:xfrm>
            <a:grpFill/>
          </p:grpSpPr>
          <p:sp>
            <p:nvSpPr>
              <p:cNvPr id="307" name="楕円 306"/>
              <p:cNvSpPr/>
              <p:nvPr/>
            </p:nvSpPr>
            <p:spPr>
              <a:xfrm>
                <a:off x="2760130" y="336364"/>
                <a:ext cx="361310" cy="3613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8" name="楕円 307"/>
              <p:cNvSpPr/>
              <p:nvPr/>
            </p:nvSpPr>
            <p:spPr>
              <a:xfrm>
                <a:off x="2595885" y="834519"/>
                <a:ext cx="260610" cy="260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9" name="楕円 308"/>
              <p:cNvSpPr/>
              <p:nvPr/>
            </p:nvSpPr>
            <p:spPr>
              <a:xfrm>
                <a:off x="2605095" y="1209073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0" name="楕円 309"/>
              <p:cNvSpPr/>
              <p:nvPr/>
            </p:nvSpPr>
            <p:spPr>
              <a:xfrm>
                <a:off x="2786468" y="1419590"/>
                <a:ext cx="112565" cy="1125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1" name="楕円 310"/>
              <p:cNvSpPr/>
              <p:nvPr/>
            </p:nvSpPr>
            <p:spPr>
              <a:xfrm>
                <a:off x="3002239" y="1614014"/>
                <a:ext cx="80292" cy="802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3" name="グループ化 222"/>
            <p:cNvGrpSpPr/>
            <p:nvPr/>
          </p:nvGrpSpPr>
          <p:grpSpPr>
            <a:xfrm rot="20873232">
              <a:off x="16457906" y="2014980"/>
              <a:ext cx="1141866" cy="1581179"/>
              <a:chOff x="5123604" y="5276821"/>
              <a:chExt cx="1141866" cy="1581179"/>
            </a:xfrm>
            <a:grpFill/>
          </p:grpSpPr>
          <p:sp>
            <p:nvSpPr>
              <p:cNvPr id="294" name="楕円 293"/>
              <p:cNvSpPr/>
              <p:nvPr/>
            </p:nvSpPr>
            <p:spPr>
              <a:xfrm>
                <a:off x="5853609" y="5276821"/>
                <a:ext cx="411861" cy="41186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2" name="楕円 301"/>
              <p:cNvSpPr/>
              <p:nvPr/>
            </p:nvSpPr>
            <p:spPr>
              <a:xfrm>
                <a:off x="5522914" y="5983164"/>
                <a:ext cx="260610" cy="260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5" name="楕円 304"/>
              <p:cNvSpPr/>
              <p:nvPr/>
            </p:nvSpPr>
            <p:spPr>
              <a:xfrm>
                <a:off x="5288086" y="6401278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6" name="楕円 305"/>
              <p:cNvSpPr/>
              <p:nvPr/>
            </p:nvSpPr>
            <p:spPr>
              <a:xfrm>
                <a:off x="5123604" y="6753716"/>
                <a:ext cx="104284" cy="10428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2" name="グループ化 231"/>
            <p:cNvGrpSpPr/>
            <p:nvPr/>
          </p:nvGrpSpPr>
          <p:grpSpPr>
            <a:xfrm rot="1468584">
              <a:off x="17219866" y="2982857"/>
              <a:ext cx="1141866" cy="1581179"/>
              <a:chOff x="5123604" y="5276821"/>
              <a:chExt cx="1141866" cy="1581179"/>
            </a:xfrm>
            <a:grpFill/>
          </p:grpSpPr>
          <p:sp>
            <p:nvSpPr>
              <p:cNvPr id="290" name="楕円 289"/>
              <p:cNvSpPr/>
              <p:nvPr/>
            </p:nvSpPr>
            <p:spPr>
              <a:xfrm>
                <a:off x="5853609" y="5276821"/>
                <a:ext cx="411861" cy="41186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1" name="楕円 290"/>
              <p:cNvSpPr/>
              <p:nvPr/>
            </p:nvSpPr>
            <p:spPr>
              <a:xfrm>
                <a:off x="5522914" y="5983164"/>
                <a:ext cx="260610" cy="260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2" name="楕円 291"/>
              <p:cNvSpPr/>
              <p:nvPr/>
            </p:nvSpPr>
            <p:spPr>
              <a:xfrm>
                <a:off x="5288086" y="6401278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3" name="楕円 292"/>
              <p:cNvSpPr/>
              <p:nvPr/>
            </p:nvSpPr>
            <p:spPr>
              <a:xfrm>
                <a:off x="5123604" y="6753716"/>
                <a:ext cx="104284" cy="10428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6" name="グループ化 235"/>
            <p:cNvGrpSpPr/>
            <p:nvPr/>
          </p:nvGrpSpPr>
          <p:grpSpPr>
            <a:xfrm>
              <a:off x="15817103" y="4826982"/>
              <a:ext cx="310932" cy="697586"/>
              <a:chOff x="1777437" y="341822"/>
              <a:chExt cx="490401" cy="1100231"/>
            </a:xfrm>
            <a:grpFill/>
          </p:grpSpPr>
          <p:sp>
            <p:nvSpPr>
              <p:cNvPr id="287" name="楕円 286"/>
              <p:cNvSpPr/>
              <p:nvPr/>
            </p:nvSpPr>
            <p:spPr>
              <a:xfrm>
                <a:off x="1777437" y="341822"/>
                <a:ext cx="352047" cy="3520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8" name="楕円 287"/>
              <p:cNvSpPr/>
              <p:nvPr/>
            </p:nvSpPr>
            <p:spPr>
              <a:xfrm>
                <a:off x="2093209" y="922644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9" name="楕円 288"/>
              <p:cNvSpPr/>
              <p:nvPr/>
            </p:nvSpPr>
            <p:spPr>
              <a:xfrm>
                <a:off x="2129484" y="1335445"/>
                <a:ext cx="106608" cy="1066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7" name="グループ化 236"/>
            <p:cNvGrpSpPr/>
            <p:nvPr/>
          </p:nvGrpSpPr>
          <p:grpSpPr>
            <a:xfrm rot="1547562">
              <a:off x="16187761" y="5161420"/>
              <a:ext cx="203452" cy="758666"/>
              <a:chOff x="1586378" y="1922526"/>
              <a:chExt cx="320884" cy="1196566"/>
            </a:xfrm>
            <a:grpFill/>
          </p:grpSpPr>
          <p:sp>
            <p:nvSpPr>
              <p:cNvPr id="283" name="楕円 282"/>
              <p:cNvSpPr/>
              <p:nvPr/>
            </p:nvSpPr>
            <p:spPr>
              <a:xfrm>
                <a:off x="1586378" y="1922526"/>
                <a:ext cx="277818" cy="2778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4" name="楕円 283"/>
              <p:cNvSpPr/>
              <p:nvPr/>
            </p:nvSpPr>
            <p:spPr>
              <a:xfrm>
                <a:off x="1586378" y="2502464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5" name="楕円 284"/>
              <p:cNvSpPr/>
              <p:nvPr/>
            </p:nvSpPr>
            <p:spPr>
              <a:xfrm>
                <a:off x="1620308" y="2750112"/>
                <a:ext cx="140700" cy="1407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6" name="楕円 285"/>
              <p:cNvSpPr/>
              <p:nvPr/>
            </p:nvSpPr>
            <p:spPr>
              <a:xfrm>
                <a:off x="1776961" y="2988791"/>
                <a:ext cx="130301" cy="1303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41" name="グループ化 240"/>
            <p:cNvGrpSpPr/>
            <p:nvPr/>
          </p:nvGrpSpPr>
          <p:grpSpPr>
            <a:xfrm rot="3161020">
              <a:off x="16973193" y="4217992"/>
              <a:ext cx="363795" cy="1356580"/>
              <a:chOff x="1586378" y="1922526"/>
              <a:chExt cx="320884" cy="1196566"/>
            </a:xfrm>
            <a:grpFill/>
          </p:grpSpPr>
          <p:sp>
            <p:nvSpPr>
              <p:cNvPr id="276" name="楕円 275"/>
              <p:cNvSpPr/>
              <p:nvPr/>
            </p:nvSpPr>
            <p:spPr>
              <a:xfrm>
                <a:off x="1586378" y="1922526"/>
                <a:ext cx="277818" cy="2778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0" name="楕円 279"/>
              <p:cNvSpPr/>
              <p:nvPr/>
            </p:nvSpPr>
            <p:spPr>
              <a:xfrm>
                <a:off x="1586378" y="2502464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1" name="楕円 280"/>
              <p:cNvSpPr/>
              <p:nvPr/>
            </p:nvSpPr>
            <p:spPr>
              <a:xfrm>
                <a:off x="1620308" y="2750112"/>
                <a:ext cx="140700" cy="1407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2" name="楕円 281"/>
              <p:cNvSpPr/>
              <p:nvPr/>
            </p:nvSpPr>
            <p:spPr>
              <a:xfrm>
                <a:off x="1776961" y="2988791"/>
                <a:ext cx="130301" cy="1303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44" name="グループ化 243"/>
            <p:cNvGrpSpPr/>
            <p:nvPr/>
          </p:nvGrpSpPr>
          <p:grpSpPr>
            <a:xfrm rot="17877042">
              <a:off x="14265860" y="2677536"/>
              <a:ext cx="1141866" cy="1581179"/>
              <a:chOff x="5123604" y="5276821"/>
              <a:chExt cx="1141866" cy="1581179"/>
            </a:xfrm>
            <a:grpFill/>
          </p:grpSpPr>
          <p:sp>
            <p:nvSpPr>
              <p:cNvPr id="255" name="楕円 254"/>
              <p:cNvSpPr/>
              <p:nvPr/>
            </p:nvSpPr>
            <p:spPr>
              <a:xfrm>
                <a:off x="5853609" y="5276821"/>
                <a:ext cx="411861" cy="41186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6" name="楕円 255"/>
              <p:cNvSpPr/>
              <p:nvPr/>
            </p:nvSpPr>
            <p:spPr>
              <a:xfrm>
                <a:off x="5522914" y="5983164"/>
                <a:ext cx="260610" cy="260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4" name="楕円 273"/>
              <p:cNvSpPr/>
              <p:nvPr/>
            </p:nvSpPr>
            <p:spPr>
              <a:xfrm>
                <a:off x="5288086" y="6401278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5" name="楕円 274"/>
              <p:cNvSpPr/>
              <p:nvPr/>
            </p:nvSpPr>
            <p:spPr>
              <a:xfrm>
                <a:off x="5123604" y="6753716"/>
                <a:ext cx="104284" cy="10428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45" name="楕円 244"/>
            <p:cNvSpPr/>
            <p:nvPr/>
          </p:nvSpPr>
          <p:spPr>
            <a:xfrm flipH="1">
              <a:off x="14558945" y="513320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楕円 245"/>
            <p:cNvSpPr/>
            <p:nvPr/>
          </p:nvSpPr>
          <p:spPr>
            <a:xfrm flipH="1">
              <a:off x="15673370" y="528560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楕円 246"/>
            <p:cNvSpPr/>
            <p:nvPr/>
          </p:nvSpPr>
          <p:spPr>
            <a:xfrm flipH="1">
              <a:off x="17587895" y="194232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76" name="グループ化 475"/>
          <p:cNvGrpSpPr/>
          <p:nvPr/>
        </p:nvGrpSpPr>
        <p:grpSpPr>
          <a:xfrm>
            <a:off x="2727617" y="121252"/>
            <a:ext cx="4881028" cy="5170205"/>
            <a:chOff x="13594162" y="749881"/>
            <a:chExt cx="4881028" cy="5170205"/>
          </a:xfrm>
          <a:solidFill>
            <a:schemeClr val="bg1">
              <a:lumMod val="85000"/>
            </a:schemeClr>
          </a:solidFill>
        </p:grpSpPr>
        <p:grpSp>
          <p:nvGrpSpPr>
            <p:cNvPr id="477" name="グループ化 476"/>
            <p:cNvGrpSpPr/>
            <p:nvPr/>
          </p:nvGrpSpPr>
          <p:grpSpPr>
            <a:xfrm>
              <a:off x="15374089" y="2336744"/>
              <a:ext cx="490401" cy="1100231"/>
              <a:chOff x="1777437" y="341822"/>
              <a:chExt cx="490401" cy="1100231"/>
            </a:xfrm>
            <a:grpFill/>
          </p:grpSpPr>
          <p:sp>
            <p:nvSpPr>
              <p:cNvPr id="543" name="楕円 542"/>
              <p:cNvSpPr/>
              <p:nvPr/>
            </p:nvSpPr>
            <p:spPr>
              <a:xfrm>
                <a:off x="1777437" y="341822"/>
                <a:ext cx="352047" cy="3520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4" name="楕円 543"/>
              <p:cNvSpPr/>
              <p:nvPr/>
            </p:nvSpPr>
            <p:spPr>
              <a:xfrm>
                <a:off x="2093209" y="922644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5" name="楕円 544"/>
              <p:cNvSpPr/>
              <p:nvPr/>
            </p:nvSpPr>
            <p:spPr>
              <a:xfrm>
                <a:off x="2129484" y="1335445"/>
                <a:ext cx="106608" cy="1066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78" name="グループ化 477"/>
            <p:cNvGrpSpPr/>
            <p:nvPr/>
          </p:nvGrpSpPr>
          <p:grpSpPr>
            <a:xfrm rot="1547562">
              <a:off x="16086643" y="3067019"/>
              <a:ext cx="320884" cy="1196566"/>
              <a:chOff x="1586378" y="1922526"/>
              <a:chExt cx="320884" cy="1196566"/>
            </a:xfrm>
            <a:grpFill/>
          </p:grpSpPr>
          <p:sp>
            <p:nvSpPr>
              <p:cNvPr id="539" name="楕円 538"/>
              <p:cNvSpPr/>
              <p:nvPr/>
            </p:nvSpPr>
            <p:spPr>
              <a:xfrm>
                <a:off x="1586378" y="1922526"/>
                <a:ext cx="277818" cy="2778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0" name="楕円 539"/>
              <p:cNvSpPr/>
              <p:nvPr/>
            </p:nvSpPr>
            <p:spPr>
              <a:xfrm>
                <a:off x="1586378" y="2502464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1" name="楕円 540"/>
              <p:cNvSpPr/>
              <p:nvPr/>
            </p:nvSpPr>
            <p:spPr>
              <a:xfrm>
                <a:off x="1620308" y="2750112"/>
                <a:ext cx="140700" cy="1407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2" name="楕円 541"/>
              <p:cNvSpPr/>
              <p:nvPr/>
            </p:nvSpPr>
            <p:spPr>
              <a:xfrm>
                <a:off x="1776961" y="2988791"/>
                <a:ext cx="130301" cy="1303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79" name="グループ化 478"/>
            <p:cNvGrpSpPr/>
            <p:nvPr/>
          </p:nvGrpSpPr>
          <p:grpSpPr>
            <a:xfrm rot="1468584">
              <a:off x="17219866" y="3846642"/>
              <a:ext cx="1141866" cy="1581179"/>
              <a:chOff x="5123604" y="5276821"/>
              <a:chExt cx="1141866" cy="1581179"/>
            </a:xfrm>
            <a:grpFill/>
          </p:grpSpPr>
          <p:sp>
            <p:nvSpPr>
              <p:cNvPr id="535" name="楕円 534"/>
              <p:cNvSpPr/>
              <p:nvPr/>
            </p:nvSpPr>
            <p:spPr>
              <a:xfrm>
                <a:off x="5853609" y="5276821"/>
                <a:ext cx="411861" cy="41186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6" name="楕円 535"/>
              <p:cNvSpPr/>
              <p:nvPr/>
            </p:nvSpPr>
            <p:spPr>
              <a:xfrm>
                <a:off x="5522914" y="5983164"/>
                <a:ext cx="260610" cy="260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7" name="楕円 536"/>
              <p:cNvSpPr/>
              <p:nvPr/>
            </p:nvSpPr>
            <p:spPr>
              <a:xfrm>
                <a:off x="5288086" y="6401278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8" name="楕円 537"/>
              <p:cNvSpPr/>
              <p:nvPr/>
            </p:nvSpPr>
            <p:spPr>
              <a:xfrm>
                <a:off x="5123604" y="6753716"/>
                <a:ext cx="104284" cy="10428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80" name="グループ化 479"/>
            <p:cNvGrpSpPr/>
            <p:nvPr/>
          </p:nvGrpSpPr>
          <p:grpSpPr>
            <a:xfrm rot="20126958">
              <a:off x="13594162" y="2573960"/>
              <a:ext cx="459131" cy="741325"/>
              <a:chOff x="1776961" y="1595217"/>
              <a:chExt cx="459131" cy="741325"/>
            </a:xfrm>
            <a:grpFill/>
          </p:grpSpPr>
          <p:sp>
            <p:nvSpPr>
              <p:cNvPr id="532" name="楕円 531"/>
              <p:cNvSpPr/>
              <p:nvPr/>
            </p:nvSpPr>
            <p:spPr>
              <a:xfrm>
                <a:off x="1776961" y="1595217"/>
                <a:ext cx="260610" cy="260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3" name="楕円 532"/>
              <p:cNvSpPr/>
              <p:nvPr/>
            </p:nvSpPr>
            <p:spPr>
              <a:xfrm>
                <a:off x="2005973" y="1942298"/>
                <a:ext cx="174470" cy="1744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4" name="楕円 533"/>
              <p:cNvSpPr/>
              <p:nvPr/>
            </p:nvSpPr>
            <p:spPr>
              <a:xfrm>
                <a:off x="2129484" y="2229934"/>
                <a:ext cx="106608" cy="1066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81" name="グループ化 480"/>
            <p:cNvGrpSpPr/>
            <p:nvPr/>
          </p:nvGrpSpPr>
          <p:grpSpPr>
            <a:xfrm flipH="1">
              <a:off x="14655366" y="4645128"/>
              <a:ext cx="490401" cy="1100231"/>
              <a:chOff x="1777437" y="341822"/>
              <a:chExt cx="490401" cy="1100231"/>
            </a:xfrm>
            <a:grpFill/>
          </p:grpSpPr>
          <p:sp>
            <p:nvSpPr>
              <p:cNvPr id="529" name="楕円 528"/>
              <p:cNvSpPr/>
              <p:nvPr/>
            </p:nvSpPr>
            <p:spPr>
              <a:xfrm>
                <a:off x="1777437" y="341822"/>
                <a:ext cx="352047" cy="3520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0" name="楕円 529"/>
              <p:cNvSpPr/>
              <p:nvPr/>
            </p:nvSpPr>
            <p:spPr>
              <a:xfrm>
                <a:off x="2093209" y="922644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1" name="楕円 530"/>
              <p:cNvSpPr/>
              <p:nvPr/>
            </p:nvSpPr>
            <p:spPr>
              <a:xfrm>
                <a:off x="2129484" y="1335445"/>
                <a:ext cx="106608" cy="1066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82" name="グループ化 481"/>
            <p:cNvGrpSpPr/>
            <p:nvPr/>
          </p:nvGrpSpPr>
          <p:grpSpPr>
            <a:xfrm flipH="1">
              <a:off x="14406545" y="3947448"/>
              <a:ext cx="310981" cy="1079074"/>
              <a:chOff x="1586378" y="1922526"/>
              <a:chExt cx="320885" cy="1113440"/>
            </a:xfrm>
            <a:grpFill/>
          </p:grpSpPr>
          <p:sp>
            <p:nvSpPr>
              <p:cNvPr id="525" name="楕円 524"/>
              <p:cNvSpPr/>
              <p:nvPr/>
            </p:nvSpPr>
            <p:spPr>
              <a:xfrm>
                <a:off x="1586378" y="1922526"/>
                <a:ext cx="277818" cy="2778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6" name="楕円 525"/>
              <p:cNvSpPr/>
              <p:nvPr/>
            </p:nvSpPr>
            <p:spPr>
              <a:xfrm>
                <a:off x="1586378" y="2502464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7" name="楕円 526"/>
              <p:cNvSpPr/>
              <p:nvPr/>
            </p:nvSpPr>
            <p:spPr>
              <a:xfrm>
                <a:off x="1620308" y="2750112"/>
                <a:ext cx="140700" cy="1407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8" name="楕円 527"/>
              <p:cNvSpPr/>
              <p:nvPr/>
            </p:nvSpPr>
            <p:spPr>
              <a:xfrm>
                <a:off x="1860088" y="2988791"/>
                <a:ext cx="47175" cy="471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83" name="グループ化 482"/>
            <p:cNvGrpSpPr/>
            <p:nvPr/>
          </p:nvGrpSpPr>
          <p:grpSpPr>
            <a:xfrm rot="1003078" flipH="1">
              <a:off x="18016059" y="2067601"/>
              <a:ext cx="459131" cy="741325"/>
              <a:chOff x="1776961" y="1595217"/>
              <a:chExt cx="459131" cy="741325"/>
            </a:xfrm>
            <a:grpFill/>
          </p:grpSpPr>
          <p:sp>
            <p:nvSpPr>
              <p:cNvPr id="522" name="楕円 521"/>
              <p:cNvSpPr/>
              <p:nvPr/>
            </p:nvSpPr>
            <p:spPr>
              <a:xfrm>
                <a:off x="1776961" y="1595217"/>
                <a:ext cx="260610" cy="260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3" name="楕円 522"/>
              <p:cNvSpPr/>
              <p:nvPr/>
            </p:nvSpPr>
            <p:spPr>
              <a:xfrm>
                <a:off x="2005973" y="1942298"/>
                <a:ext cx="174470" cy="1744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4" name="楕円 523"/>
              <p:cNvSpPr/>
              <p:nvPr/>
            </p:nvSpPr>
            <p:spPr>
              <a:xfrm>
                <a:off x="2129484" y="2229934"/>
                <a:ext cx="106608" cy="1066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84" name="グループ化 483"/>
            <p:cNvGrpSpPr/>
            <p:nvPr/>
          </p:nvGrpSpPr>
          <p:grpSpPr>
            <a:xfrm flipH="1">
              <a:off x="15331350" y="749881"/>
              <a:ext cx="525555" cy="1357942"/>
              <a:chOff x="2595885" y="336364"/>
              <a:chExt cx="525555" cy="1357942"/>
            </a:xfrm>
            <a:grpFill/>
          </p:grpSpPr>
          <p:sp>
            <p:nvSpPr>
              <p:cNvPr id="517" name="楕円 516"/>
              <p:cNvSpPr/>
              <p:nvPr/>
            </p:nvSpPr>
            <p:spPr>
              <a:xfrm>
                <a:off x="2760130" y="336364"/>
                <a:ext cx="361310" cy="3613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8" name="楕円 517"/>
              <p:cNvSpPr/>
              <p:nvPr/>
            </p:nvSpPr>
            <p:spPr>
              <a:xfrm>
                <a:off x="2595885" y="834519"/>
                <a:ext cx="260610" cy="260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9" name="楕円 518"/>
              <p:cNvSpPr/>
              <p:nvPr/>
            </p:nvSpPr>
            <p:spPr>
              <a:xfrm>
                <a:off x="2605095" y="1209073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0" name="楕円 519"/>
              <p:cNvSpPr/>
              <p:nvPr/>
            </p:nvSpPr>
            <p:spPr>
              <a:xfrm>
                <a:off x="2786468" y="1419590"/>
                <a:ext cx="112565" cy="1125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1" name="楕円 520"/>
              <p:cNvSpPr/>
              <p:nvPr/>
            </p:nvSpPr>
            <p:spPr>
              <a:xfrm>
                <a:off x="3002239" y="1614014"/>
                <a:ext cx="80292" cy="802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85" name="グループ化 484"/>
            <p:cNvGrpSpPr/>
            <p:nvPr/>
          </p:nvGrpSpPr>
          <p:grpSpPr>
            <a:xfrm rot="20873232">
              <a:off x="16457906" y="2014980"/>
              <a:ext cx="1141866" cy="1581179"/>
              <a:chOff x="5123604" y="5276821"/>
              <a:chExt cx="1141866" cy="1581179"/>
            </a:xfrm>
            <a:grpFill/>
          </p:grpSpPr>
          <p:sp>
            <p:nvSpPr>
              <p:cNvPr id="513" name="楕円 512"/>
              <p:cNvSpPr/>
              <p:nvPr/>
            </p:nvSpPr>
            <p:spPr>
              <a:xfrm>
                <a:off x="5853609" y="5276821"/>
                <a:ext cx="411861" cy="41186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4" name="楕円 513"/>
              <p:cNvSpPr/>
              <p:nvPr/>
            </p:nvSpPr>
            <p:spPr>
              <a:xfrm>
                <a:off x="5522914" y="5983164"/>
                <a:ext cx="260610" cy="260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5" name="楕円 514"/>
              <p:cNvSpPr/>
              <p:nvPr/>
            </p:nvSpPr>
            <p:spPr>
              <a:xfrm>
                <a:off x="5288086" y="6401278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6" name="楕円 515"/>
              <p:cNvSpPr/>
              <p:nvPr/>
            </p:nvSpPr>
            <p:spPr>
              <a:xfrm>
                <a:off x="5123604" y="6753716"/>
                <a:ext cx="104284" cy="10428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86" name="グループ化 485"/>
            <p:cNvGrpSpPr/>
            <p:nvPr/>
          </p:nvGrpSpPr>
          <p:grpSpPr>
            <a:xfrm rot="1468584">
              <a:off x="17219866" y="2982857"/>
              <a:ext cx="1141866" cy="1581179"/>
              <a:chOff x="5123604" y="5276821"/>
              <a:chExt cx="1141866" cy="1581179"/>
            </a:xfrm>
            <a:grpFill/>
          </p:grpSpPr>
          <p:sp>
            <p:nvSpPr>
              <p:cNvPr id="509" name="楕円 508"/>
              <p:cNvSpPr/>
              <p:nvPr/>
            </p:nvSpPr>
            <p:spPr>
              <a:xfrm>
                <a:off x="5853609" y="5276821"/>
                <a:ext cx="411861" cy="41186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0" name="楕円 509"/>
              <p:cNvSpPr/>
              <p:nvPr/>
            </p:nvSpPr>
            <p:spPr>
              <a:xfrm>
                <a:off x="5522914" y="5983164"/>
                <a:ext cx="260610" cy="260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1" name="楕円 510"/>
              <p:cNvSpPr/>
              <p:nvPr/>
            </p:nvSpPr>
            <p:spPr>
              <a:xfrm>
                <a:off x="5288086" y="6401278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2" name="楕円 511"/>
              <p:cNvSpPr/>
              <p:nvPr/>
            </p:nvSpPr>
            <p:spPr>
              <a:xfrm>
                <a:off x="5123604" y="6753716"/>
                <a:ext cx="104284" cy="10428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87" name="グループ化 486"/>
            <p:cNvGrpSpPr/>
            <p:nvPr/>
          </p:nvGrpSpPr>
          <p:grpSpPr>
            <a:xfrm>
              <a:off x="15817103" y="4826982"/>
              <a:ext cx="310932" cy="697586"/>
              <a:chOff x="1777437" y="341822"/>
              <a:chExt cx="490401" cy="1100231"/>
            </a:xfrm>
            <a:grpFill/>
          </p:grpSpPr>
          <p:sp>
            <p:nvSpPr>
              <p:cNvPr id="506" name="楕円 505"/>
              <p:cNvSpPr/>
              <p:nvPr/>
            </p:nvSpPr>
            <p:spPr>
              <a:xfrm>
                <a:off x="1777437" y="341822"/>
                <a:ext cx="352047" cy="3520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7" name="楕円 506"/>
              <p:cNvSpPr/>
              <p:nvPr/>
            </p:nvSpPr>
            <p:spPr>
              <a:xfrm>
                <a:off x="2093209" y="922644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8" name="楕円 507"/>
              <p:cNvSpPr/>
              <p:nvPr/>
            </p:nvSpPr>
            <p:spPr>
              <a:xfrm>
                <a:off x="2129484" y="1335445"/>
                <a:ext cx="106608" cy="1066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88" name="グループ化 487"/>
            <p:cNvGrpSpPr/>
            <p:nvPr/>
          </p:nvGrpSpPr>
          <p:grpSpPr>
            <a:xfrm rot="1547562">
              <a:off x="16187761" y="5161420"/>
              <a:ext cx="203452" cy="758666"/>
              <a:chOff x="1586378" y="1922526"/>
              <a:chExt cx="320884" cy="1196566"/>
            </a:xfrm>
            <a:grpFill/>
          </p:grpSpPr>
          <p:sp>
            <p:nvSpPr>
              <p:cNvPr id="502" name="楕円 501"/>
              <p:cNvSpPr/>
              <p:nvPr/>
            </p:nvSpPr>
            <p:spPr>
              <a:xfrm>
                <a:off x="1586378" y="1922526"/>
                <a:ext cx="277818" cy="2778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3" name="楕円 502"/>
              <p:cNvSpPr/>
              <p:nvPr/>
            </p:nvSpPr>
            <p:spPr>
              <a:xfrm>
                <a:off x="1586378" y="2502464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4" name="楕円 503"/>
              <p:cNvSpPr/>
              <p:nvPr/>
            </p:nvSpPr>
            <p:spPr>
              <a:xfrm>
                <a:off x="1620308" y="2750112"/>
                <a:ext cx="140700" cy="1407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5" name="楕円 504"/>
              <p:cNvSpPr/>
              <p:nvPr/>
            </p:nvSpPr>
            <p:spPr>
              <a:xfrm>
                <a:off x="1776961" y="2988791"/>
                <a:ext cx="130301" cy="1303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89" name="グループ化 488"/>
            <p:cNvGrpSpPr/>
            <p:nvPr/>
          </p:nvGrpSpPr>
          <p:grpSpPr>
            <a:xfrm rot="3161020">
              <a:off x="16973193" y="4217992"/>
              <a:ext cx="363795" cy="1356580"/>
              <a:chOff x="1586378" y="1922526"/>
              <a:chExt cx="320884" cy="1196566"/>
            </a:xfrm>
            <a:grpFill/>
          </p:grpSpPr>
          <p:sp>
            <p:nvSpPr>
              <p:cNvPr id="498" name="楕円 497"/>
              <p:cNvSpPr/>
              <p:nvPr/>
            </p:nvSpPr>
            <p:spPr>
              <a:xfrm>
                <a:off x="1586378" y="1922526"/>
                <a:ext cx="277818" cy="2778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9" name="楕円 498"/>
              <p:cNvSpPr/>
              <p:nvPr/>
            </p:nvSpPr>
            <p:spPr>
              <a:xfrm>
                <a:off x="1586378" y="2502464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0" name="楕円 499"/>
              <p:cNvSpPr/>
              <p:nvPr/>
            </p:nvSpPr>
            <p:spPr>
              <a:xfrm>
                <a:off x="1620308" y="2750112"/>
                <a:ext cx="140700" cy="1407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1" name="楕円 500"/>
              <p:cNvSpPr/>
              <p:nvPr/>
            </p:nvSpPr>
            <p:spPr>
              <a:xfrm>
                <a:off x="1776961" y="2988791"/>
                <a:ext cx="130301" cy="1303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90" name="グループ化 489"/>
            <p:cNvGrpSpPr/>
            <p:nvPr/>
          </p:nvGrpSpPr>
          <p:grpSpPr>
            <a:xfrm rot="17877042">
              <a:off x="14265860" y="2677536"/>
              <a:ext cx="1141866" cy="1581179"/>
              <a:chOff x="5123604" y="5276821"/>
              <a:chExt cx="1141866" cy="1581179"/>
            </a:xfrm>
            <a:grpFill/>
          </p:grpSpPr>
          <p:sp>
            <p:nvSpPr>
              <p:cNvPr id="494" name="楕円 493"/>
              <p:cNvSpPr/>
              <p:nvPr/>
            </p:nvSpPr>
            <p:spPr>
              <a:xfrm>
                <a:off x="5853609" y="5276821"/>
                <a:ext cx="411861" cy="41186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5" name="楕円 494"/>
              <p:cNvSpPr/>
              <p:nvPr/>
            </p:nvSpPr>
            <p:spPr>
              <a:xfrm>
                <a:off x="5522914" y="5983164"/>
                <a:ext cx="260610" cy="260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6" name="楕円 495"/>
              <p:cNvSpPr/>
              <p:nvPr/>
            </p:nvSpPr>
            <p:spPr>
              <a:xfrm>
                <a:off x="5288086" y="6401278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7" name="楕円 496"/>
              <p:cNvSpPr/>
              <p:nvPr/>
            </p:nvSpPr>
            <p:spPr>
              <a:xfrm>
                <a:off x="5123604" y="6753716"/>
                <a:ext cx="104284" cy="10428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91" name="楕円 490"/>
            <p:cNvSpPr/>
            <p:nvPr/>
          </p:nvSpPr>
          <p:spPr>
            <a:xfrm flipH="1">
              <a:off x="14558945" y="513320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2" name="楕円 491"/>
            <p:cNvSpPr/>
            <p:nvPr/>
          </p:nvSpPr>
          <p:spPr>
            <a:xfrm flipH="1">
              <a:off x="15673370" y="528560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3" name="楕円 492"/>
            <p:cNvSpPr/>
            <p:nvPr/>
          </p:nvSpPr>
          <p:spPr>
            <a:xfrm flipH="1">
              <a:off x="17587895" y="194232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46" name="グループ化 545"/>
          <p:cNvGrpSpPr/>
          <p:nvPr/>
        </p:nvGrpSpPr>
        <p:grpSpPr>
          <a:xfrm rot="20853238">
            <a:off x="-456729" y="1943268"/>
            <a:ext cx="4881028" cy="5170205"/>
            <a:chOff x="13594162" y="749881"/>
            <a:chExt cx="4881028" cy="5170205"/>
          </a:xfrm>
          <a:solidFill>
            <a:srgbClr val="65AEFF"/>
          </a:solidFill>
        </p:grpSpPr>
        <p:grpSp>
          <p:nvGrpSpPr>
            <p:cNvPr id="547" name="グループ化 546"/>
            <p:cNvGrpSpPr/>
            <p:nvPr/>
          </p:nvGrpSpPr>
          <p:grpSpPr>
            <a:xfrm>
              <a:off x="15374089" y="2336744"/>
              <a:ext cx="490401" cy="1100231"/>
              <a:chOff x="1777437" y="341822"/>
              <a:chExt cx="490401" cy="1100231"/>
            </a:xfrm>
            <a:grpFill/>
          </p:grpSpPr>
          <p:sp>
            <p:nvSpPr>
              <p:cNvPr id="613" name="楕円 612"/>
              <p:cNvSpPr/>
              <p:nvPr/>
            </p:nvSpPr>
            <p:spPr>
              <a:xfrm>
                <a:off x="1777437" y="341822"/>
                <a:ext cx="352047" cy="3520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4" name="楕円 613"/>
              <p:cNvSpPr/>
              <p:nvPr/>
            </p:nvSpPr>
            <p:spPr>
              <a:xfrm>
                <a:off x="2093209" y="922644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5" name="楕円 614"/>
              <p:cNvSpPr/>
              <p:nvPr/>
            </p:nvSpPr>
            <p:spPr>
              <a:xfrm>
                <a:off x="2129484" y="1335445"/>
                <a:ext cx="106608" cy="1066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48" name="グループ化 547"/>
            <p:cNvGrpSpPr/>
            <p:nvPr/>
          </p:nvGrpSpPr>
          <p:grpSpPr>
            <a:xfrm rot="1547562">
              <a:off x="16086643" y="3067019"/>
              <a:ext cx="320884" cy="1196566"/>
              <a:chOff x="1586378" y="1922526"/>
              <a:chExt cx="320884" cy="1196566"/>
            </a:xfrm>
            <a:grpFill/>
          </p:grpSpPr>
          <p:sp>
            <p:nvSpPr>
              <p:cNvPr id="609" name="楕円 608"/>
              <p:cNvSpPr/>
              <p:nvPr/>
            </p:nvSpPr>
            <p:spPr>
              <a:xfrm>
                <a:off x="1586378" y="1922526"/>
                <a:ext cx="277818" cy="2778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0" name="楕円 609"/>
              <p:cNvSpPr/>
              <p:nvPr/>
            </p:nvSpPr>
            <p:spPr>
              <a:xfrm>
                <a:off x="1586378" y="2502464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1" name="楕円 610"/>
              <p:cNvSpPr/>
              <p:nvPr/>
            </p:nvSpPr>
            <p:spPr>
              <a:xfrm>
                <a:off x="1620308" y="2750112"/>
                <a:ext cx="140700" cy="1407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2" name="楕円 611"/>
              <p:cNvSpPr/>
              <p:nvPr/>
            </p:nvSpPr>
            <p:spPr>
              <a:xfrm>
                <a:off x="1776961" y="2988791"/>
                <a:ext cx="130301" cy="1303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49" name="グループ化 548"/>
            <p:cNvGrpSpPr/>
            <p:nvPr/>
          </p:nvGrpSpPr>
          <p:grpSpPr>
            <a:xfrm rot="1468584">
              <a:off x="17219866" y="3846642"/>
              <a:ext cx="1141866" cy="1581179"/>
              <a:chOff x="5123604" y="5276821"/>
              <a:chExt cx="1141866" cy="1581179"/>
            </a:xfrm>
            <a:grpFill/>
          </p:grpSpPr>
          <p:sp>
            <p:nvSpPr>
              <p:cNvPr id="605" name="楕円 604"/>
              <p:cNvSpPr/>
              <p:nvPr/>
            </p:nvSpPr>
            <p:spPr>
              <a:xfrm>
                <a:off x="5853609" y="5276821"/>
                <a:ext cx="411861" cy="41186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6" name="楕円 605"/>
              <p:cNvSpPr/>
              <p:nvPr/>
            </p:nvSpPr>
            <p:spPr>
              <a:xfrm>
                <a:off x="5522914" y="5983164"/>
                <a:ext cx="260610" cy="260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7" name="楕円 606"/>
              <p:cNvSpPr/>
              <p:nvPr/>
            </p:nvSpPr>
            <p:spPr>
              <a:xfrm>
                <a:off x="5288086" y="6401278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8" name="楕円 607"/>
              <p:cNvSpPr/>
              <p:nvPr/>
            </p:nvSpPr>
            <p:spPr>
              <a:xfrm>
                <a:off x="5123604" y="6753716"/>
                <a:ext cx="104284" cy="10428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50" name="グループ化 549"/>
            <p:cNvGrpSpPr/>
            <p:nvPr/>
          </p:nvGrpSpPr>
          <p:grpSpPr>
            <a:xfrm rot="20126958">
              <a:off x="13594162" y="2573960"/>
              <a:ext cx="459131" cy="741325"/>
              <a:chOff x="1776961" y="1595217"/>
              <a:chExt cx="459131" cy="741325"/>
            </a:xfrm>
            <a:grpFill/>
          </p:grpSpPr>
          <p:sp>
            <p:nvSpPr>
              <p:cNvPr id="602" name="楕円 601"/>
              <p:cNvSpPr/>
              <p:nvPr/>
            </p:nvSpPr>
            <p:spPr>
              <a:xfrm>
                <a:off x="1776961" y="1595217"/>
                <a:ext cx="260610" cy="260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3" name="楕円 602"/>
              <p:cNvSpPr/>
              <p:nvPr/>
            </p:nvSpPr>
            <p:spPr>
              <a:xfrm>
                <a:off x="2005973" y="1942298"/>
                <a:ext cx="174470" cy="1744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4" name="楕円 603"/>
              <p:cNvSpPr/>
              <p:nvPr/>
            </p:nvSpPr>
            <p:spPr>
              <a:xfrm>
                <a:off x="2129484" y="2229934"/>
                <a:ext cx="106608" cy="1066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51" name="グループ化 550"/>
            <p:cNvGrpSpPr/>
            <p:nvPr/>
          </p:nvGrpSpPr>
          <p:grpSpPr>
            <a:xfrm flipH="1">
              <a:off x="14655366" y="4645128"/>
              <a:ext cx="490401" cy="1100231"/>
              <a:chOff x="1777437" y="341822"/>
              <a:chExt cx="490401" cy="1100231"/>
            </a:xfrm>
            <a:grpFill/>
          </p:grpSpPr>
          <p:sp>
            <p:nvSpPr>
              <p:cNvPr id="599" name="楕円 598"/>
              <p:cNvSpPr/>
              <p:nvPr/>
            </p:nvSpPr>
            <p:spPr>
              <a:xfrm>
                <a:off x="1777437" y="341822"/>
                <a:ext cx="352047" cy="3520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0" name="楕円 599"/>
              <p:cNvSpPr/>
              <p:nvPr/>
            </p:nvSpPr>
            <p:spPr>
              <a:xfrm>
                <a:off x="2093209" y="922644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1" name="楕円 600"/>
              <p:cNvSpPr/>
              <p:nvPr/>
            </p:nvSpPr>
            <p:spPr>
              <a:xfrm>
                <a:off x="2129484" y="1335445"/>
                <a:ext cx="106608" cy="1066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52" name="グループ化 551"/>
            <p:cNvGrpSpPr/>
            <p:nvPr/>
          </p:nvGrpSpPr>
          <p:grpSpPr>
            <a:xfrm flipH="1">
              <a:off x="14406545" y="3947448"/>
              <a:ext cx="310981" cy="1079074"/>
              <a:chOff x="1586378" y="1922526"/>
              <a:chExt cx="320885" cy="1113440"/>
            </a:xfrm>
            <a:grpFill/>
          </p:grpSpPr>
          <p:sp>
            <p:nvSpPr>
              <p:cNvPr id="595" name="楕円 594"/>
              <p:cNvSpPr/>
              <p:nvPr/>
            </p:nvSpPr>
            <p:spPr>
              <a:xfrm>
                <a:off x="1586378" y="1922526"/>
                <a:ext cx="277818" cy="2778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6" name="楕円 595"/>
              <p:cNvSpPr/>
              <p:nvPr/>
            </p:nvSpPr>
            <p:spPr>
              <a:xfrm>
                <a:off x="1586378" y="2502464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7" name="楕円 596"/>
              <p:cNvSpPr/>
              <p:nvPr/>
            </p:nvSpPr>
            <p:spPr>
              <a:xfrm>
                <a:off x="1620308" y="2750112"/>
                <a:ext cx="140700" cy="1407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8" name="楕円 597"/>
              <p:cNvSpPr/>
              <p:nvPr/>
            </p:nvSpPr>
            <p:spPr>
              <a:xfrm>
                <a:off x="1860088" y="2988791"/>
                <a:ext cx="47175" cy="471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53" name="グループ化 552"/>
            <p:cNvGrpSpPr/>
            <p:nvPr/>
          </p:nvGrpSpPr>
          <p:grpSpPr>
            <a:xfrm rot="1003078" flipH="1">
              <a:off x="18016059" y="2067601"/>
              <a:ext cx="459131" cy="741325"/>
              <a:chOff x="1776961" y="1595217"/>
              <a:chExt cx="459131" cy="741325"/>
            </a:xfrm>
            <a:grpFill/>
          </p:grpSpPr>
          <p:sp>
            <p:nvSpPr>
              <p:cNvPr id="592" name="楕円 591"/>
              <p:cNvSpPr/>
              <p:nvPr/>
            </p:nvSpPr>
            <p:spPr>
              <a:xfrm>
                <a:off x="1776961" y="1595217"/>
                <a:ext cx="260610" cy="260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3" name="楕円 592"/>
              <p:cNvSpPr/>
              <p:nvPr/>
            </p:nvSpPr>
            <p:spPr>
              <a:xfrm>
                <a:off x="2005973" y="1942298"/>
                <a:ext cx="174470" cy="1744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4" name="楕円 593"/>
              <p:cNvSpPr/>
              <p:nvPr/>
            </p:nvSpPr>
            <p:spPr>
              <a:xfrm>
                <a:off x="2129484" y="2229934"/>
                <a:ext cx="106608" cy="1066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54" name="グループ化 553"/>
            <p:cNvGrpSpPr/>
            <p:nvPr/>
          </p:nvGrpSpPr>
          <p:grpSpPr>
            <a:xfrm flipH="1">
              <a:off x="15331350" y="749881"/>
              <a:ext cx="525555" cy="1357942"/>
              <a:chOff x="2595885" y="336364"/>
              <a:chExt cx="525555" cy="1357942"/>
            </a:xfrm>
            <a:grpFill/>
          </p:grpSpPr>
          <p:sp>
            <p:nvSpPr>
              <p:cNvPr id="587" name="楕円 586"/>
              <p:cNvSpPr/>
              <p:nvPr/>
            </p:nvSpPr>
            <p:spPr>
              <a:xfrm>
                <a:off x="2760130" y="336364"/>
                <a:ext cx="361310" cy="3613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8" name="楕円 587"/>
              <p:cNvSpPr/>
              <p:nvPr/>
            </p:nvSpPr>
            <p:spPr>
              <a:xfrm>
                <a:off x="2595885" y="834519"/>
                <a:ext cx="260610" cy="260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9" name="楕円 588"/>
              <p:cNvSpPr/>
              <p:nvPr/>
            </p:nvSpPr>
            <p:spPr>
              <a:xfrm>
                <a:off x="2605095" y="1209073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0" name="楕円 589"/>
              <p:cNvSpPr/>
              <p:nvPr/>
            </p:nvSpPr>
            <p:spPr>
              <a:xfrm>
                <a:off x="2786468" y="1419590"/>
                <a:ext cx="112565" cy="1125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1" name="楕円 590"/>
              <p:cNvSpPr/>
              <p:nvPr/>
            </p:nvSpPr>
            <p:spPr>
              <a:xfrm>
                <a:off x="3002239" y="1614014"/>
                <a:ext cx="80292" cy="802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55" name="グループ化 554"/>
            <p:cNvGrpSpPr/>
            <p:nvPr/>
          </p:nvGrpSpPr>
          <p:grpSpPr>
            <a:xfrm rot="20873232">
              <a:off x="16457906" y="2014980"/>
              <a:ext cx="1141866" cy="1581179"/>
              <a:chOff x="5123604" y="5276821"/>
              <a:chExt cx="1141866" cy="1581179"/>
            </a:xfrm>
            <a:grpFill/>
          </p:grpSpPr>
          <p:sp>
            <p:nvSpPr>
              <p:cNvPr id="583" name="楕円 582"/>
              <p:cNvSpPr/>
              <p:nvPr/>
            </p:nvSpPr>
            <p:spPr>
              <a:xfrm>
                <a:off x="5853609" y="5276821"/>
                <a:ext cx="411861" cy="41186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4" name="楕円 583"/>
              <p:cNvSpPr/>
              <p:nvPr/>
            </p:nvSpPr>
            <p:spPr>
              <a:xfrm>
                <a:off x="5522914" y="5983164"/>
                <a:ext cx="260610" cy="260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5" name="楕円 584"/>
              <p:cNvSpPr/>
              <p:nvPr/>
            </p:nvSpPr>
            <p:spPr>
              <a:xfrm>
                <a:off x="5288086" y="6401278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6" name="楕円 585"/>
              <p:cNvSpPr/>
              <p:nvPr/>
            </p:nvSpPr>
            <p:spPr>
              <a:xfrm>
                <a:off x="5123604" y="6753716"/>
                <a:ext cx="104284" cy="10428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56" name="グループ化 555"/>
            <p:cNvGrpSpPr/>
            <p:nvPr/>
          </p:nvGrpSpPr>
          <p:grpSpPr>
            <a:xfrm rot="1468584">
              <a:off x="17219866" y="2982857"/>
              <a:ext cx="1141866" cy="1581179"/>
              <a:chOff x="5123604" y="5276821"/>
              <a:chExt cx="1141866" cy="1581179"/>
            </a:xfrm>
            <a:grpFill/>
          </p:grpSpPr>
          <p:sp>
            <p:nvSpPr>
              <p:cNvPr id="579" name="楕円 578"/>
              <p:cNvSpPr/>
              <p:nvPr/>
            </p:nvSpPr>
            <p:spPr>
              <a:xfrm>
                <a:off x="5853609" y="5276821"/>
                <a:ext cx="411861" cy="41186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0" name="楕円 579"/>
              <p:cNvSpPr/>
              <p:nvPr/>
            </p:nvSpPr>
            <p:spPr>
              <a:xfrm>
                <a:off x="5522914" y="5983164"/>
                <a:ext cx="260610" cy="260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1" name="楕円 580"/>
              <p:cNvSpPr/>
              <p:nvPr/>
            </p:nvSpPr>
            <p:spPr>
              <a:xfrm>
                <a:off x="5288086" y="6401278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2" name="楕円 581"/>
              <p:cNvSpPr/>
              <p:nvPr/>
            </p:nvSpPr>
            <p:spPr>
              <a:xfrm>
                <a:off x="5123604" y="6753716"/>
                <a:ext cx="104284" cy="10428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57" name="グループ化 556"/>
            <p:cNvGrpSpPr/>
            <p:nvPr/>
          </p:nvGrpSpPr>
          <p:grpSpPr>
            <a:xfrm>
              <a:off x="15817103" y="4826982"/>
              <a:ext cx="310932" cy="697586"/>
              <a:chOff x="1777437" y="341822"/>
              <a:chExt cx="490401" cy="1100231"/>
            </a:xfrm>
            <a:grpFill/>
          </p:grpSpPr>
          <p:sp>
            <p:nvSpPr>
              <p:cNvPr id="576" name="楕円 575"/>
              <p:cNvSpPr/>
              <p:nvPr/>
            </p:nvSpPr>
            <p:spPr>
              <a:xfrm>
                <a:off x="1777437" y="341822"/>
                <a:ext cx="352047" cy="3520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7" name="楕円 576"/>
              <p:cNvSpPr/>
              <p:nvPr/>
            </p:nvSpPr>
            <p:spPr>
              <a:xfrm>
                <a:off x="2093209" y="922644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8" name="楕円 577"/>
              <p:cNvSpPr/>
              <p:nvPr/>
            </p:nvSpPr>
            <p:spPr>
              <a:xfrm>
                <a:off x="2129484" y="1335445"/>
                <a:ext cx="106608" cy="1066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58" name="グループ化 557"/>
            <p:cNvGrpSpPr/>
            <p:nvPr/>
          </p:nvGrpSpPr>
          <p:grpSpPr>
            <a:xfrm rot="1547562">
              <a:off x="16187761" y="5161420"/>
              <a:ext cx="203452" cy="758666"/>
              <a:chOff x="1586378" y="1922526"/>
              <a:chExt cx="320884" cy="1196566"/>
            </a:xfrm>
            <a:grpFill/>
          </p:grpSpPr>
          <p:sp>
            <p:nvSpPr>
              <p:cNvPr id="572" name="楕円 571"/>
              <p:cNvSpPr/>
              <p:nvPr/>
            </p:nvSpPr>
            <p:spPr>
              <a:xfrm>
                <a:off x="1586378" y="1922526"/>
                <a:ext cx="277818" cy="2778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3" name="楕円 572"/>
              <p:cNvSpPr/>
              <p:nvPr/>
            </p:nvSpPr>
            <p:spPr>
              <a:xfrm>
                <a:off x="1586378" y="2502464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4" name="楕円 573"/>
              <p:cNvSpPr/>
              <p:nvPr/>
            </p:nvSpPr>
            <p:spPr>
              <a:xfrm>
                <a:off x="1620308" y="2750112"/>
                <a:ext cx="140700" cy="1407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5" name="楕円 574"/>
              <p:cNvSpPr/>
              <p:nvPr/>
            </p:nvSpPr>
            <p:spPr>
              <a:xfrm>
                <a:off x="1776961" y="2988791"/>
                <a:ext cx="130301" cy="1303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59" name="グループ化 558"/>
            <p:cNvGrpSpPr/>
            <p:nvPr/>
          </p:nvGrpSpPr>
          <p:grpSpPr>
            <a:xfrm rot="3161020">
              <a:off x="16973193" y="4217992"/>
              <a:ext cx="363795" cy="1356580"/>
              <a:chOff x="1586378" y="1922526"/>
              <a:chExt cx="320884" cy="1196566"/>
            </a:xfrm>
            <a:grpFill/>
          </p:grpSpPr>
          <p:sp>
            <p:nvSpPr>
              <p:cNvPr id="568" name="楕円 567"/>
              <p:cNvSpPr/>
              <p:nvPr/>
            </p:nvSpPr>
            <p:spPr>
              <a:xfrm>
                <a:off x="1586378" y="1922526"/>
                <a:ext cx="277818" cy="2778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9" name="楕円 568"/>
              <p:cNvSpPr/>
              <p:nvPr/>
            </p:nvSpPr>
            <p:spPr>
              <a:xfrm>
                <a:off x="1586378" y="2502464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0" name="楕円 569"/>
              <p:cNvSpPr/>
              <p:nvPr/>
            </p:nvSpPr>
            <p:spPr>
              <a:xfrm>
                <a:off x="1620308" y="2750112"/>
                <a:ext cx="140700" cy="1407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1" name="楕円 570"/>
              <p:cNvSpPr/>
              <p:nvPr/>
            </p:nvSpPr>
            <p:spPr>
              <a:xfrm>
                <a:off x="1776961" y="2988791"/>
                <a:ext cx="130301" cy="1303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60" name="グループ化 559"/>
            <p:cNvGrpSpPr/>
            <p:nvPr/>
          </p:nvGrpSpPr>
          <p:grpSpPr>
            <a:xfrm rot="17877042">
              <a:off x="14265860" y="2677536"/>
              <a:ext cx="1141866" cy="1581179"/>
              <a:chOff x="5123604" y="5276821"/>
              <a:chExt cx="1141866" cy="1581179"/>
            </a:xfrm>
            <a:grpFill/>
          </p:grpSpPr>
          <p:sp>
            <p:nvSpPr>
              <p:cNvPr id="564" name="楕円 563"/>
              <p:cNvSpPr/>
              <p:nvPr/>
            </p:nvSpPr>
            <p:spPr>
              <a:xfrm>
                <a:off x="5853609" y="5276821"/>
                <a:ext cx="411861" cy="41186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5" name="楕円 564"/>
              <p:cNvSpPr/>
              <p:nvPr/>
            </p:nvSpPr>
            <p:spPr>
              <a:xfrm>
                <a:off x="5522914" y="5983164"/>
                <a:ext cx="260610" cy="260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6" name="楕円 565"/>
              <p:cNvSpPr/>
              <p:nvPr/>
            </p:nvSpPr>
            <p:spPr>
              <a:xfrm>
                <a:off x="5288086" y="6401278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7" name="楕円 566"/>
              <p:cNvSpPr/>
              <p:nvPr/>
            </p:nvSpPr>
            <p:spPr>
              <a:xfrm>
                <a:off x="5123604" y="6753716"/>
                <a:ext cx="104284" cy="10428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61" name="楕円 560"/>
            <p:cNvSpPr/>
            <p:nvPr/>
          </p:nvSpPr>
          <p:spPr>
            <a:xfrm flipH="1">
              <a:off x="14558945" y="513320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2" name="楕円 561"/>
            <p:cNvSpPr/>
            <p:nvPr/>
          </p:nvSpPr>
          <p:spPr>
            <a:xfrm flipH="1">
              <a:off x="15673370" y="528560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3" name="楕円 562"/>
            <p:cNvSpPr/>
            <p:nvPr/>
          </p:nvSpPr>
          <p:spPr>
            <a:xfrm flipH="1">
              <a:off x="17587895" y="194232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正方形/長方形 9"/>
          <p:cNvSpPr/>
          <p:nvPr/>
        </p:nvSpPr>
        <p:spPr>
          <a:xfrm>
            <a:off x="-43864" y="14256"/>
            <a:ext cx="6907259" cy="9592326"/>
          </a:xfrm>
          <a:prstGeom prst="rect">
            <a:avLst/>
          </a:prstGeom>
          <a:solidFill>
            <a:schemeClr val="accent4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33" name="グループ化 132"/>
          <p:cNvGrpSpPr/>
          <p:nvPr/>
        </p:nvGrpSpPr>
        <p:grpSpPr>
          <a:xfrm>
            <a:off x="1321274" y="102642"/>
            <a:ext cx="5377857" cy="5696469"/>
            <a:chOff x="13594162" y="749881"/>
            <a:chExt cx="4881028" cy="5170205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134" name="グループ化 133"/>
            <p:cNvGrpSpPr/>
            <p:nvPr/>
          </p:nvGrpSpPr>
          <p:grpSpPr>
            <a:xfrm>
              <a:off x="15374089" y="2336744"/>
              <a:ext cx="490401" cy="1100231"/>
              <a:chOff x="1777437" y="341822"/>
              <a:chExt cx="490401" cy="1100231"/>
            </a:xfrm>
            <a:grpFill/>
          </p:grpSpPr>
          <p:sp>
            <p:nvSpPr>
              <p:cNvPr id="211" name="楕円 210"/>
              <p:cNvSpPr/>
              <p:nvPr/>
            </p:nvSpPr>
            <p:spPr>
              <a:xfrm>
                <a:off x="1777437" y="341822"/>
                <a:ext cx="352047" cy="3520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" name="楕円 211"/>
              <p:cNvSpPr/>
              <p:nvPr/>
            </p:nvSpPr>
            <p:spPr>
              <a:xfrm>
                <a:off x="2093209" y="922644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3" name="楕円 212"/>
              <p:cNvSpPr/>
              <p:nvPr/>
            </p:nvSpPr>
            <p:spPr>
              <a:xfrm>
                <a:off x="2129484" y="1335445"/>
                <a:ext cx="106608" cy="1066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9" name="グループ化 138"/>
            <p:cNvGrpSpPr/>
            <p:nvPr/>
          </p:nvGrpSpPr>
          <p:grpSpPr>
            <a:xfrm rot="1547562">
              <a:off x="16086643" y="3067019"/>
              <a:ext cx="320884" cy="1196566"/>
              <a:chOff x="1586378" y="1922526"/>
              <a:chExt cx="320884" cy="1196566"/>
            </a:xfrm>
            <a:grpFill/>
          </p:grpSpPr>
          <p:sp>
            <p:nvSpPr>
              <p:cNvPr id="207" name="楕円 206"/>
              <p:cNvSpPr/>
              <p:nvPr/>
            </p:nvSpPr>
            <p:spPr>
              <a:xfrm>
                <a:off x="1586378" y="1922526"/>
                <a:ext cx="277818" cy="2778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" name="楕円 207"/>
              <p:cNvSpPr/>
              <p:nvPr/>
            </p:nvSpPr>
            <p:spPr>
              <a:xfrm>
                <a:off x="1586378" y="2502464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" name="楕円 208"/>
              <p:cNvSpPr/>
              <p:nvPr/>
            </p:nvSpPr>
            <p:spPr>
              <a:xfrm>
                <a:off x="1620308" y="2750112"/>
                <a:ext cx="140700" cy="1407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" name="楕円 209"/>
              <p:cNvSpPr/>
              <p:nvPr/>
            </p:nvSpPr>
            <p:spPr>
              <a:xfrm>
                <a:off x="1776961" y="2988791"/>
                <a:ext cx="130301" cy="1303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0" name="グループ化 139"/>
            <p:cNvGrpSpPr/>
            <p:nvPr/>
          </p:nvGrpSpPr>
          <p:grpSpPr>
            <a:xfrm rot="1468584">
              <a:off x="17219866" y="3846642"/>
              <a:ext cx="1141866" cy="1581179"/>
              <a:chOff x="5123604" y="5276821"/>
              <a:chExt cx="1141866" cy="1581179"/>
            </a:xfrm>
            <a:grpFill/>
          </p:grpSpPr>
          <p:sp>
            <p:nvSpPr>
              <p:cNvPr id="203" name="楕円 202"/>
              <p:cNvSpPr/>
              <p:nvPr/>
            </p:nvSpPr>
            <p:spPr>
              <a:xfrm>
                <a:off x="5853609" y="5276821"/>
                <a:ext cx="411861" cy="41186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4" name="楕円 203"/>
              <p:cNvSpPr/>
              <p:nvPr/>
            </p:nvSpPr>
            <p:spPr>
              <a:xfrm>
                <a:off x="5522914" y="5983164"/>
                <a:ext cx="260610" cy="260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" name="楕円 204"/>
              <p:cNvSpPr/>
              <p:nvPr/>
            </p:nvSpPr>
            <p:spPr>
              <a:xfrm>
                <a:off x="5288086" y="6401278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" name="楕円 205"/>
              <p:cNvSpPr/>
              <p:nvPr/>
            </p:nvSpPr>
            <p:spPr>
              <a:xfrm>
                <a:off x="5123604" y="6753716"/>
                <a:ext cx="104284" cy="10428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1" name="グループ化 140"/>
            <p:cNvGrpSpPr/>
            <p:nvPr/>
          </p:nvGrpSpPr>
          <p:grpSpPr>
            <a:xfrm rot="20126958">
              <a:off x="13594162" y="2573960"/>
              <a:ext cx="459131" cy="741325"/>
              <a:chOff x="1776961" y="1595217"/>
              <a:chExt cx="459131" cy="741325"/>
            </a:xfrm>
            <a:grpFill/>
          </p:grpSpPr>
          <p:sp>
            <p:nvSpPr>
              <p:cNvPr id="200" name="楕円 199"/>
              <p:cNvSpPr/>
              <p:nvPr/>
            </p:nvSpPr>
            <p:spPr>
              <a:xfrm>
                <a:off x="1776961" y="1595217"/>
                <a:ext cx="260610" cy="260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1" name="楕円 200"/>
              <p:cNvSpPr/>
              <p:nvPr/>
            </p:nvSpPr>
            <p:spPr>
              <a:xfrm>
                <a:off x="2005973" y="1942298"/>
                <a:ext cx="174470" cy="1744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2" name="楕円 201"/>
              <p:cNvSpPr/>
              <p:nvPr/>
            </p:nvSpPr>
            <p:spPr>
              <a:xfrm>
                <a:off x="2129484" y="2229934"/>
                <a:ext cx="106608" cy="1066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2" name="グループ化 141"/>
            <p:cNvGrpSpPr/>
            <p:nvPr/>
          </p:nvGrpSpPr>
          <p:grpSpPr>
            <a:xfrm flipH="1">
              <a:off x="14655366" y="4645128"/>
              <a:ext cx="490401" cy="1100231"/>
              <a:chOff x="1777437" y="341822"/>
              <a:chExt cx="490401" cy="1100231"/>
            </a:xfrm>
            <a:grpFill/>
          </p:grpSpPr>
          <p:sp>
            <p:nvSpPr>
              <p:cNvPr id="197" name="楕円 196"/>
              <p:cNvSpPr/>
              <p:nvPr/>
            </p:nvSpPr>
            <p:spPr>
              <a:xfrm>
                <a:off x="1777437" y="341822"/>
                <a:ext cx="352047" cy="3520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8" name="楕円 197"/>
              <p:cNvSpPr/>
              <p:nvPr/>
            </p:nvSpPr>
            <p:spPr>
              <a:xfrm>
                <a:off x="2093209" y="922644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9" name="楕円 198"/>
              <p:cNvSpPr/>
              <p:nvPr/>
            </p:nvSpPr>
            <p:spPr>
              <a:xfrm>
                <a:off x="2129484" y="1335445"/>
                <a:ext cx="106608" cy="1066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3" name="グループ化 142"/>
            <p:cNvGrpSpPr/>
            <p:nvPr/>
          </p:nvGrpSpPr>
          <p:grpSpPr>
            <a:xfrm flipH="1">
              <a:off x="14406545" y="3947448"/>
              <a:ext cx="310981" cy="1079074"/>
              <a:chOff x="1586378" y="1922526"/>
              <a:chExt cx="320885" cy="1113440"/>
            </a:xfrm>
            <a:grpFill/>
          </p:grpSpPr>
          <p:sp>
            <p:nvSpPr>
              <p:cNvPr id="193" name="楕円 192"/>
              <p:cNvSpPr/>
              <p:nvPr/>
            </p:nvSpPr>
            <p:spPr>
              <a:xfrm>
                <a:off x="1586378" y="1922526"/>
                <a:ext cx="277818" cy="2778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4" name="楕円 193"/>
              <p:cNvSpPr/>
              <p:nvPr/>
            </p:nvSpPr>
            <p:spPr>
              <a:xfrm>
                <a:off x="1586378" y="2502464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5" name="楕円 194"/>
              <p:cNvSpPr/>
              <p:nvPr/>
            </p:nvSpPr>
            <p:spPr>
              <a:xfrm>
                <a:off x="1620308" y="2750112"/>
                <a:ext cx="140700" cy="1407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6" name="楕円 195"/>
              <p:cNvSpPr/>
              <p:nvPr/>
            </p:nvSpPr>
            <p:spPr>
              <a:xfrm>
                <a:off x="1860088" y="2988791"/>
                <a:ext cx="47175" cy="471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4" name="グループ化 143"/>
            <p:cNvGrpSpPr/>
            <p:nvPr/>
          </p:nvGrpSpPr>
          <p:grpSpPr>
            <a:xfrm rot="1003078" flipH="1">
              <a:off x="18016059" y="2067601"/>
              <a:ext cx="459131" cy="741325"/>
              <a:chOff x="1776961" y="1595217"/>
              <a:chExt cx="459131" cy="741325"/>
            </a:xfrm>
            <a:grpFill/>
          </p:grpSpPr>
          <p:sp>
            <p:nvSpPr>
              <p:cNvPr id="190" name="楕円 189"/>
              <p:cNvSpPr/>
              <p:nvPr/>
            </p:nvSpPr>
            <p:spPr>
              <a:xfrm>
                <a:off x="1776961" y="1595217"/>
                <a:ext cx="260610" cy="260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1" name="楕円 190"/>
              <p:cNvSpPr/>
              <p:nvPr/>
            </p:nvSpPr>
            <p:spPr>
              <a:xfrm>
                <a:off x="2005973" y="1942298"/>
                <a:ext cx="174470" cy="1744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2" name="楕円 191"/>
              <p:cNvSpPr/>
              <p:nvPr/>
            </p:nvSpPr>
            <p:spPr>
              <a:xfrm>
                <a:off x="2129484" y="2229934"/>
                <a:ext cx="106608" cy="1066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5" name="グループ化 144"/>
            <p:cNvGrpSpPr/>
            <p:nvPr/>
          </p:nvGrpSpPr>
          <p:grpSpPr>
            <a:xfrm flipH="1">
              <a:off x="15331350" y="749881"/>
              <a:ext cx="525555" cy="1357942"/>
              <a:chOff x="2595885" y="336364"/>
              <a:chExt cx="525555" cy="1357942"/>
            </a:xfrm>
            <a:grpFill/>
          </p:grpSpPr>
          <p:sp>
            <p:nvSpPr>
              <p:cNvPr id="184" name="楕円 183"/>
              <p:cNvSpPr/>
              <p:nvPr/>
            </p:nvSpPr>
            <p:spPr>
              <a:xfrm>
                <a:off x="2760130" y="336364"/>
                <a:ext cx="361310" cy="3613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5" name="楕円 184"/>
              <p:cNvSpPr/>
              <p:nvPr/>
            </p:nvSpPr>
            <p:spPr>
              <a:xfrm>
                <a:off x="2595885" y="834519"/>
                <a:ext cx="260610" cy="260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" name="楕円 185"/>
              <p:cNvSpPr/>
              <p:nvPr/>
            </p:nvSpPr>
            <p:spPr>
              <a:xfrm>
                <a:off x="2605095" y="1209073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8" name="楕円 187"/>
              <p:cNvSpPr/>
              <p:nvPr/>
            </p:nvSpPr>
            <p:spPr>
              <a:xfrm>
                <a:off x="2786468" y="1419590"/>
                <a:ext cx="112565" cy="1125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9" name="楕円 188"/>
              <p:cNvSpPr/>
              <p:nvPr/>
            </p:nvSpPr>
            <p:spPr>
              <a:xfrm>
                <a:off x="3002239" y="1614014"/>
                <a:ext cx="80292" cy="802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6" name="グループ化 145"/>
            <p:cNvGrpSpPr/>
            <p:nvPr/>
          </p:nvGrpSpPr>
          <p:grpSpPr>
            <a:xfrm rot="20873232">
              <a:off x="16457906" y="2014980"/>
              <a:ext cx="1141866" cy="1581179"/>
              <a:chOff x="5123604" y="5276821"/>
              <a:chExt cx="1141866" cy="1581179"/>
            </a:xfrm>
            <a:grpFill/>
          </p:grpSpPr>
          <p:sp>
            <p:nvSpPr>
              <p:cNvPr id="174" name="楕円 173"/>
              <p:cNvSpPr/>
              <p:nvPr/>
            </p:nvSpPr>
            <p:spPr>
              <a:xfrm>
                <a:off x="5853609" y="5276821"/>
                <a:ext cx="411861" cy="41186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" name="楕円 175"/>
              <p:cNvSpPr/>
              <p:nvPr/>
            </p:nvSpPr>
            <p:spPr>
              <a:xfrm>
                <a:off x="5522914" y="5983164"/>
                <a:ext cx="260610" cy="260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" name="楕円 176"/>
              <p:cNvSpPr/>
              <p:nvPr/>
            </p:nvSpPr>
            <p:spPr>
              <a:xfrm>
                <a:off x="5288086" y="6401278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8" name="楕円 177"/>
              <p:cNvSpPr/>
              <p:nvPr/>
            </p:nvSpPr>
            <p:spPr>
              <a:xfrm>
                <a:off x="5123604" y="6753716"/>
                <a:ext cx="104284" cy="10428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7" name="グループ化 146"/>
            <p:cNvGrpSpPr/>
            <p:nvPr/>
          </p:nvGrpSpPr>
          <p:grpSpPr>
            <a:xfrm rot="1468584">
              <a:off x="17219866" y="2982857"/>
              <a:ext cx="1141866" cy="1581179"/>
              <a:chOff x="5123604" y="5276821"/>
              <a:chExt cx="1141866" cy="1581179"/>
            </a:xfrm>
            <a:grpFill/>
          </p:grpSpPr>
          <p:sp>
            <p:nvSpPr>
              <p:cNvPr id="170" name="楕円 169"/>
              <p:cNvSpPr/>
              <p:nvPr/>
            </p:nvSpPr>
            <p:spPr>
              <a:xfrm>
                <a:off x="5853609" y="5276821"/>
                <a:ext cx="411861" cy="41186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1" name="楕円 170"/>
              <p:cNvSpPr/>
              <p:nvPr/>
            </p:nvSpPr>
            <p:spPr>
              <a:xfrm>
                <a:off x="5522914" y="5983164"/>
                <a:ext cx="260610" cy="260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2" name="楕円 171"/>
              <p:cNvSpPr/>
              <p:nvPr/>
            </p:nvSpPr>
            <p:spPr>
              <a:xfrm>
                <a:off x="5288086" y="6401278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" name="楕円 172"/>
              <p:cNvSpPr/>
              <p:nvPr/>
            </p:nvSpPr>
            <p:spPr>
              <a:xfrm>
                <a:off x="5123604" y="6753716"/>
                <a:ext cx="104284" cy="10428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8" name="グループ化 147"/>
            <p:cNvGrpSpPr/>
            <p:nvPr/>
          </p:nvGrpSpPr>
          <p:grpSpPr>
            <a:xfrm>
              <a:off x="15817103" y="4826982"/>
              <a:ext cx="310932" cy="697586"/>
              <a:chOff x="1777437" y="341822"/>
              <a:chExt cx="490401" cy="1100231"/>
            </a:xfrm>
            <a:grpFill/>
          </p:grpSpPr>
          <p:sp>
            <p:nvSpPr>
              <p:cNvPr id="167" name="楕円 166"/>
              <p:cNvSpPr/>
              <p:nvPr/>
            </p:nvSpPr>
            <p:spPr>
              <a:xfrm>
                <a:off x="1777437" y="341822"/>
                <a:ext cx="352047" cy="3520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8" name="楕円 167"/>
              <p:cNvSpPr/>
              <p:nvPr/>
            </p:nvSpPr>
            <p:spPr>
              <a:xfrm>
                <a:off x="2093209" y="922644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9" name="楕円 168"/>
              <p:cNvSpPr/>
              <p:nvPr/>
            </p:nvSpPr>
            <p:spPr>
              <a:xfrm>
                <a:off x="2129484" y="1335445"/>
                <a:ext cx="106608" cy="1066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9" name="グループ化 148"/>
            <p:cNvGrpSpPr/>
            <p:nvPr/>
          </p:nvGrpSpPr>
          <p:grpSpPr>
            <a:xfrm rot="1547562">
              <a:off x="16187761" y="5161420"/>
              <a:ext cx="203452" cy="758666"/>
              <a:chOff x="1586378" y="1922526"/>
              <a:chExt cx="320884" cy="1196566"/>
            </a:xfrm>
            <a:grpFill/>
          </p:grpSpPr>
          <p:sp>
            <p:nvSpPr>
              <p:cNvPr id="163" name="楕円 162"/>
              <p:cNvSpPr/>
              <p:nvPr/>
            </p:nvSpPr>
            <p:spPr>
              <a:xfrm>
                <a:off x="1586378" y="1922526"/>
                <a:ext cx="277818" cy="2778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" name="楕円 163"/>
              <p:cNvSpPr/>
              <p:nvPr/>
            </p:nvSpPr>
            <p:spPr>
              <a:xfrm>
                <a:off x="1586378" y="2502464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" name="楕円 164"/>
              <p:cNvSpPr/>
              <p:nvPr/>
            </p:nvSpPr>
            <p:spPr>
              <a:xfrm>
                <a:off x="1620308" y="2750112"/>
                <a:ext cx="140700" cy="1407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6" name="楕円 165"/>
              <p:cNvSpPr/>
              <p:nvPr/>
            </p:nvSpPr>
            <p:spPr>
              <a:xfrm>
                <a:off x="1776961" y="2988791"/>
                <a:ext cx="130301" cy="1303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0" name="グループ化 149"/>
            <p:cNvGrpSpPr/>
            <p:nvPr/>
          </p:nvGrpSpPr>
          <p:grpSpPr>
            <a:xfrm rot="3161020">
              <a:off x="16973193" y="4217992"/>
              <a:ext cx="363795" cy="1356580"/>
              <a:chOff x="1586378" y="1922526"/>
              <a:chExt cx="320884" cy="1196566"/>
            </a:xfrm>
            <a:grpFill/>
          </p:grpSpPr>
          <p:sp>
            <p:nvSpPr>
              <p:cNvPr id="159" name="楕円 158"/>
              <p:cNvSpPr/>
              <p:nvPr/>
            </p:nvSpPr>
            <p:spPr>
              <a:xfrm>
                <a:off x="1586378" y="1922526"/>
                <a:ext cx="277818" cy="2778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" name="楕円 159"/>
              <p:cNvSpPr/>
              <p:nvPr/>
            </p:nvSpPr>
            <p:spPr>
              <a:xfrm>
                <a:off x="1586378" y="2502464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" name="楕円 160"/>
              <p:cNvSpPr/>
              <p:nvPr/>
            </p:nvSpPr>
            <p:spPr>
              <a:xfrm>
                <a:off x="1620308" y="2750112"/>
                <a:ext cx="140700" cy="1407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" name="楕円 161"/>
              <p:cNvSpPr/>
              <p:nvPr/>
            </p:nvSpPr>
            <p:spPr>
              <a:xfrm>
                <a:off x="1776961" y="2988791"/>
                <a:ext cx="130301" cy="1303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1" name="グループ化 150"/>
            <p:cNvGrpSpPr/>
            <p:nvPr/>
          </p:nvGrpSpPr>
          <p:grpSpPr>
            <a:xfrm rot="17877042">
              <a:off x="14265860" y="2677536"/>
              <a:ext cx="1141866" cy="1581179"/>
              <a:chOff x="5123604" y="5276821"/>
              <a:chExt cx="1141866" cy="1581179"/>
            </a:xfrm>
            <a:grpFill/>
          </p:grpSpPr>
          <p:sp>
            <p:nvSpPr>
              <p:cNvPr id="155" name="楕円 154"/>
              <p:cNvSpPr/>
              <p:nvPr/>
            </p:nvSpPr>
            <p:spPr>
              <a:xfrm>
                <a:off x="5853609" y="5276821"/>
                <a:ext cx="411861" cy="41186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" name="楕円 155"/>
              <p:cNvSpPr/>
              <p:nvPr/>
            </p:nvSpPr>
            <p:spPr>
              <a:xfrm>
                <a:off x="5522914" y="5983164"/>
                <a:ext cx="260610" cy="260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" name="楕円 156"/>
              <p:cNvSpPr/>
              <p:nvPr/>
            </p:nvSpPr>
            <p:spPr>
              <a:xfrm>
                <a:off x="5288086" y="6401278"/>
                <a:ext cx="174629" cy="1746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" name="楕円 157"/>
              <p:cNvSpPr/>
              <p:nvPr/>
            </p:nvSpPr>
            <p:spPr>
              <a:xfrm>
                <a:off x="5123604" y="6753716"/>
                <a:ext cx="104284" cy="10428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52" name="楕円 151"/>
            <p:cNvSpPr/>
            <p:nvPr/>
          </p:nvSpPr>
          <p:spPr>
            <a:xfrm flipH="1">
              <a:off x="14558945" y="513320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楕円 152"/>
            <p:cNvSpPr/>
            <p:nvPr/>
          </p:nvSpPr>
          <p:spPr>
            <a:xfrm flipH="1">
              <a:off x="15673370" y="528560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楕円 153"/>
            <p:cNvSpPr/>
            <p:nvPr/>
          </p:nvSpPr>
          <p:spPr>
            <a:xfrm flipH="1">
              <a:off x="17587895" y="194232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7" name="正方形/長方形 186"/>
          <p:cNvSpPr/>
          <p:nvPr/>
        </p:nvSpPr>
        <p:spPr>
          <a:xfrm>
            <a:off x="-11914" y="6502958"/>
            <a:ext cx="6873899" cy="3262189"/>
          </a:xfrm>
          <a:custGeom>
            <a:avLst/>
            <a:gdLst>
              <a:gd name="connsiteX0" fmla="*/ 0 w 6858000"/>
              <a:gd name="connsiteY0" fmla="*/ 0 h 3783223"/>
              <a:gd name="connsiteX1" fmla="*/ 6858000 w 6858000"/>
              <a:gd name="connsiteY1" fmla="*/ 0 h 3783223"/>
              <a:gd name="connsiteX2" fmla="*/ 6858000 w 6858000"/>
              <a:gd name="connsiteY2" fmla="*/ 3783223 h 3783223"/>
              <a:gd name="connsiteX3" fmla="*/ 0 w 6858000"/>
              <a:gd name="connsiteY3" fmla="*/ 3783223 h 3783223"/>
              <a:gd name="connsiteX4" fmla="*/ 0 w 6858000"/>
              <a:gd name="connsiteY4" fmla="*/ 0 h 3783223"/>
              <a:gd name="connsiteX0" fmla="*/ 0 w 6858000"/>
              <a:gd name="connsiteY0" fmla="*/ 0 h 3783223"/>
              <a:gd name="connsiteX1" fmla="*/ 6858000 w 6858000"/>
              <a:gd name="connsiteY1" fmla="*/ 0 h 3783223"/>
              <a:gd name="connsiteX2" fmla="*/ 6858000 w 6858000"/>
              <a:gd name="connsiteY2" fmla="*/ 3783223 h 3783223"/>
              <a:gd name="connsiteX3" fmla="*/ 0 w 6858000"/>
              <a:gd name="connsiteY3" fmla="*/ 3783223 h 3783223"/>
              <a:gd name="connsiteX4" fmla="*/ 0 w 6858000"/>
              <a:gd name="connsiteY4" fmla="*/ 0 h 3783223"/>
              <a:gd name="connsiteX0" fmla="*/ 0 w 6858000"/>
              <a:gd name="connsiteY0" fmla="*/ 0 h 3783223"/>
              <a:gd name="connsiteX1" fmla="*/ 6858000 w 6858000"/>
              <a:gd name="connsiteY1" fmla="*/ 0 h 3783223"/>
              <a:gd name="connsiteX2" fmla="*/ 6858000 w 6858000"/>
              <a:gd name="connsiteY2" fmla="*/ 3783223 h 3783223"/>
              <a:gd name="connsiteX3" fmla="*/ 0 w 6858000"/>
              <a:gd name="connsiteY3" fmla="*/ 3783223 h 3783223"/>
              <a:gd name="connsiteX4" fmla="*/ 0 w 6858000"/>
              <a:gd name="connsiteY4" fmla="*/ 0 h 3783223"/>
              <a:gd name="connsiteX0" fmla="*/ 0 w 6858000"/>
              <a:gd name="connsiteY0" fmla="*/ 1200150 h 3783223"/>
              <a:gd name="connsiteX1" fmla="*/ 6858000 w 6858000"/>
              <a:gd name="connsiteY1" fmla="*/ 0 h 3783223"/>
              <a:gd name="connsiteX2" fmla="*/ 6858000 w 6858000"/>
              <a:gd name="connsiteY2" fmla="*/ 3783223 h 3783223"/>
              <a:gd name="connsiteX3" fmla="*/ 0 w 6858000"/>
              <a:gd name="connsiteY3" fmla="*/ 3783223 h 3783223"/>
              <a:gd name="connsiteX4" fmla="*/ 0 w 6858000"/>
              <a:gd name="connsiteY4" fmla="*/ 1200150 h 3783223"/>
              <a:gd name="connsiteX0" fmla="*/ 0 w 6858000"/>
              <a:gd name="connsiteY0" fmla="*/ 1200150 h 3783223"/>
              <a:gd name="connsiteX1" fmla="*/ 6858000 w 6858000"/>
              <a:gd name="connsiteY1" fmla="*/ 0 h 3783223"/>
              <a:gd name="connsiteX2" fmla="*/ 6858000 w 6858000"/>
              <a:gd name="connsiteY2" fmla="*/ 3783223 h 3783223"/>
              <a:gd name="connsiteX3" fmla="*/ 0 w 6858000"/>
              <a:gd name="connsiteY3" fmla="*/ 3783223 h 3783223"/>
              <a:gd name="connsiteX4" fmla="*/ 0 w 6858000"/>
              <a:gd name="connsiteY4" fmla="*/ 1200150 h 3783223"/>
              <a:gd name="connsiteX0" fmla="*/ 0 w 6858000"/>
              <a:gd name="connsiteY0" fmla="*/ 610171 h 3193244"/>
              <a:gd name="connsiteX1" fmla="*/ 6858000 w 6858000"/>
              <a:gd name="connsiteY1" fmla="*/ 0 h 3193244"/>
              <a:gd name="connsiteX2" fmla="*/ 6858000 w 6858000"/>
              <a:gd name="connsiteY2" fmla="*/ 3193244 h 3193244"/>
              <a:gd name="connsiteX3" fmla="*/ 0 w 6858000"/>
              <a:gd name="connsiteY3" fmla="*/ 3193244 h 3193244"/>
              <a:gd name="connsiteX4" fmla="*/ 0 w 6858000"/>
              <a:gd name="connsiteY4" fmla="*/ 610171 h 3193244"/>
              <a:gd name="connsiteX0" fmla="*/ 0 w 6858000"/>
              <a:gd name="connsiteY0" fmla="*/ 610171 h 3193244"/>
              <a:gd name="connsiteX1" fmla="*/ 6858000 w 6858000"/>
              <a:gd name="connsiteY1" fmla="*/ 0 h 3193244"/>
              <a:gd name="connsiteX2" fmla="*/ 6858000 w 6858000"/>
              <a:gd name="connsiteY2" fmla="*/ 3193244 h 3193244"/>
              <a:gd name="connsiteX3" fmla="*/ 0 w 6858000"/>
              <a:gd name="connsiteY3" fmla="*/ 3193244 h 3193244"/>
              <a:gd name="connsiteX4" fmla="*/ 0 w 6858000"/>
              <a:gd name="connsiteY4" fmla="*/ 610171 h 3193244"/>
              <a:gd name="connsiteX0" fmla="*/ 0 w 6858000"/>
              <a:gd name="connsiteY0" fmla="*/ 610171 h 3193244"/>
              <a:gd name="connsiteX1" fmla="*/ 6858000 w 6858000"/>
              <a:gd name="connsiteY1" fmla="*/ 0 h 3193244"/>
              <a:gd name="connsiteX2" fmla="*/ 6858000 w 6858000"/>
              <a:gd name="connsiteY2" fmla="*/ 3193244 h 3193244"/>
              <a:gd name="connsiteX3" fmla="*/ 0 w 6858000"/>
              <a:gd name="connsiteY3" fmla="*/ 3193244 h 3193244"/>
              <a:gd name="connsiteX4" fmla="*/ 0 w 6858000"/>
              <a:gd name="connsiteY4" fmla="*/ 610171 h 3193244"/>
              <a:gd name="connsiteX0" fmla="*/ 0 w 6858000"/>
              <a:gd name="connsiteY0" fmla="*/ 265089 h 2848162"/>
              <a:gd name="connsiteX1" fmla="*/ 6858000 w 6858000"/>
              <a:gd name="connsiteY1" fmla="*/ 0 h 2848162"/>
              <a:gd name="connsiteX2" fmla="*/ 6858000 w 6858000"/>
              <a:gd name="connsiteY2" fmla="*/ 2848162 h 2848162"/>
              <a:gd name="connsiteX3" fmla="*/ 0 w 6858000"/>
              <a:gd name="connsiteY3" fmla="*/ 2848162 h 2848162"/>
              <a:gd name="connsiteX4" fmla="*/ 0 w 6858000"/>
              <a:gd name="connsiteY4" fmla="*/ 265089 h 2848162"/>
              <a:gd name="connsiteX0" fmla="*/ 0 w 6858000"/>
              <a:gd name="connsiteY0" fmla="*/ 265156 h 2848229"/>
              <a:gd name="connsiteX1" fmla="*/ 6858000 w 6858000"/>
              <a:gd name="connsiteY1" fmla="*/ 67 h 2848229"/>
              <a:gd name="connsiteX2" fmla="*/ 6858000 w 6858000"/>
              <a:gd name="connsiteY2" fmla="*/ 2848229 h 2848229"/>
              <a:gd name="connsiteX3" fmla="*/ 0 w 6858000"/>
              <a:gd name="connsiteY3" fmla="*/ 2848229 h 2848229"/>
              <a:gd name="connsiteX4" fmla="*/ 0 w 6858000"/>
              <a:gd name="connsiteY4" fmla="*/ 265156 h 2848229"/>
              <a:gd name="connsiteX0" fmla="*/ 0 w 6858000"/>
              <a:gd name="connsiteY0" fmla="*/ 504922 h 3087995"/>
              <a:gd name="connsiteX1" fmla="*/ 6858000 w 6858000"/>
              <a:gd name="connsiteY1" fmla="*/ 239833 h 3087995"/>
              <a:gd name="connsiteX2" fmla="*/ 6858000 w 6858000"/>
              <a:gd name="connsiteY2" fmla="*/ 3087995 h 3087995"/>
              <a:gd name="connsiteX3" fmla="*/ 0 w 6858000"/>
              <a:gd name="connsiteY3" fmla="*/ 3087995 h 3087995"/>
              <a:gd name="connsiteX4" fmla="*/ 0 w 6858000"/>
              <a:gd name="connsiteY4" fmla="*/ 504922 h 308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3087995">
                <a:moveTo>
                  <a:pt x="0" y="504922"/>
                </a:moveTo>
                <a:cubicBezTo>
                  <a:pt x="1471080" y="1807209"/>
                  <a:pt x="2377448" y="-767507"/>
                  <a:pt x="6858000" y="239833"/>
                </a:cubicBezTo>
                <a:lnTo>
                  <a:pt x="6858000" y="3087995"/>
                </a:lnTo>
                <a:lnTo>
                  <a:pt x="0" y="3087995"/>
                </a:lnTo>
                <a:lnTo>
                  <a:pt x="0" y="504922"/>
                </a:lnTo>
                <a:close/>
              </a:path>
            </a:pathLst>
          </a:custGeom>
          <a:solidFill>
            <a:srgbClr val="E3E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楕円 114"/>
          <p:cNvSpPr/>
          <p:nvPr/>
        </p:nvSpPr>
        <p:spPr>
          <a:xfrm>
            <a:off x="-34703" y="7267743"/>
            <a:ext cx="1034424" cy="985597"/>
          </a:xfrm>
          <a:prstGeom prst="ellipse">
            <a:avLst/>
          </a:prstGeom>
          <a:solidFill>
            <a:srgbClr val="E3E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4030364" y="8578113"/>
            <a:ext cx="2657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西山</a:t>
            </a: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北海道味噌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ラーメン</a:t>
            </a:r>
            <a:endParaRPr lang="en-US" altLang="ja-JP" sz="11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05" l="14467" r="8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14" t="1536" r="10078" b="1569"/>
          <a:stretch/>
        </p:blipFill>
        <p:spPr>
          <a:xfrm>
            <a:off x="4435116" y="6976428"/>
            <a:ext cx="1944167" cy="1623479"/>
          </a:xfrm>
          <a:prstGeom prst="rect">
            <a:avLst/>
          </a:prstGeom>
        </p:spPr>
      </p:pic>
      <p:sp>
        <p:nvSpPr>
          <p:cNvPr id="81" name="正方形/長方形 46"/>
          <p:cNvSpPr>
            <a:spLocks noChangeArrowheads="1"/>
          </p:cNvSpPr>
          <p:nvPr/>
        </p:nvSpPr>
        <p:spPr bwMode="auto">
          <a:xfrm>
            <a:off x="3999850" y="8858964"/>
            <a:ext cx="3096577" cy="92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札幌ラーメン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を象徴する製麺所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西山製麺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のちぢれ麺とスープ、ラードを使った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本気の北海道味噌ラーメン。</a:t>
            </a:r>
            <a:endParaRPr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3" name="図 82"/>
          <p:cNvPicPr>
            <a:picLocks noChangeAspect="1"/>
          </p:cNvPicPr>
          <p:nvPr/>
        </p:nvPicPr>
        <p:blipFill rotWithShape="1">
          <a:blip r:embed="rId6"/>
          <a:srcRect l="5665" t="5590" r="1978" b="1368"/>
          <a:stretch/>
        </p:blipFill>
        <p:spPr>
          <a:xfrm>
            <a:off x="6192454" y="6963925"/>
            <a:ext cx="337422" cy="1179508"/>
          </a:xfrm>
          <a:prstGeom prst="rect">
            <a:avLst/>
          </a:prstGeom>
        </p:spPr>
      </p:pic>
      <p:pic>
        <p:nvPicPr>
          <p:cNvPr id="112" name="図 1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040" y="6986876"/>
            <a:ext cx="871857" cy="773611"/>
          </a:xfrm>
          <a:prstGeom prst="rect">
            <a:avLst/>
          </a:prstGeom>
        </p:spPr>
      </p:pic>
      <p:grpSp>
        <p:nvGrpSpPr>
          <p:cNvPr id="135" name="グループ化 134"/>
          <p:cNvGrpSpPr/>
          <p:nvPr/>
        </p:nvGrpSpPr>
        <p:grpSpPr>
          <a:xfrm flipH="1">
            <a:off x="4123714" y="8406502"/>
            <a:ext cx="1034295" cy="178996"/>
            <a:chOff x="-1754219" y="5426624"/>
            <a:chExt cx="1016143" cy="311984"/>
          </a:xfrm>
        </p:grpSpPr>
        <p:sp>
          <p:nvSpPr>
            <p:cNvPr id="136" name="正方形/長方形 135"/>
            <p:cNvSpPr/>
            <p:nvPr/>
          </p:nvSpPr>
          <p:spPr>
            <a:xfrm>
              <a:off x="-1434245" y="5426624"/>
              <a:ext cx="696169" cy="311984"/>
            </a:xfrm>
            <a:prstGeom prst="rect">
              <a:avLst/>
            </a:prstGeom>
            <a:solidFill>
              <a:srgbClr val="017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二等辺三角形 136"/>
            <p:cNvSpPr/>
            <p:nvPr/>
          </p:nvSpPr>
          <p:spPr>
            <a:xfrm rot="16200000">
              <a:off x="-1746991" y="5419397"/>
              <a:ext cx="311981" cy="326437"/>
            </a:xfrm>
            <a:prstGeom prst="triangle">
              <a:avLst>
                <a:gd name="adj" fmla="val 0"/>
              </a:avLst>
            </a:prstGeom>
            <a:solidFill>
              <a:srgbClr val="017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8" name="テキスト ボックス 137"/>
          <p:cNvSpPr txBox="1"/>
          <p:nvPr/>
        </p:nvSpPr>
        <p:spPr>
          <a:xfrm>
            <a:off x="4123714" y="8363458"/>
            <a:ext cx="9349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spc="600" dirty="0" smtClean="0">
                <a:solidFill>
                  <a:schemeClr val="bg1">
                    <a:lumMod val="9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特選麺</a:t>
            </a:r>
            <a:endParaRPr lang="en-US" altLang="ja-JP" sz="700" b="1" spc="600" dirty="0" smtClean="0">
              <a:solidFill>
                <a:schemeClr val="bg1">
                  <a:lumMod val="9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7" name="正方形/長方形 276"/>
          <p:cNvSpPr/>
          <p:nvPr/>
        </p:nvSpPr>
        <p:spPr>
          <a:xfrm rot="21002048">
            <a:off x="4833807" y="1958080"/>
            <a:ext cx="344249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altLang="ja-JP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Fair Menu</a:t>
            </a:r>
            <a:r>
              <a:rPr lang="ja-JP" altLang="en-US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2026.04</a:t>
            </a:r>
            <a:endParaRPr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1" name="正方形/長方形 90"/>
          <p:cNvSpPr/>
          <p:nvPr/>
        </p:nvSpPr>
        <p:spPr>
          <a:xfrm>
            <a:off x="3985" y="9567563"/>
            <a:ext cx="6858000" cy="342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2" name="図 9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091" y="9639888"/>
            <a:ext cx="869021" cy="229833"/>
          </a:xfrm>
          <a:prstGeom prst="rect">
            <a:avLst/>
          </a:prstGeom>
        </p:spPr>
      </p:pic>
      <p:sp>
        <p:nvSpPr>
          <p:cNvPr id="93" name="正方形/長方形 46"/>
          <p:cNvSpPr>
            <a:spLocks noChangeArrowheads="1"/>
          </p:cNvSpPr>
          <p:nvPr/>
        </p:nvSpPr>
        <p:spPr bwMode="auto">
          <a:xfrm>
            <a:off x="3400070" y="9613524"/>
            <a:ext cx="2194154" cy="2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ja-JP" altLang="en-US" sz="1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菜の花コロッケ</a:t>
            </a:r>
            <a:endParaRPr lang="ja-JP" altLang="en-US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4" name="角丸四角形 93"/>
          <p:cNvSpPr/>
          <p:nvPr/>
        </p:nvSpPr>
        <p:spPr>
          <a:xfrm>
            <a:off x="2111031" y="9613661"/>
            <a:ext cx="1223054" cy="225019"/>
          </a:xfrm>
          <a:prstGeom prst="roundRect">
            <a:avLst/>
          </a:prstGeom>
          <a:solidFill>
            <a:srgbClr val="C07136"/>
          </a:solidFill>
          <a:ln w="38100">
            <a:solidFill>
              <a:srgbClr val="C07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2064459" y="9592326"/>
            <a:ext cx="11304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今月のコロッケ</a:t>
            </a:r>
            <a:endParaRPr lang="ja-JP" altLang="en-US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6" name="図 9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4635">
            <a:off x="3068683" y="9498147"/>
            <a:ext cx="394539" cy="3945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58" b="88040" l="5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8" t="4740" r="3072" b="16323"/>
          <a:stretch/>
        </p:blipFill>
        <p:spPr>
          <a:xfrm>
            <a:off x="2789807" y="5020564"/>
            <a:ext cx="3303884" cy="205283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99" b="98052" l="6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0" r="3756"/>
          <a:stretch/>
        </p:blipFill>
        <p:spPr>
          <a:xfrm>
            <a:off x="2492556" y="2592070"/>
            <a:ext cx="2924258" cy="247129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87" b="96820" l="6500" r="90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04" r="6501"/>
          <a:stretch/>
        </p:blipFill>
        <p:spPr>
          <a:xfrm>
            <a:off x="-37205" y="3730672"/>
            <a:ext cx="3092377" cy="2520732"/>
          </a:xfrm>
          <a:prstGeom prst="rect">
            <a:avLst/>
          </a:prstGeom>
        </p:spPr>
      </p:pic>
      <p:grpSp>
        <p:nvGrpSpPr>
          <p:cNvPr id="16" name="グループ化 15"/>
          <p:cNvGrpSpPr/>
          <p:nvPr/>
        </p:nvGrpSpPr>
        <p:grpSpPr>
          <a:xfrm>
            <a:off x="53569" y="7581261"/>
            <a:ext cx="2471453" cy="2228369"/>
            <a:chOff x="-4374428" y="6245463"/>
            <a:chExt cx="3038326" cy="2739487"/>
          </a:xfrm>
        </p:grpSpPr>
        <p:pic>
          <p:nvPicPr>
            <p:cNvPr id="439" name="図 43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7" t="4326" r="11947" b="9806"/>
            <a:stretch>
              <a:fillRect/>
            </a:stretch>
          </p:blipFill>
          <p:spPr>
            <a:xfrm>
              <a:off x="-4374428" y="6245463"/>
              <a:ext cx="3038326" cy="2461868"/>
            </a:xfrm>
            <a:custGeom>
              <a:avLst/>
              <a:gdLst>
                <a:gd name="connsiteX0" fmla="*/ 1519163 w 3038326"/>
                <a:gd name="connsiteY0" fmla="*/ 0 h 2461868"/>
                <a:gd name="connsiteX1" fmla="*/ 3038326 w 3038326"/>
                <a:gd name="connsiteY1" fmla="*/ 1230934 h 2461868"/>
                <a:gd name="connsiteX2" fmla="*/ 1519163 w 3038326"/>
                <a:gd name="connsiteY2" fmla="*/ 2461868 h 2461868"/>
                <a:gd name="connsiteX3" fmla="*/ 0 w 3038326"/>
                <a:gd name="connsiteY3" fmla="*/ 1230934 h 2461868"/>
                <a:gd name="connsiteX4" fmla="*/ 1519163 w 3038326"/>
                <a:gd name="connsiteY4" fmla="*/ 0 h 246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8326" h="2461868">
                  <a:moveTo>
                    <a:pt x="1519163" y="0"/>
                  </a:moveTo>
                  <a:cubicBezTo>
                    <a:pt x="2358174" y="0"/>
                    <a:pt x="3038326" y="551108"/>
                    <a:pt x="3038326" y="1230934"/>
                  </a:cubicBezTo>
                  <a:cubicBezTo>
                    <a:pt x="3038326" y="1910760"/>
                    <a:pt x="2358174" y="2461868"/>
                    <a:pt x="1519163" y="2461868"/>
                  </a:cubicBezTo>
                  <a:cubicBezTo>
                    <a:pt x="680152" y="2461868"/>
                    <a:pt x="0" y="1910760"/>
                    <a:pt x="0" y="1230934"/>
                  </a:cubicBezTo>
                  <a:cubicBezTo>
                    <a:pt x="0" y="551108"/>
                    <a:pt x="680152" y="0"/>
                    <a:pt x="1519163" y="0"/>
                  </a:cubicBezTo>
                  <a:close/>
                </a:path>
              </a:pathLst>
            </a:custGeom>
          </p:spPr>
        </p:pic>
        <p:pic>
          <p:nvPicPr>
            <p:cNvPr id="438" name="図 437"/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55150" b="99668" l="47750" r="83750">
                          <a14:foregroundMark x1="60750" y1="89701" x2="60750" y2="89701"/>
                          <a14:foregroundMark x1="53000" y1="99003" x2="53000" y2="99003"/>
                          <a14:backgroundMark x1="56500" y1="99003" x2="56500" y2="99003"/>
                          <a14:backgroundMark x1="55500" y1="99003" x2="55500" y2="99003"/>
                          <a14:backgroundMark x1="55000" y1="99003" x2="55000" y2="990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2" t="52037" r="15463"/>
            <a:stretch/>
          </p:blipFill>
          <p:spPr>
            <a:xfrm>
              <a:off x="-2929093" y="7609823"/>
              <a:ext cx="1452563" cy="1375127"/>
            </a:xfrm>
            <a:prstGeom prst="rect">
              <a:avLst/>
            </a:prstGeom>
          </p:spPr>
        </p:pic>
      </p:grpSp>
      <p:pic>
        <p:nvPicPr>
          <p:cNvPr id="455" name="図 45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0" y="7247891"/>
            <a:ext cx="771869" cy="723864"/>
          </a:xfrm>
          <a:prstGeom prst="rect">
            <a:avLst/>
          </a:prstGeom>
        </p:spPr>
      </p:pic>
      <p:grpSp>
        <p:nvGrpSpPr>
          <p:cNvPr id="456" name="グループ化 455"/>
          <p:cNvGrpSpPr/>
          <p:nvPr/>
        </p:nvGrpSpPr>
        <p:grpSpPr>
          <a:xfrm>
            <a:off x="2181141" y="9259179"/>
            <a:ext cx="896597" cy="237273"/>
            <a:chOff x="7850589" y="6255117"/>
            <a:chExt cx="1769935" cy="468391"/>
          </a:xfrm>
        </p:grpSpPr>
        <p:pic>
          <p:nvPicPr>
            <p:cNvPr id="457" name="図 45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0589" y="6255117"/>
              <a:ext cx="1769935" cy="431753"/>
            </a:xfrm>
            <a:prstGeom prst="rect">
              <a:avLst/>
            </a:prstGeom>
          </p:spPr>
        </p:pic>
        <p:pic>
          <p:nvPicPr>
            <p:cNvPr id="458" name="図 457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473297" y="6558167"/>
              <a:ext cx="554498" cy="165341"/>
            </a:xfrm>
            <a:prstGeom prst="rect">
              <a:avLst/>
            </a:prstGeom>
          </p:spPr>
        </p:pic>
      </p:grpSp>
      <p:sp>
        <p:nvSpPr>
          <p:cNvPr id="459" name="テキスト ボックス 458"/>
          <p:cNvSpPr txBox="1"/>
          <p:nvPr/>
        </p:nvSpPr>
        <p:spPr>
          <a:xfrm>
            <a:off x="1667835" y="7587161"/>
            <a:ext cx="2489613" cy="77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春きゃべつの姿焼きと</a:t>
            </a:r>
            <a:endParaRPr lang="en-US" altLang="ja-JP" sz="1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チキングリル</a:t>
            </a:r>
            <a:endParaRPr lang="en-US" altLang="ja-JP" sz="1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～桜海老のガーリックソース～</a:t>
            </a:r>
            <a:endParaRPr lang="en-US" altLang="ja-JP" sz="105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0" name="テキスト ボックス 459"/>
          <p:cNvSpPr txBox="1"/>
          <p:nvPr/>
        </p:nvSpPr>
        <p:spPr>
          <a:xfrm>
            <a:off x="1973959" y="8289540"/>
            <a:ext cx="227695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瑞々しい“春きゃべつ”の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グリルに春を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感じる桜えびのガーリックソースで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風味付けしました。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ジューシーな鶏肉と一緒に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お召し上りください。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61" name="グループ化 460"/>
          <p:cNvGrpSpPr/>
          <p:nvPr/>
        </p:nvGrpSpPr>
        <p:grpSpPr>
          <a:xfrm flipH="1">
            <a:off x="1781718" y="7437400"/>
            <a:ext cx="1129546" cy="178996"/>
            <a:chOff x="-1754219" y="5426624"/>
            <a:chExt cx="1016143" cy="311984"/>
          </a:xfrm>
        </p:grpSpPr>
        <p:sp>
          <p:nvSpPr>
            <p:cNvPr id="462" name="正方形/長方形 461"/>
            <p:cNvSpPr/>
            <p:nvPr/>
          </p:nvSpPr>
          <p:spPr>
            <a:xfrm>
              <a:off x="-1434245" y="5426624"/>
              <a:ext cx="696169" cy="311984"/>
            </a:xfrm>
            <a:prstGeom prst="rect">
              <a:avLst/>
            </a:prstGeom>
            <a:solidFill>
              <a:srgbClr val="017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3" name="二等辺三角形 462"/>
            <p:cNvSpPr/>
            <p:nvPr/>
          </p:nvSpPr>
          <p:spPr>
            <a:xfrm rot="16200000">
              <a:off x="-1746991" y="5419397"/>
              <a:ext cx="311981" cy="326437"/>
            </a:xfrm>
            <a:prstGeom prst="triangle">
              <a:avLst>
                <a:gd name="adj" fmla="val 0"/>
              </a:avLst>
            </a:prstGeom>
            <a:solidFill>
              <a:srgbClr val="017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64" name="テキスト ボックス 463"/>
          <p:cNvSpPr txBox="1"/>
          <p:nvPr/>
        </p:nvSpPr>
        <p:spPr>
          <a:xfrm>
            <a:off x="1746688" y="7394356"/>
            <a:ext cx="1065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spc="300" dirty="0">
                <a:solidFill>
                  <a:schemeClr val="bg1">
                    <a:lumMod val="9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ベジ</a:t>
            </a:r>
            <a:r>
              <a:rPr lang="ja-JP" altLang="en-US" sz="1100" b="1" spc="300" dirty="0" smtClean="0">
                <a:solidFill>
                  <a:schemeClr val="bg1">
                    <a:lumMod val="9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めし</a:t>
            </a:r>
            <a:endParaRPr lang="en-US" altLang="ja-JP" sz="800" b="1" spc="300" dirty="0" smtClean="0">
              <a:solidFill>
                <a:schemeClr val="bg1">
                  <a:lumMod val="9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65" name="グループ化 464"/>
          <p:cNvGrpSpPr/>
          <p:nvPr/>
        </p:nvGrpSpPr>
        <p:grpSpPr>
          <a:xfrm rot="21346049">
            <a:off x="150018" y="9205195"/>
            <a:ext cx="1270872" cy="302081"/>
            <a:chOff x="80253" y="8658800"/>
            <a:chExt cx="1270872" cy="302081"/>
          </a:xfrm>
        </p:grpSpPr>
        <p:sp>
          <p:nvSpPr>
            <p:cNvPr id="466" name="フリーフォーム 465"/>
            <p:cNvSpPr/>
            <p:nvPr/>
          </p:nvSpPr>
          <p:spPr>
            <a:xfrm>
              <a:off x="114436" y="8658800"/>
              <a:ext cx="1233825" cy="283362"/>
            </a:xfrm>
            <a:custGeom>
              <a:avLst/>
              <a:gdLst>
                <a:gd name="connsiteX0" fmla="*/ 0 w 1233825"/>
                <a:gd name="connsiteY0" fmla="*/ 0 h 273349"/>
                <a:gd name="connsiteX1" fmla="*/ 1233825 w 1233825"/>
                <a:gd name="connsiteY1" fmla="*/ 0 h 273349"/>
                <a:gd name="connsiteX2" fmla="*/ 1233825 w 1233825"/>
                <a:gd name="connsiteY2" fmla="*/ 9626 h 273349"/>
                <a:gd name="connsiteX3" fmla="*/ 1072430 w 1233825"/>
                <a:gd name="connsiteY3" fmla="*/ 139982 h 273349"/>
                <a:gd name="connsiteX4" fmla="*/ 1233825 w 1233825"/>
                <a:gd name="connsiteY4" fmla="*/ 270338 h 273349"/>
                <a:gd name="connsiteX5" fmla="*/ 1233825 w 1233825"/>
                <a:gd name="connsiteY5" fmla="*/ 273349 h 273349"/>
                <a:gd name="connsiteX6" fmla="*/ 0 w 1233825"/>
                <a:gd name="connsiteY6" fmla="*/ 273349 h 27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3825" h="273349">
                  <a:moveTo>
                    <a:pt x="0" y="0"/>
                  </a:moveTo>
                  <a:lnTo>
                    <a:pt x="1233825" y="0"/>
                  </a:lnTo>
                  <a:lnTo>
                    <a:pt x="1233825" y="9626"/>
                  </a:lnTo>
                  <a:lnTo>
                    <a:pt x="1072430" y="139982"/>
                  </a:lnTo>
                  <a:lnTo>
                    <a:pt x="1233825" y="270338"/>
                  </a:lnTo>
                  <a:lnTo>
                    <a:pt x="1233825" y="273349"/>
                  </a:lnTo>
                  <a:lnTo>
                    <a:pt x="0" y="27334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5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7" name="Rectangle 39"/>
            <p:cNvSpPr>
              <a:spLocks noChangeArrowheads="1"/>
            </p:cNvSpPr>
            <p:nvPr/>
          </p:nvSpPr>
          <p:spPr bwMode="auto">
            <a:xfrm>
              <a:off x="80253" y="8666508"/>
              <a:ext cx="1270872" cy="294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1845708"/>
              <a:r>
                <a:rPr kumimoji="0" lang="ja-JP" altLang="en-US" sz="600" b="1" dirty="0" smtClean="0">
                  <a:solidFill>
                    <a:srgbClr val="017D47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一皿で野菜1７５ｇ以上摂取！</a:t>
              </a:r>
              <a:endParaRPr kumimoji="0" lang="en-US" altLang="ja-JP" sz="600" b="1" dirty="0" smtClean="0">
                <a:solidFill>
                  <a:srgbClr val="017D47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  <a:p>
              <a:pPr defTabSz="1845708"/>
              <a:r>
                <a:rPr kumimoji="0" lang="ja-JP" altLang="en-US" sz="600" b="1" dirty="0" smtClean="0">
                  <a:solidFill>
                    <a:srgbClr val="017D47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野菜不足の方におすすめです。</a:t>
              </a:r>
              <a:endParaRPr kumimoji="0" lang="ja-JP" altLang="en-US" sz="600" b="1" dirty="0">
                <a:solidFill>
                  <a:srgbClr val="017D47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</p:grpSp>
      <p:sp>
        <p:nvSpPr>
          <p:cNvPr id="469" name="テキスト ボックス 468"/>
          <p:cNvSpPr txBox="1"/>
          <p:nvPr/>
        </p:nvSpPr>
        <p:spPr>
          <a:xfrm>
            <a:off x="315211" y="5880936"/>
            <a:ext cx="271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ハンバーグ</a:t>
            </a:r>
            <a:r>
              <a:rPr lang="ja-JP" altLang="en-US" sz="2000" b="1" dirty="0" smtClean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＆唐揚げ</a:t>
            </a:r>
            <a:endParaRPr lang="en-US" altLang="ja-JP" sz="2000" b="1" dirty="0" smtClean="0">
              <a:ln w="10160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 smtClean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 ＆カレーコロッケ</a:t>
            </a:r>
            <a:endParaRPr lang="en-US" altLang="ja-JP" sz="2000" b="1" dirty="0" smtClean="0">
              <a:ln w="10160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0" name="テキスト ボックス 469"/>
          <p:cNvSpPr txBox="1"/>
          <p:nvPr/>
        </p:nvSpPr>
        <p:spPr>
          <a:xfrm>
            <a:off x="430925" y="6548620"/>
            <a:ext cx="276257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 dirty="0" smtClean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王道トリオでご飯が止まらない！</a:t>
            </a:r>
            <a:endParaRPr lang="en-US" altLang="ja-JP" sz="1100" dirty="0" smtClean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100" dirty="0" smtClean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人気のハンバーグと唐揚げにカレーコロッケを</a:t>
            </a:r>
            <a:endParaRPr lang="en-US" altLang="ja-JP" sz="1100" dirty="0" smtClean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100" dirty="0" smtClean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合わせた</a:t>
            </a:r>
            <a:r>
              <a:rPr lang="ja-JP" altLang="en-US" sz="1100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1100" dirty="0" smtClean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みんなの好きが凝縮したコンボ♪</a:t>
            </a:r>
            <a:endParaRPr lang="en-US" altLang="ja-JP" sz="1100" dirty="0" smtClean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1" name="テキスト ボックス 470"/>
          <p:cNvSpPr txBox="1"/>
          <p:nvPr/>
        </p:nvSpPr>
        <p:spPr>
          <a:xfrm>
            <a:off x="309207" y="5885073"/>
            <a:ext cx="271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ハンバーグ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＆唐揚げ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＆カレーコロッケ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2" name="テキスト ボックス 471"/>
          <p:cNvSpPr txBox="1"/>
          <p:nvPr/>
        </p:nvSpPr>
        <p:spPr>
          <a:xfrm>
            <a:off x="437237" y="6554656"/>
            <a:ext cx="276257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王道トリオでご飯が止まらない！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人気のハンバーグと唐揚げにカレーコロッケを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合わせた、みんなの好きが凝縮したコンボ♪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73" name="図 47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006" y="6036368"/>
            <a:ext cx="1130709" cy="364834"/>
          </a:xfrm>
          <a:prstGeom prst="rect">
            <a:avLst/>
          </a:prstGeom>
        </p:spPr>
      </p:pic>
      <p:sp>
        <p:nvSpPr>
          <p:cNvPr id="474" name="テキスト ボックス 473"/>
          <p:cNvSpPr txBox="1"/>
          <p:nvPr/>
        </p:nvSpPr>
        <p:spPr>
          <a:xfrm>
            <a:off x="4459887" y="4765561"/>
            <a:ext cx="2715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ゴーゴーカレー</a:t>
            </a:r>
            <a:endParaRPr lang="en-US" altLang="ja-JP" sz="2000" b="1" dirty="0" smtClean="0">
              <a:ln w="10160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5" name="テキスト ボックス 474"/>
          <p:cNvSpPr txBox="1"/>
          <p:nvPr/>
        </p:nvSpPr>
        <p:spPr>
          <a:xfrm>
            <a:off x="4494390" y="5105736"/>
            <a:ext cx="2650322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 dirty="0" smtClean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金沢で古くから愛され続ける金沢カレー。</a:t>
            </a:r>
            <a:endParaRPr lang="en-US" altLang="ja-JP" sz="1100" dirty="0" smtClean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100" dirty="0" smtClean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じっくり煮込んだ</a:t>
            </a:r>
            <a:r>
              <a:rPr lang="ja-JP" altLang="en-US" sz="1100" dirty="0" err="1" smtClean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r>
              <a:rPr lang="ja-JP" altLang="en-US" sz="1100" dirty="0" smtClean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寝かせた</a:t>
            </a:r>
            <a:endParaRPr lang="en-US" altLang="ja-JP" sz="1100" dirty="0" smtClean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100" dirty="0" smtClean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濃厚なルーはクセになるおいしさ。</a:t>
            </a:r>
            <a:endParaRPr lang="en-US" altLang="ja-JP" sz="1100" dirty="0" smtClean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100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トン</a:t>
            </a:r>
            <a:r>
              <a:rPr lang="ja-JP" altLang="en-US" sz="1100" dirty="0" smtClean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カツがのったエネルギーチャージ飯！</a:t>
            </a:r>
            <a:endParaRPr lang="en-US" altLang="ja-JP" sz="1100" dirty="0" smtClean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7" name="テキスト ボックス 616"/>
          <p:cNvSpPr txBox="1"/>
          <p:nvPr/>
        </p:nvSpPr>
        <p:spPr>
          <a:xfrm>
            <a:off x="4499412" y="5107349"/>
            <a:ext cx="2650322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金沢で古くから愛され続ける金沢カレー。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じっくり煮込んだ</a:t>
            </a:r>
            <a:r>
              <a:rPr lang="ja-JP" altLang="en-US" sz="11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寝かせた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濃厚なルーはクセになるおいしさ。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トン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カツがのったエネルギーチャージ飯！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8" name="テキスト ボックス 617"/>
          <p:cNvSpPr txBox="1"/>
          <p:nvPr/>
        </p:nvSpPr>
        <p:spPr>
          <a:xfrm>
            <a:off x="4467938" y="4756640"/>
            <a:ext cx="2715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ゴーゴーカレー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0" name="テキスト ボックス 619"/>
          <p:cNvSpPr txBox="1"/>
          <p:nvPr/>
        </p:nvSpPr>
        <p:spPr>
          <a:xfrm>
            <a:off x="4282586" y="2749314"/>
            <a:ext cx="2934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チキン南蛮</a:t>
            </a:r>
            <a:r>
              <a:rPr lang="ja-JP" altLang="en-US" sz="2000" b="1" dirty="0" smtClean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＆</a:t>
            </a:r>
            <a:endParaRPr lang="en-US" altLang="ja-JP" sz="2000" b="1" dirty="0" smtClean="0">
              <a:ln w="10160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b="1" dirty="0" smtClean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生姜</a:t>
            </a:r>
            <a:r>
              <a:rPr lang="ja-JP" altLang="en-US" sz="2000" b="1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焼き</a:t>
            </a:r>
            <a:r>
              <a:rPr lang="ja-JP" altLang="en-US" sz="2000" b="1" dirty="0" smtClean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＆コロッケ</a:t>
            </a:r>
            <a:endParaRPr lang="en-US" altLang="ja-JP" sz="1200" b="1" dirty="0" smtClean="0">
              <a:ln w="10160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1" name="テキスト ボックス 620"/>
          <p:cNvSpPr txBox="1"/>
          <p:nvPr/>
        </p:nvSpPr>
        <p:spPr>
          <a:xfrm>
            <a:off x="4879229" y="3436087"/>
            <a:ext cx="21363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酸味</a:t>
            </a:r>
            <a:r>
              <a:rPr lang="ja-JP" altLang="en-US" sz="1100" dirty="0" smtClean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とコクのスタミナハーモニー。</a:t>
            </a:r>
            <a:endParaRPr lang="en-US" altLang="ja-JP" sz="1100" dirty="0" smtClean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100" dirty="0" smtClean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肉好になら食べるしかない！</a:t>
            </a:r>
            <a:endParaRPr lang="en-US" altLang="ja-JP" sz="1100" dirty="0" smtClean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100" dirty="0" smtClean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生姜焼きとチキン南蛮に</a:t>
            </a:r>
            <a:endParaRPr lang="en-US" altLang="ja-JP" sz="1100" dirty="0" smtClean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100" dirty="0" smtClean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フライドポテトならぬコロッケを</a:t>
            </a:r>
            <a:endParaRPr lang="en-US" altLang="ja-JP" sz="1100" dirty="0" smtClean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100" dirty="0" smtClean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合わせた究極コンボ♪</a:t>
            </a:r>
            <a:endParaRPr lang="en-US" altLang="ja-JP" sz="1100" dirty="0" smtClean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2" name="テキスト ボックス 621"/>
          <p:cNvSpPr txBox="1"/>
          <p:nvPr/>
        </p:nvSpPr>
        <p:spPr>
          <a:xfrm>
            <a:off x="4288334" y="2756320"/>
            <a:ext cx="2934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チキン南蛮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＆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生姜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焼き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＆コロッケ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3" name="テキスト ボックス 622"/>
          <p:cNvSpPr txBox="1"/>
          <p:nvPr/>
        </p:nvSpPr>
        <p:spPr>
          <a:xfrm>
            <a:off x="4881719" y="3436189"/>
            <a:ext cx="21363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酸味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とコクのスタミナハーモニー。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肉好きなら食べるしかない！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生姜焼きとチキン南蛮に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フライドポテトならぬコロッケを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合わせた究極コンボ♪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3" name="正方形/長方形 712"/>
          <p:cNvSpPr/>
          <p:nvPr/>
        </p:nvSpPr>
        <p:spPr>
          <a:xfrm rot="21012980">
            <a:off x="334372" y="2553156"/>
            <a:ext cx="4247191" cy="173162"/>
          </a:xfrm>
          <a:prstGeom prst="rect">
            <a:avLst/>
          </a:prstGeom>
          <a:solidFill>
            <a:srgbClr val="017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4" name="正方形/長方形 713"/>
          <p:cNvSpPr/>
          <p:nvPr/>
        </p:nvSpPr>
        <p:spPr>
          <a:xfrm rot="21064063">
            <a:off x="539121" y="2777576"/>
            <a:ext cx="3637367" cy="173162"/>
          </a:xfrm>
          <a:prstGeom prst="rect">
            <a:avLst/>
          </a:prstGeom>
          <a:solidFill>
            <a:srgbClr val="017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5" name="正方形/長方形 46"/>
          <p:cNvSpPr>
            <a:spLocks noChangeArrowheads="1"/>
          </p:cNvSpPr>
          <p:nvPr/>
        </p:nvSpPr>
        <p:spPr bwMode="auto">
          <a:xfrm rot="21024841">
            <a:off x="287279" y="2461706"/>
            <a:ext cx="5381781" cy="2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1050" dirty="0" smtClean="0">
                <a:solidFill>
                  <a:schemeClr val="bg1"/>
                </a:solidFill>
                <a:latin typeface="+mn-ea"/>
                <a:ea typeface="+mn-ea"/>
              </a:rPr>
              <a:t>スタミナ</a:t>
            </a:r>
            <a:r>
              <a:rPr lang="ja-JP" altLang="en-US" sz="1050" dirty="0">
                <a:solidFill>
                  <a:schemeClr val="bg1"/>
                </a:solidFill>
                <a:latin typeface="+mn-ea"/>
                <a:ea typeface="+mn-ea"/>
              </a:rPr>
              <a:t>満点のボリュームメニューで</a:t>
            </a:r>
            <a:r>
              <a:rPr lang="ja-JP" altLang="en-US" sz="1050" dirty="0" smtClean="0">
                <a:solidFill>
                  <a:schemeClr val="bg1"/>
                </a:solidFill>
                <a:latin typeface="+mn-ea"/>
                <a:ea typeface="+mn-ea"/>
              </a:rPr>
              <a:t>、新生活</a:t>
            </a:r>
            <a:r>
              <a:rPr lang="ja-JP" altLang="en-US" sz="1050" dirty="0">
                <a:solidFill>
                  <a:schemeClr val="bg1"/>
                </a:solidFill>
                <a:latin typeface="+mn-ea"/>
                <a:ea typeface="+mn-ea"/>
              </a:rPr>
              <a:t>を強力</a:t>
            </a:r>
            <a:r>
              <a:rPr lang="ja-JP" altLang="en-US" sz="1050" dirty="0" smtClean="0">
                <a:solidFill>
                  <a:schemeClr val="bg1"/>
                </a:solidFill>
                <a:latin typeface="+mn-ea"/>
                <a:ea typeface="+mn-ea"/>
              </a:rPr>
              <a:t>バックアップ</a:t>
            </a:r>
            <a:endParaRPr lang="en-US" altLang="ja-JP" sz="105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16" name="正方形/長方形 46"/>
          <p:cNvSpPr>
            <a:spLocks noChangeArrowheads="1"/>
          </p:cNvSpPr>
          <p:nvPr/>
        </p:nvSpPr>
        <p:spPr bwMode="auto">
          <a:xfrm rot="21098241">
            <a:off x="478940" y="2744760"/>
            <a:ext cx="4199078" cy="19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1050" dirty="0" smtClean="0">
                <a:solidFill>
                  <a:schemeClr val="bg1"/>
                </a:solidFill>
                <a:latin typeface="+mn-ea"/>
                <a:ea typeface="+mn-ea"/>
              </a:rPr>
              <a:t>しっかり</a:t>
            </a:r>
            <a:r>
              <a:rPr lang="ja-JP" altLang="en-US" sz="1050" dirty="0">
                <a:solidFill>
                  <a:schemeClr val="bg1"/>
                </a:solidFill>
                <a:latin typeface="+mn-ea"/>
                <a:ea typeface="+mn-ea"/>
              </a:rPr>
              <a:t>食べて、元気</a:t>
            </a:r>
            <a:r>
              <a:rPr lang="ja-JP" altLang="en-US" sz="1050" dirty="0" smtClean="0">
                <a:solidFill>
                  <a:schemeClr val="bg1"/>
                </a:solidFill>
                <a:latin typeface="+mn-ea"/>
                <a:ea typeface="+mn-ea"/>
              </a:rPr>
              <a:t>よくゴー！ゴー！ゴー！</a:t>
            </a:r>
            <a:endParaRPr lang="en-US" altLang="ja-JP" sz="105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431" name="図 43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419028" y="-365201"/>
            <a:ext cx="7718205" cy="3407959"/>
          </a:xfrm>
          <a:prstGeom prst="rect">
            <a:avLst/>
          </a:prstGeom>
        </p:spPr>
      </p:pic>
      <p:sp>
        <p:nvSpPr>
          <p:cNvPr id="432" name="正方形/長方形 431"/>
          <p:cNvSpPr/>
          <p:nvPr/>
        </p:nvSpPr>
        <p:spPr>
          <a:xfrm>
            <a:off x="-1876401" y="-1582240"/>
            <a:ext cx="1790199" cy="128206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12700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3" name="正方形/長方形 432"/>
          <p:cNvSpPr/>
          <p:nvPr/>
        </p:nvSpPr>
        <p:spPr>
          <a:xfrm>
            <a:off x="6890614" y="-2058151"/>
            <a:ext cx="2744613" cy="128206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762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923728"/>
      </p:ext>
    </p:extLst>
  </p:cSld>
  <p:clrMapOvr>
    <a:masterClrMapping/>
  </p:clrMapOvr>
</p:sld>
</file>

<file path=ppt/theme/theme1.xml><?xml version="1.0" encoding="utf-8"?>
<a:theme xmlns:a="http://schemas.openxmlformats.org/drawingml/2006/main" name="5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会社指定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715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1" id="{C85ADC12-09E9-4162-BF4B-DA7AAD490AEA}" vid="{B7C32699-F9B0-4000-B132-E7DE21CD538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</Template>
  <TotalTime>0</TotalTime>
  <Words>277</Words>
  <Application>Microsoft Office PowerPoint</Application>
  <PresentationFormat>A4 210 x 297 mm</PresentationFormat>
  <Paragraphs>56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Meiryo UI</vt:lpstr>
      <vt:lpstr>ＭＳ Ｐゴシック</vt:lpstr>
      <vt:lpstr>メイリオ</vt:lpstr>
      <vt:lpstr>游ゴシック Medium</vt:lpstr>
      <vt:lpstr>Arial</vt:lpstr>
      <vt:lpstr>Calibri</vt:lpstr>
      <vt:lpstr>Calibri Light</vt:lpstr>
      <vt:lpstr>5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2016-07-14T11:01:02Z</dcterms:created>
  <dcterms:modified xsi:type="dcterms:W3CDTF">2026-01-30T06:38:21Z</dcterms:modified>
</cp:coreProperties>
</file>