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40" y="12222963"/>
              <a:ext cx="3926739" cy="1728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018" y="12730620"/>
              <a:ext cx="171564" cy="1582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540" y="2089"/>
                  </a:lnTo>
                  <a:lnTo>
                    <a:pt x="15718" y="2089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13" y="43341"/>
                  </a:lnTo>
                  <a:lnTo>
                    <a:pt x="33231" y="43341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183788" y="3455784"/>
              <a:ext cx="4059554" cy="1151255"/>
            </a:xfrm>
            <a:custGeom>
              <a:avLst/>
              <a:gdLst/>
              <a:ahLst/>
              <a:cxnLst/>
              <a:rect l="l" t="t" r="r" b="b"/>
              <a:pathLst>
                <a:path w="4059554" h="1151254">
                  <a:moveTo>
                    <a:pt x="120992" y="1045133"/>
                  </a:moveTo>
                  <a:lnTo>
                    <a:pt x="89954" y="1018768"/>
                  </a:lnTo>
                  <a:lnTo>
                    <a:pt x="83781" y="1018959"/>
                  </a:lnTo>
                  <a:lnTo>
                    <a:pt x="78295" y="1021829"/>
                  </a:lnTo>
                  <a:lnTo>
                    <a:pt x="73634" y="1027455"/>
                  </a:lnTo>
                  <a:lnTo>
                    <a:pt x="58102" y="1051369"/>
                  </a:lnTo>
                  <a:lnTo>
                    <a:pt x="42506" y="1073569"/>
                  </a:lnTo>
                  <a:lnTo>
                    <a:pt x="27038" y="1094244"/>
                  </a:lnTo>
                  <a:lnTo>
                    <a:pt x="11849" y="1113561"/>
                  </a:lnTo>
                  <a:lnTo>
                    <a:pt x="7772" y="1119987"/>
                  </a:lnTo>
                  <a:lnTo>
                    <a:pt x="33261" y="1148689"/>
                  </a:lnTo>
                  <a:lnTo>
                    <a:pt x="39395" y="1149223"/>
                  </a:lnTo>
                  <a:lnTo>
                    <a:pt x="45173" y="1147076"/>
                  </a:lnTo>
                  <a:lnTo>
                    <a:pt x="87515" y="1095870"/>
                  </a:lnTo>
                  <a:lnTo>
                    <a:pt x="117932" y="1051788"/>
                  </a:lnTo>
                  <a:lnTo>
                    <a:pt x="120992" y="1045133"/>
                  </a:lnTo>
                  <a:close/>
                </a:path>
                <a:path w="4059554" h="1151254">
                  <a:moveTo>
                    <a:pt x="244690" y="1131658"/>
                  </a:moveTo>
                  <a:lnTo>
                    <a:pt x="238137" y="1085723"/>
                  </a:lnTo>
                  <a:lnTo>
                    <a:pt x="228371" y="1043063"/>
                  </a:lnTo>
                  <a:lnTo>
                    <a:pt x="225882" y="1032459"/>
                  </a:lnTo>
                  <a:lnTo>
                    <a:pt x="184073" y="1033081"/>
                  </a:lnTo>
                  <a:lnTo>
                    <a:pt x="169862" y="1045362"/>
                  </a:lnTo>
                  <a:lnTo>
                    <a:pt x="170345" y="1053045"/>
                  </a:lnTo>
                  <a:lnTo>
                    <a:pt x="174332" y="1073137"/>
                  </a:lnTo>
                  <a:lnTo>
                    <a:pt x="177914" y="1093063"/>
                  </a:lnTo>
                  <a:lnTo>
                    <a:pt x="181140" y="1112621"/>
                  </a:lnTo>
                  <a:lnTo>
                    <a:pt x="184073" y="1131658"/>
                  </a:lnTo>
                  <a:lnTo>
                    <a:pt x="186055" y="1139012"/>
                  </a:lnTo>
                  <a:lnTo>
                    <a:pt x="190004" y="1144066"/>
                  </a:lnTo>
                  <a:lnTo>
                    <a:pt x="195834" y="1146683"/>
                  </a:lnTo>
                  <a:lnTo>
                    <a:pt x="203225" y="1146683"/>
                  </a:lnTo>
                  <a:lnTo>
                    <a:pt x="230251" y="1142898"/>
                  </a:lnTo>
                  <a:lnTo>
                    <a:pt x="237502" y="1140764"/>
                  </a:lnTo>
                  <a:lnTo>
                    <a:pt x="242341" y="1137056"/>
                  </a:lnTo>
                  <a:lnTo>
                    <a:pt x="244690" y="1131658"/>
                  </a:lnTo>
                  <a:close/>
                </a:path>
                <a:path w="4059554" h="1151254">
                  <a:moveTo>
                    <a:pt x="389166" y="1126540"/>
                  </a:moveTo>
                  <a:lnTo>
                    <a:pt x="370967" y="1079500"/>
                  </a:lnTo>
                  <a:lnTo>
                    <a:pt x="350685" y="1035570"/>
                  </a:lnTo>
                  <a:lnTo>
                    <a:pt x="335775" y="1024432"/>
                  </a:lnTo>
                  <a:lnTo>
                    <a:pt x="328358" y="1025677"/>
                  </a:lnTo>
                  <a:lnTo>
                    <a:pt x="328574" y="1025677"/>
                  </a:lnTo>
                  <a:lnTo>
                    <a:pt x="308241" y="1031824"/>
                  </a:lnTo>
                  <a:lnTo>
                    <a:pt x="301612" y="1035075"/>
                  </a:lnTo>
                  <a:lnTo>
                    <a:pt x="297713" y="1039952"/>
                  </a:lnTo>
                  <a:lnTo>
                    <a:pt x="296760" y="1046226"/>
                  </a:lnTo>
                  <a:lnTo>
                    <a:pt x="298894" y="1053668"/>
                  </a:lnTo>
                  <a:lnTo>
                    <a:pt x="315506" y="1092593"/>
                  </a:lnTo>
                  <a:lnTo>
                    <a:pt x="324078" y="1113256"/>
                  </a:lnTo>
                  <a:lnTo>
                    <a:pt x="332574" y="1134783"/>
                  </a:lnTo>
                  <a:lnTo>
                    <a:pt x="335978" y="1141107"/>
                  </a:lnTo>
                  <a:lnTo>
                    <a:pt x="340614" y="1145095"/>
                  </a:lnTo>
                  <a:lnTo>
                    <a:pt x="346532" y="1146733"/>
                  </a:lnTo>
                  <a:lnTo>
                    <a:pt x="353796" y="1146022"/>
                  </a:lnTo>
                  <a:lnTo>
                    <a:pt x="376262" y="1140409"/>
                  </a:lnTo>
                  <a:lnTo>
                    <a:pt x="383374" y="1137272"/>
                  </a:lnTo>
                  <a:lnTo>
                    <a:pt x="387731" y="1132611"/>
                  </a:lnTo>
                  <a:lnTo>
                    <a:pt x="389166" y="1126540"/>
                  </a:lnTo>
                  <a:close/>
                </a:path>
                <a:path w="4059554" h="1151254">
                  <a:moveTo>
                    <a:pt x="443649" y="416598"/>
                  </a:moveTo>
                  <a:lnTo>
                    <a:pt x="404520" y="377621"/>
                  </a:lnTo>
                  <a:lnTo>
                    <a:pt x="366991" y="350380"/>
                  </a:lnTo>
                  <a:lnTo>
                    <a:pt x="325361" y="324078"/>
                  </a:lnTo>
                  <a:lnTo>
                    <a:pt x="280174" y="299516"/>
                  </a:lnTo>
                  <a:lnTo>
                    <a:pt x="284505" y="289001"/>
                  </a:lnTo>
                  <a:lnTo>
                    <a:pt x="294513" y="254596"/>
                  </a:lnTo>
                  <a:lnTo>
                    <a:pt x="294640" y="253339"/>
                  </a:lnTo>
                  <a:lnTo>
                    <a:pt x="255219" y="238988"/>
                  </a:lnTo>
                  <a:lnTo>
                    <a:pt x="245237" y="237756"/>
                  </a:lnTo>
                  <a:lnTo>
                    <a:pt x="241071" y="241490"/>
                  </a:lnTo>
                  <a:lnTo>
                    <a:pt x="238975" y="243459"/>
                  </a:lnTo>
                  <a:lnTo>
                    <a:pt x="236486" y="253339"/>
                  </a:lnTo>
                  <a:lnTo>
                    <a:pt x="219392" y="302437"/>
                  </a:lnTo>
                  <a:lnTo>
                    <a:pt x="192811" y="343750"/>
                  </a:lnTo>
                  <a:lnTo>
                    <a:pt x="155943" y="378396"/>
                  </a:lnTo>
                  <a:lnTo>
                    <a:pt x="107950" y="407466"/>
                  </a:lnTo>
                  <a:lnTo>
                    <a:pt x="101600" y="411683"/>
                  </a:lnTo>
                  <a:lnTo>
                    <a:pt x="98361" y="416839"/>
                  </a:lnTo>
                  <a:lnTo>
                    <a:pt x="98056" y="422617"/>
                  </a:lnTo>
                  <a:lnTo>
                    <a:pt x="98044" y="422922"/>
                  </a:lnTo>
                  <a:lnTo>
                    <a:pt x="100469" y="429933"/>
                  </a:lnTo>
                  <a:lnTo>
                    <a:pt x="102971" y="434924"/>
                  </a:lnTo>
                  <a:lnTo>
                    <a:pt x="107530" y="440397"/>
                  </a:lnTo>
                  <a:lnTo>
                    <a:pt x="112864" y="443509"/>
                  </a:lnTo>
                  <a:lnTo>
                    <a:pt x="119011" y="444068"/>
                  </a:lnTo>
                  <a:lnTo>
                    <a:pt x="126047" y="441794"/>
                  </a:lnTo>
                  <a:lnTo>
                    <a:pt x="170992" y="417461"/>
                  </a:lnTo>
                  <a:lnTo>
                    <a:pt x="209042" y="390779"/>
                  </a:lnTo>
                  <a:lnTo>
                    <a:pt x="239585" y="362470"/>
                  </a:lnTo>
                  <a:lnTo>
                    <a:pt x="262077" y="333209"/>
                  </a:lnTo>
                  <a:lnTo>
                    <a:pt x="301193" y="356196"/>
                  </a:lnTo>
                  <a:lnTo>
                    <a:pt x="338683" y="381736"/>
                  </a:lnTo>
                  <a:lnTo>
                    <a:pt x="374053" y="409384"/>
                  </a:lnTo>
                  <a:lnTo>
                    <a:pt x="406857" y="438670"/>
                  </a:lnTo>
                  <a:lnTo>
                    <a:pt x="413004" y="443141"/>
                  </a:lnTo>
                  <a:lnTo>
                    <a:pt x="443484" y="417461"/>
                  </a:lnTo>
                  <a:lnTo>
                    <a:pt x="443611" y="416839"/>
                  </a:lnTo>
                  <a:lnTo>
                    <a:pt x="443649" y="416598"/>
                  </a:lnTo>
                  <a:close/>
                </a:path>
                <a:path w="4059554" h="1151254">
                  <a:moveTo>
                    <a:pt x="529145" y="71755"/>
                  </a:moveTo>
                  <a:lnTo>
                    <a:pt x="523532" y="66154"/>
                  </a:lnTo>
                  <a:lnTo>
                    <a:pt x="297027" y="66154"/>
                  </a:lnTo>
                  <a:lnTo>
                    <a:pt x="298208" y="54940"/>
                  </a:lnTo>
                  <a:lnTo>
                    <a:pt x="300774" y="16852"/>
                  </a:lnTo>
                  <a:lnTo>
                    <a:pt x="300774" y="6248"/>
                  </a:lnTo>
                  <a:lnTo>
                    <a:pt x="294525" y="0"/>
                  </a:lnTo>
                  <a:lnTo>
                    <a:pt x="244602" y="0"/>
                  </a:lnTo>
                  <a:lnTo>
                    <a:pt x="239001" y="5613"/>
                  </a:lnTo>
                  <a:lnTo>
                    <a:pt x="239001" y="16852"/>
                  </a:lnTo>
                  <a:lnTo>
                    <a:pt x="238353" y="29387"/>
                  </a:lnTo>
                  <a:lnTo>
                    <a:pt x="238302" y="30175"/>
                  </a:lnTo>
                  <a:lnTo>
                    <a:pt x="237363" y="41732"/>
                  </a:lnTo>
                  <a:lnTo>
                    <a:pt x="237274" y="42913"/>
                  </a:lnTo>
                  <a:lnTo>
                    <a:pt x="236105" y="53975"/>
                  </a:lnTo>
                  <a:lnTo>
                    <a:pt x="236004" y="54940"/>
                  </a:lnTo>
                  <a:lnTo>
                    <a:pt x="234619" y="66154"/>
                  </a:lnTo>
                  <a:lnTo>
                    <a:pt x="16852" y="66154"/>
                  </a:lnTo>
                  <a:lnTo>
                    <a:pt x="11239" y="71755"/>
                  </a:lnTo>
                  <a:lnTo>
                    <a:pt x="11239" y="547243"/>
                  </a:lnTo>
                  <a:lnTo>
                    <a:pt x="16852" y="552856"/>
                  </a:lnTo>
                  <a:lnTo>
                    <a:pt x="68021" y="552856"/>
                  </a:lnTo>
                  <a:lnTo>
                    <a:pt x="73634" y="547243"/>
                  </a:lnTo>
                  <a:lnTo>
                    <a:pt x="73634" y="99212"/>
                  </a:lnTo>
                  <a:lnTo>
                    <a:pt x="229019" y="99212"/>
                  </a:lnTo>
                  <a:lnTo>
                    <a:pt x="211137" y="147751"/>
                  </a:lnTo>
                  <a:lnTo>
                    <a:pt x="184785" y="186499"/>
                  </a:lnTo>
                  <a:lnTo>
                    <a:pt x="148717" y="218122"/>
                  </a:lnTo>
                  <a:lnTo>
                    <a:pt x="101714" y="245224"/>
                  </a:lnTo>
                  <a:lnTo>
                    <a:pt x="95364" y="249453"/>
                  </a:lnTo>
                  <a:lnTo>
                    <a:pt x="92125" y="254596"/>
                  </a:lnTo>
                  <a:lnTo>
                    <a:pt x="91795" y="260680"/>
                  </a:lnTo>
                  <a:lnTo>
                    <a:pt x="94221" y="267690"/>
                  </a:lnTo>
                  <a:lnTo>
                    <a:pt x="97345" y="273939"/>
                  </a:lnTo>
                  <a:lnTo>
                    <a:pt x="101917" y="279412"/>
                  </a:lnTo>
                  <a:lnTo>
                    <a:pt x="107251" y="282524"/>
                  </a:lnTo>
                  <a:lnTo>
                    <a:pt x="113398" y="283070"/>
                  </a:lnTo>
                  <a:lnTo>
                    <a:pt x="120434" y="280797"/>
                  </a:lnTo>
                  <a:lnTo>
                    <a:pt x="167906" y="255181"/>
                  </a:lnTo>
                  <a:lnTo>
                    <a:pt x="207784" y="227380"/>
                  </a:lnTo>
                  <a:lnTo>
                    <a:pt x="239242" y="198056"/>
                  </a:lnTo>
                  <a:lnTo>
                    <a:pt x="261454" y="167855"/>
                  </a:lnTo>
                  <a:lnTo>
                    <a:pt x="303250" y="191973"/>
                  </a:lnTo>
                  <a:lnTo>
                    <a:pt x="343115" y="218478"/>
                  </a:lnTo>
                  <a:lnTo>
                    <a:pt x="380530" y="247446"/>
                  </a:lnTo>
                  <a:lnTo>
                    <a:pt x="415061" y="279019"/>
                  </a:lnTo>
                  <a:lnTo>
                    <a:pt x="421030" y="283235"/>
                  </a:lnTo>
                  <a:lnTo>
                    <a:pt x="427050" y="284784"/>
                  </a:lnTo>
                  <a:lnTo>
                    <a:pt x="432943" y="283413"/>
                  </a:lnTo>
                  <a:lnTo>
                    <a:pt x="438569" y="279019"/>
                  </a:lnTo>
                  <a:lnTo>
                    <a:pt x="447408" y="268947"/>
                  </a:lnTo>
                  <a:lnTo>
                    <a:pt x="451523" y="262877"/>
                  </a:lnTo>
                  <a:lnTo>
                    <a:pt x="452704" y="256857"/>
                  </a:lnTo>
                  <a:lnTo>
                    <a:pt x="451091" y="250952"/>
                  </a:lnTo>
                  <a:lnTo>
                    <a:pt x="411975" y="215849"/>
                  </a:lnTo>
                  <a:lnTo>
                    <a:pt x="372364" y="187058"/>
                  </a:lnTo>
                  <a:lnTo>
                    <a:pt x="328320" y="159423"/>
                  </a:lnTo>
                  <a:lnTo>
                    <a:pt x="280174" y="133540"/>
                  </a:lnTo>
                  <a:lnTo>
                    <a:pt x="281470" y="128536"/>
                  </a:lnTo>
                  <a:lnTo>
                    <a:pt x="283527" y="121069"/>
                  </a:lnTo>
                  <a:lnTo>
                    <a:pt x="286397" y="111252"/>
                  </a:lnTo>
                  <a:lnTo>
                    <a:pt x="290156" y="99212"/>
                  </a:lnTo>
                  <a:lnTo>
                    <a:pt x="466750" y="99212"/>
                  </a:lnTo>
                  <a:lnTo>
                    <a:pt x="466750" y="476110"/>
                  </a:lnTo>
                  <a:lnTo>
                    <a:pt x="466331" y="499567"/>
                  </a:lnTo>
                  <a:lnTo>
                    <a:pt x="463397" y="511606"/>
                  </a:lnTo>
                  <a:lnTo>
                    <a:pt x="455269" y="516128"/>
                  </a:lnTo>
                  <a:lnTo>
                    <a:pt x="453275" y="516128"/>
                  </a:lnTo>
                  <a:lnTo>
                    <a:pt x="439915" y="516674"/>
                  </a:lnTo>
                  <a:lnTo>
                    <a:pt x="430923" y="516674"/>
                  </a:lnTo>
                  <a:lnTo>
                    <a:pt x="407619" y="516128"/>
                  </a:lnTo>
                  <a:lnTo>
                    <a:pt x="386219" y="515366"/>
                  </a:lnTo>
                  <a:lnTo>
                    <a:pt x="349440" y="513549"/>
                  </a:lnTo>
                  <a:lnTo>
                    <a:pt x="343827" y="519163"/>
                  </a:lnTo>
                  <a:lnTo>
                    <a:pt x="343827" y="541629"/>
                  </a:lnTo>
                  <a:lnTo>
                    <a:pt x="350062" y="547243"/>
                  </a:lnTo>
                  <a:lnTo>
                    <a:pt x="361302" y="547878"/>
                  </a:lnTo>
                  <a:lnTo>
                    <a:pt x="439305" y="550164"/>
                  </a:lnTo>
                  <a:lnTo>
                    <a:pt x="449897" y="550367"/>
                  </a:lnTo>
                  <a:lnTo>
                    <a:pt x="492556" y="548068"/>
                  </a:lnTo>
                  <a:lnTo>
                    <a:pt x="516432" y="538048"/>
                  </a:lnTo>
                  <a:lnTo>
                    <a:pt x="526364" y="516674"/>
                  </a:lnTo>
                  <a:lnTo>
                    <a:pt x="526846" y="515620"/>
                  </a:lnTo>
                  <a:lnTo>
                    <a:pt x="529145" y="476110"/>
                  </a:lnTo>
                  <a:lnTo>
                    <a:pt x="529145" y="99212"/>
                  </a:lnTo>
                  <a:lnTo>
                    <a:pt x="529145" y="71755"/>
                  </a:lnTo>
                  <a:close/>
                </a:path>
                <a:path w="4059554" h="1151254">
                  <a:moveTo>
                    <a:pt x="535622" y="1124648"/>
                  </a:moveTo>
                  <a:lnTo>
                    <a:pt x="516661" y="1089228"/>
                  </a:lnTo>
                  <a:lnTo>
                    <a:pt x="483831" y="1044041"/>
                  </a:lnTo>
                  <a:lnTo>
                    <a:pt x="455434" y="1013968"/>
                  </a:lnTo>
                  <a:lnTo>
                    <a:pt x="449186" y="1014298"/>
                  </a:lnTo>
                  <a:lnTo>
                    <a:pt x="442417" y="1017473"/>
                  </a:lnTo>
                  <a:lnTo>
                    <a:pt x="429310" y="1026223"/>
                  </a:lnTo>
                  <a:lnTo>
                    <a:pt x="423811" y="1031328"/>
                  </a:lnTo>
                  <a:lnTo>
                    <a:pt x="421360" y="1037145"/>
                  </a:lnTo>
                  <a:lnTo>
                    <a:pt x="421944" y="1043419"/>
                  </a:lnTo>
                  <a:lnTo>
                    <a:pt x="425564" y="1049921"/>
                  </a:lnTo>
                  <a:lnTo>
                    <a:pt x="441388" y="1070876"/>
                  </a:lnTo>
                  <a:lnTo>
                    <a:pt x="457085" y="1092593"/>
                  </a:lnTo>
                  <a:lnTo>
                    <a:pt x="472782" y="1115123"/>
                  </a:lnTo>
                  <a:lnTo>
                    <a:pt x="488594" y="1138529"/>
                  </a:lnTo>
                  <a:lnTo>
                    <a:pt x="493344" y="1143787"/>
                  </a:lnTo>
                  <a:lnTo>
                    <a:pt x="499033" y="1146416"/>
                  </a:lnTo>
                  <a:lnTo>
                    <a:pt x="505269" y="1146416"/>
                  </a:lnTo>
                  <a:lnTo>
                    <a:pt x="512292" y="1143520"/>
                  </a:lnTo>
                  <a:lnTo>
                    <a:pt x="527265" y="1134783"/>
                  </a:lnTo>
                  <a:lnTo>
                    <a:pt x="532879" y="1130134"/>
                  </a:lnTo>
                  <a:lnTo>
                    <a:pt x="535622" y="1124648"/>
                  </a:lnTo>
                  <a:close/>
                </a:path>
                <a:path w="4059554" h="1151254">
                  <a:moveTo>
                    <a:pt x="540385" y="971918"/>
                  </a:moveTo>
                  <a:lnTo>
                    <a:pt x="534758" y="966317"/>
                  </a:lnTo>
                  <a:lnTo>
                    <a:pt x="301383" y="966317"/>
                  </a:lnTo>
                  <a:lnTo>
                    <a:pt x="301383" y="912012"/>
                  </a:lnTo>
                  <a:lnTo>
                    <a:pt x="506679" y="912012"/>
                  </a:lnTo>
                  <a:lnTo>
                    <a:pt x="512292" y="907656"/>
                  </a:lnTo>
                  <a:lnTo>
                    <a:pt x="512292" y="888301"/>
                  </a:lnTo>
                  <a:lnTo>
                    <a:pt x="506679" y="882700"/>
                  </a:lnTo>
                  <a:lnTo>
                    <a:pt x="301383" y="882700"/>
                  </a:lnTo>
                  <a:lnTo>
                    <a:pt x="301383" y="832777"/>
                  </a:lnTo>
                  <a:lnTo>
                    <a:pt x="486079" y="832777"/>
                  </a:lnTo>
                  <a:lnTo>
                    <a:pt x="491705" y="827163"/>
                  </a:lnTo>
                  <a:lnTo>
                    <a:pt x="491705" y="804697"/>
                  </a:lnTo>
                  <a:lnTo>
                    <a:pt x="491705" y="739178"/>
                  </a:lnTo>
                  <a:lnTo>
                    <a:pt x="491705" y="712965"/>
                  </a:lnTo>
                  <a:lnTo>
                    <a:pt x="491705" y="650557"/>
                  </a:lnTo>
                  <a:lnTo>
                    <a:pt x="491705" y="625614"/>
                  </a:lnTo>
                  <a:lnTo>
                    <a:pt x="486079" y="619988"/>
                  </a:lnTo>
                  <a:lnTo>
                    <a:pt x="428688" y="619988"/>
                  </a:lnTo>
                  <a:lnTo>
                    <a:pt x="428688" y="650557"/>
                  </a:lnTo>
                  <a:lnTo>
                    <a:pt x="428688" y="712965"/>
                  </a:lnTo>
                  <a:lnTo>
                    <a:pt x="428688" y="739178"/>
                  </a:lnTo>
                  <a:lnTo>
                    <a:pt x="428688" y="804697"/>
                  </a:lnTo>
                  <a:lnTo>
                    <a:pt x="301396" y="804697"/>
                  </a:lnTo>
                  <a:lnTo>
                    <a:pt x="301396" y="739178"/>
                  </a:lnTo>
                  <a:lnTo>
                    <a:pt x="428688" y="739178"/>
                  </a:lnTo>
                  <a:lnTo>
                    <a:pt x="428688" y="712965"/>
                  </a:lnTo>
                  <a:lnTo>
                    <a:pt x="301396" y="712965"/>
                  </a:lnTo>
                  <a:lnTo>
                    <a:pt x="301396" y="650557"/>
                  </a:lnTo>
                  <a:lnTo>
                    <a:pt x="428688" y="650557"/>
                  </a:lnTo>
                  <a:lnTo>
                    <a:pt x="428688" y="619988"/>
                  </a:lnTo>
                  <a:lnTo>
                    <a:pt x="239610" y="619988"/>
                  </a:lnTo>
                  <a:lnTo>
                    <a:pt x="239610" y="650557"/>
                  </a:lnTo>
                  <a:lnTo>
                    <a:pt x="239610" y="712965"/>
                  </a:lnTo>
                  <a:lnTo>
                    <a:pt x="239610" y="739178"/>
                  </a:lnTo>
                  <a:lnTo>
                    <a:pt x="239610" y="804697"/>
                  </a:lnTo>
                  <a:lnTo>
                    <a:pt x="111696" y="804697"/>
                  </a:lnTo>
                  <a:lnTo>
                    <a:pt x="111696" y="739178"/>
                  </a:lnTo>
                  <a:lnTo>
                    <a:pt x="239610" y="739178"/>
                  </a:lnTo>
                  <a:lnTo>
                    <a:pt x="239610" y="712965"/>
                  </a:lnTo>
                  <a:lnTo>
                    <a:pt x="111696" y="712965"/>
                  </a:lnTo>
                  <a:lnTo>
                    <a:pt x="111696" y="650557"/>
                  </a:lnTo>
                  <a:lnTo>
                    <a:pt x="239610" y="650557"/>
                  </a:lnTo>
                  <a:lnTo>
                    <a:pt x="239610" y="619988"/>
                  </a:lnTo>
                  <a:lnTo>
                    <a:pt x="54279" y="619988"/>
                  </a:lnTo>
                  <a:lnTo>
                    <a:pt x="48666" y="625614"/>
                  </a:lnTo>
                  <a:lnTo>
                    <a:pt x="48666" y="827163"/>
                  </a:lnTo>
                  <a:lnTo>
                    <a:pt x="54279" y="832777"/>
                  </a:lnTo>
                  <a:lnTo>
                    <a:pt x="239610" y="832777"/>
                  </a:lnTo>
                  <a:lnTo>
                    <a:pt x="239610" y="882700"/>
                  </a:lnTo>
                  <a:lnTo>
                    <a:pt x="33693" y="882700"/>
                  </a:lnTo>
                  <a:lnTo>
                    <a:pt x="28079" y="887069"/>
                  </a:lnTo>
                  <a:lnTo>
                    <a:pt x="28079" y="906411"/>
                  </a:lnTo>
                  <a:lnTo>
                    <a:pt x="33693" y="912012"/>
                  </a:lnTo>
                  <a:lnTo>
                    <a:pt x="239610" y="912012"/>
                  </a:lnTo>
                  <a:lnTo>
                    <a:pt x="239610" y="966317"/>
                  </a:lnTo>
                  <a:lnTo>
                    <a:pt x="5613" y="966317"/>
                  </a:lnTo>
                  <a:lnTo>
                    <a:pt x="0" y="971296"/>
                  </a:lnTo>
                  <a:lnTo>
                    <a:pt x="0" y="991273"/>
                  </a:lnTo>
                  <a:lnTo>
                    <a:pt x="5613" y="996886"/>
                  </a:lnTo>
                  <a:lnTo>
                    <a:pt x="534758" y="996886"/>
                  </a:lnTo>
                  <a:lnTo>
                    <a:pt x="540385" y="991882"/>
                  </a:lnTo>
                  <a:lnTo>
                    <a:pt x="540385" y="971918"/>
                  </a:lnTo>
                  <a:close/>
                </a:path>
                <a:path w="4059554" h="1151254">
                  <a:moveTo>
                    <a:pt x="850417" y="345871"/>
                  </a:moveTo>
                  <a:lnTo>
                    <a:pt x="832967" y="311543"/>
                  </a:lnTo>
                  <a:lnTo>
                    <a:pt x="799020" y="258368"/>
                  </a:lnTo>
                  <a:lnTo>
                    <a:pt x="775055" y="226987"/>
                  </a:lnTo>
                  <a:lnTo>
                    <a:pt x="769454" y="224574"/>
                  </a:lnTo>
                  <a:lnTo>
                    <a:pt x="763384" y="224853"/>
                  </a:lnTo>
                  <a:lnTo>
                    <a:pt x="756970" y="227761"/>
                  </a:lnTo>
                  <a:lnTo>
                    <a:pt x="741362" y="237134"/>
                  </a:lnTo>
                  <a:lnTo>
                    <a:pt x="735761" y="241884"/>
                  </a:lnTo>
                  <a:lnTo>
                    <a:pt x="733031" y="247573"/>
                  </a:lnTo>
                  <a:lnTo>
                    <a:pt x="733209" y="253974"/>
                  </a:lnTo>
                  <a:lnTo>
                    <a:pt x="736384" y="260845"/>
                  </a:lnTo>
                  <a:lnTo>
                    <a:pt x="752195" y="283883"/>
                  </a:lnTo>
                  <a:lnTo>
                    <a:pt x="767892" y="308965"/>
                  </a:lnTo>
                  <a:lnTo>
                    <a:pt x="783590" y="336042"/>
                  </a:lnTo>
                  <a:lnTo>
                    <a:pt x="799401" y="365048"/>
                  </a:lnTo>
                  <a:lnTo>
                    <a:pt x="803973" y="371221"/>
                  </a:lnTo>
                  <a:lnTo>
                    <a:pt x="809307" y="374637"/>
                  </a:lnTo>
                  <a:lnTo>
                    <a:pt x="815467" y="375145"/>
                  </a:lnTo>
                  <a:lnTo>
                    <a:pt x="822490" y="372541"/>
                  </a:lnTo>
                  <a:lnTo>
                    <a:pt x="841197" y="361937"/>
                  </a:lnTo>
                  <a:lnTo>
                    <a:pt x="846924" y="357352"/>
                  </a:lnTo>
                  <a:lnTo>
                    <a:pt x="850023" y="352018"/>
                  </a:lnTo>
                  <a:lnTo>
                    <a:pt x="850417" y="345871"/>
                  </a:lnTo>
                  <a:close/>
                </a:path>
                <a:path w="4059554" h="1151254">
                  <a:moveTo>
                    <a:pt x="860552" y="699236"/>
                  </a:moveTo>
                  <a:lnTo>
                    <a:pt x="854938" y="693623"/>
                  </a:lnTo>
                  <a:lnTo>
                    <a:pt x="747623" y="693623"/>
                  </a:lnTo>
                  <a:lnTo>
                    <a:pt x="747623" y="607517"/>
                  </a:lnTo>
                  <a:lnTo>
                    <a:pt x="741997" y="601891"/>
                  </a:lnTo>
                  <a:lnTo>
                    <a:pt x="690829" y="601891"/>
                  </a:lnTo>
                  <a:lnTo>
                    <a:pt x="685215" y="607517"/>
                  </a:lnTo>
                  <a:lnTo>
                    <a:pt x="685215" y="693623"/>
                  </a:lnTo>
                  <a:lnTo>
                    <a:pt x="577900" y="693623"/>
                  </a:lnTo>
                  <a:lnTo>
                    <a:pt x="572274" y="699236"/>
                  </a:lnTo>
                  <a:lnTo>
                    <a:pt x="572274" y="721702"/>
                  </a:lnTo>
                  <a:lnTo>
                    <a:pt x="577900" y="727316"/>
                  </a:lnTo>
                  <a:lnTo>
                    <a:pt x="685215" y="727316"/>
                  </a:lnTo>
                  <a:lnTo>
                    <a:pt x="685215" y="854621"/>
                  </a:lnTo>
                  <a:lnTo>
                    <a:pt x="599732" y="854621"/>
                  </a:lnTo>
                  <a:lnTo>
                    <a:pt x="594118" y="860221"/>
                  </a:lnTo>
                  <a:lnTo>
                    <a:pt x="594118" y="1141031"/>
                  </a:lnTo>
                  <a:lnTo>
                    <a:pt x="599732" y="1146644"/>
                  </a:lnTo>
                  <a:lnTo>
                    <a:pt x="648398" y="1146644"/>
                  </a:lnTo>
                  <a:lnTo>
                    <a:pt x="654024" y="1141031"/>
                  </a:lnTo>
                  <a:lnTo>
                    <a:pt x="654024" y="1091730"/>
                  </a:lnTo>
                  <a:lnTo>
                    <a:pt x="828116" y="1091730"/>
                  </a:lnTo>
                  <a:lnTo>
                    <a:pt x="833729" y="1086116"/>
                  </a:lnTo>
                  <a:lnTo>
                    <a:pt x="833729" y="1059916"/>
                  </a:lnTo>
                  <a:lnTo>
                    <a:pt x="833729" y="887679"/>
                  </a:lnTo>
                  <a:lnTo>
                    <a:pt x="833729" y="860221"/>
                  </a:lnTo>
                  <a:lnTo>
                    <a:pt x="828116" y="854621"/>
                  </a:lnTo>
                  <a:lnTo>
                    <a:pt x="775068" y="854621"/>
                  </a:lnTo>
                  <a:lnTo>
                    <a:pt x="775068" y="887679"/>
                  </a:lnTo>
                  <a:lnTo>
                    <a:pt x="775068" y="1059916"/>
                  </a:lnTo>
                  <a:lnTo>
                    <a:pt x="654024" y="1059916"/>
                  </a:lnTo>
                  <a:lnTo>
                    <a:pt x="654024" y="887679"/>
                  </a:lnTo>
                  <a:lnTo>
                    <a:pt x="775068" y="887679"/>
                  </a:lnTo>
                  <a:lnTo>
                    <a:pt x="775068" y="854621"/>
                  </a:lnTo>
                  <a:lnTo>
                    <a:pt x="747623" y="854621"/>
                  </a:lnTo>
                  <a:lnTo>
                    <a:pt x="747623" y="727316"/>
                  </a:lnTo>
                  <a:lnTo>
                    <a:pt x="854938" y="727316"/>
                  </a:lnTo>
                  <a:lnTo>
                    <a:pt x="860552" y="721702"/>
                  </a:lnTo>
                  <a:lnTo>
                    <a:pt x="860552" y="699236"/>
                  </a:lnTo>
                  <a:close/>
                </a:path>
                <a:path w="4059554" h="1151254">
                  <a:moveTo>
                    <a:pt x="1037767" y="161620"/>
                  </a:moveTo>
                  <a:lnTo>
                    <a:pt x="1032154" y="156019"/>
                  </a:lnTo>
                  <a:lnTo>
                    <a:pt x="982853" y="156019"/>
                  </a:lnTo>
                  <a:lnTo>
                    <a:pt x="982853" y="94856"/>
                  </a:lnTo>
                  <a:lnTo>
                    <a:pt x="977239" y="89242"/>
                  </a:lnTo>
                  <a:lnTo>
                    <a:pt x="927328" y="89242"/>
                  </a:lnTo>
                  <a:lnTo>
                    <a:pt x="921702" y="94856"/>
                  </a:lnTo>
                  <a:lnTo>
                    <a:pt x="921702" y="156019"/>
                  </a:lnTo>
                  <a:lnTo>
                    <a:pt x="681456" y="156019"/>
                  </a:lnTo>
                  <a:lnTo>
                    <a:pt x="675855" y="160997"/>
                  </a:lnTo>
                  <a:lnTo>
                    <a:pt x="675855" y="182219"/>
                  </a:lnTo>
                  <a:lnTo>
                    <a:pt x="681456" y="187833"/>
                  </a:lnTo>
                  <a:lnTo>
                    <a:pt x="921702" y="187833"/>
                  </a:lnTo>
                  <a:lnTo>
                    <a:pt x="921702" y="424954"/>
                  </a:lnTo>
                  <a:lnTo>
                    <a:pt x="911555" y="430098"/>
                  </a:lnTo>
                  <a:lnTo>
                    <a:pt x="886841" y="431495"/>
                  </a:lnTo>
                  <a:lnTo>
                    <a:pt x="856157" y="430568"/>
                  </a:lnTo>
                  <a:lnTo>
                    <a:pt x="828103" y="428701"/>
                  </a:lnTo>
                  <a:lnTo>
                    <a:pt x="816864" y="428078"/>
                  </a:lnTo>
                  <a:lnTo>
                    <a:pt x="810628" y="433057"/>
                  </a:lnTo>
                  <a:lnTo>
                    <a:pt x="810628" y="453656"/>
                  </a:lnTo>
                  <a:lnTo>
                    <a:pt x="816254" y="459270"/>
                  </a:lnTo>
                  <a:lnTo>
                    <a:pt x="827481" y="459905"/>
                  </a:lnTo>
                  <a:lnTo>
                    <a:pt x="898029" y="462699"/>
                  </a:lnTo>
                  <a:lnTo>
                    <a:pt x="915466" y="463016"/>
                  </a:lnTo>
                  <a:lnTo>
                    <a:pt x="952576" y="460756"/>
                  </a:lnTo>
                  <a:lnTo>
                    <a:pt x="972794" y="450532"/>
                  </a:lnTo>
                  <a:lnTo>
                    <a:pt x="979639" y="431495"/>
                  </a:lnTo>
                  <a:lnTo>
                    <a:pt x="981189" y="427215"/>
                  </a:lnTo>
                  <a:lnTo>
                    <a:pt x="982853" y="385648"/>
                  </a:lnTo>
                  <a:lnTo>
                    <a:pt x="982853" y="187833"/>
                  </a:lnTo>
                  <a:lnTo>
                    <a:pt x="1032154" y="187833"/>
                  </a:lnTo>
                  <a:lnTo>
                    <a:pt x="1037767" y="182841"/>
                  </a:lnTo>
                  <a:lnTo>
                    <a:pt x="1037767" y="161620"/>
                  </a:lnTo>
                  <a:close/>
                </a:path>
                <a:path w="4059554" h="1151254">
                  <a:moveTo>
                    <a:pt x="1117638" y="33705"/>
                  </a:moveTo>
                  <a:lnTo>
                    <a:pt x="1112024" y="28092"/>
                  </a:lnTo>
                  <a:lnTo>
                    <a:pt x="1055865" y="28092"/>
                  </a:lnTo>
                  <a:lnTo>
                    <a:pt x="1055865" y="59905"/>
                  </a:lnTo>
                  <a:lnTo>
                    <a:pt x="1055865" y="502945"/>
                  </a:lnTo>
                  <a:lnTo>
                    <a:pt x="657758" y="502945"/>
                  </a:lnTo>
                  <a:lnTo>
                    <a:pt x="657758" y="59905"/>
                  </a:lnTo>
                  <a:lnTo>
                    <a:pt x="1055865" y="59905"/>
                  </a:lnTo>
                  <a:lnTo>
                    <a:pt x="1055865" y="28092"/>
                  </a:lnTo>
                  <a:lnTo>
                    <a:pt x="601586" y="28092"/>
                  </a:lnTo>
                  <a:lnTo>
                    <a:pt x="595985" y="33705"/>
                  </a:lnTo>
                  <a:lnTo>
                    <a:pt x="595985" y="556615"/>
                  </a:lnTo>
                  <a:lnTo>
                    <a:pt x="601586" y="562229"/>
                  </a:lnTo>
                  <a:lnTo>
                    <a:pt x="652145" y="562229"/>
                  </a:lnTo>
                  <a:lnTo>
                    <a:pt x="657758" y="556615"/>
                  </a:lnTo>
                  <a:lnTo>
                    <a:pt x="657758" y="534149"/>
                  </a:lnTo>
                  <a:lnTo>
                    <a:pt x="1055865" y="534149"/>
                  </a:lnTo>
                  <a:lnTo>
                    <a:pt x="1055865" y="556615"/>
                  </a:lnTo>
                  <a:lnTo>
                    <a:pt x="1061478" y="562229"/>
                  </a:lnTo>
                  <a:lnTo>
                    <a:pt x="1112024" y="562229"/>
                  </a:lnTo>
                  <a:lnTo>
                    <a:pt x="1117638" y="556615"/>
                  </a:lnTo>
                  <a:lnTo>
                    <a:pt x="1117638" y="534149"/>
                  </a:lnTo>
                  <a:lnTo>
                    <a:pt x="1117638" y="502945"/>
                  </a:lnTo>
                  <a:lnTo>
                    <a:pt x="1117638" y="59905"/>
                  </a:lnTo>
                  <a:lnTo>
                    <a:pt x="1117638" y="33705"/>
                  </a:lnTo>
                  <a:close/>
                </a:path>
                <a:path w="4059554" h="1151254">
                  <a:moveTo>
                    <a:pt x="1118260" y="624357"/>
                  </a:moveTo>
                  <a:lnTo>
                    <a:pt x="1112647" y="618744"/>
                  </a:lnTo>
                  <a:lnTo>
                    <a:pt x="1057122" y="618744"/>
                  </a:lnTo>
                  <a:lnTo>
                    <a:pt x="1057122" y="651814"/>
                  </a:lnTo>
                  <a:lnTo>
                    <a:pt x="1057122" y="765378"/>
                  </a:lnTo>
                  <a:lnTo>
                    <a:pt x="1057122" y="797204"/>
                  </a:lnTo>
                  <a:lnTo>
                    <a:pt x="1057122" y="920127"/>
                  </a:lnTo>
                  <a:lnTo>
                    <a:pt x="936688" y="920127"/>
                  </a:lnTo>
                  <a:lnTo>
                    <a:pt x="939050" y="874598"/>
                  </a:lnTo>
                  <a:lnTo>
                    <a:pt x="939190" y="797204"/>
                  </a:lnTo>
                  <a:lnTo>
                    <a:pt x="1057122" y="797204"/>
                  </a:lnTo>
                  <a:lnTo>
                    <a:pt x="1057122" y="765378"/>
                  </a:lnTo>
                  <a:lnTo>
                    <a:pt x="939190" y="765378"/>
                  </a:lnTo>
                  <a:lnTo>
                    <a:pt x="939190" y="651814"/>
                  </a:lnTo>
                  <a:lnTo>
                    <a:pt x="1057122" y="651814"/>
                  </a:lnTo>
                  <a:lnTo>
                    <a:pt x="1057122" y="618744"/>
                  </a:lnTo>
                  <a:lnTo>
                    <a:pt x="884275" y="618744"/>
                  </a:lnTo>
                  <a:lnTo>
                    <a:pt x="878649" y="624357"/>
                  </a:lnTo>
                  <a:lnTo>
                    <a:pt x="878649" y="840892"/>
                  </a:lnTo>
                  <a:lnTo>
                    <a:pt x="876998" y="913853"/>
                  </a:lnTo>
                  <a:lnTo>
                    <a:pt x="871753" y="974788"/>
                  </a:lnTo>
                  <a:lnTo>
                    <a:pt x="862469" y="1026083"/>
                  </a:lnTo>
                  <a:lnTo>
                    <a:pt x="848702" y="1070102"/>
                  </a:lnTo>
                  <a:lnTo>
                    <a:pt x="829983" y="1109205"/>
                  </a:lnTo>
                  <a:lnTo>
                    <a:pt x="827417" y="1115529"/>
                  </a:lnTo>
                  <a:lnTo>
                    <a:pt x="855827" y="1147787"/>
                  </a:lnTo>
                  <a:lnTo>
                    <a:pt x="862114" y="1148359"/>
                  </a:lnTo>
                  <a:lnTo>
                    <a:pt x="867918" y="1145908"/>
                  </a:lnTo>
                  <a:lnTo>
                    <a:pt x="896734" y="1097724"/>
                  </a:lnTo>
                  <a:lnTo>
                    <a:pt x="914768" y="1052512"/>
                  </a:lnTo>
                  <a:lnTo>
                    <a:pt x="927531" y="1004138"/>
                  </a:lnTo>
                  <a:lnTo>
                    <a:pt x="935443" y="951953"/>
                  </a:lnTo>
                  <a:lnTo>
                    <a:pt x="1057122" y="951953"/>
                  </a:lnTo>
                  <a:lnTo>
                    <a:pt x="1057084" y="1070102"/>
                  </a:lnTo>
                  <a:lnTo>
                    <a:pt x="1049464" y="1107274"/>
                  </a:lnTo>
                  <a:lnTo>
                    <a:pt x="1049324" y="1107274"/>
                  </a:lnTo>
                  <a:lnTo>
                    <a:pt x="1039025" y="1108583"/>
                  </a:lnTo>
                  <a:lnTo>
                    <a:pt x="1030668" y="1108456"/>
                  </a:lnTo>
                  <a:lnTo>
                    <a:pt x="1019048" y="1108036"/>
                  </a:lnTo>
                  <a:lnTo>
                    <a:pt x="1004620" y="1107274"/>
                  </a:lnTo>
                  <a:lnTo>
                    <a:pt x="987856" y="1106093"/>
                  </a:lnTo>
                  <a:lnTo>
                    <a:pt x="980033" y="1106881"/>
                  </a:lnTo>
                  <a:lnTo>
                    <a:pt x="974432" y="1110068"/>
                  </a:lnTo>
                  <a:lnTo>
                    <a:pt x="971169" y="1115529"/>
                  </a:lnTo>
                  <a:lnTo>
                    <a:pt x="970381" y="1122934"/>
                  </a:lnTo>
                  <a:lnTo>
                    <a:pt x="970851" y="1130655"/>
                  </a:lnTo>
                  <a:lnTo>
                    <a:pt x="970953" y="1132293"/>
                  </a:lnTo>
                  <a:lnTo>
                    <a:pt x="971003" y="1132916"/>
                  </a:lnTo>
                  <a:lnTo>
                    <a:pt x="976617" y="1139151"/>
                  </a:lnTo>
                  <a:lnTo>
                    <a:pt x="1011504" y="1141031"/>
                  </a:lnTo>
                  <a:lnTo>
                    <a:pt x="1011961" y="1141031"/>
                  </a:lnTo>
                  <a:lnTo>
                    <a:pt x="1029347" y="1141730"/>
                  </a:lnTo>
                  <a:lnTo>
                    <a:pt x="1044956" y="1142149"/>
                  </a:lnTo>
                  <a:lnTo>
                    <a:pt x="1056487" y="1142276"/>
                  </a:lnTo>
                  <a:lnTo>
                    <a:pt x="1090879" y="1140244"/>
                  </a:lnTo>
                  <a:lnTo>
                    <a:pt x="1116761" y="1108583"/>
                  </a:lnTo>
                  <a:lnTo>
                    <a:pt x="1118184" y="1070102"/>
                  </a:lnTo>
                  <a:lnTo>
                    <a:pt x="1118260" y="951953"/>
                  </a:lnTo>
                  <a:lnTo>
                    <a:pt x="1118260" y="920127"/>
                  </a:lnTo>
                  <a:lnTo>
                    <a:pt x="1118260" y="797204"/>
                  </a:lnTo>
                  <a:lnTo>
                    <a:pt x="1118260" y="765378"/>
                  </a:lnTo>
                  <a:lnTo>
                    <a:pt x="1118260" y="651814"/>
                  </a:lnTo>
                  <a:lnTo>
                    <a:pt x="1118260" y="624357"/>
                  </a:lnTo>
                  <a:close/>
                </a:path>
                <a:path w="4059554" h="1151254">
                  <a:moveTo>
                    <a:pt x="1544853" y="1011910"/>
                  </a:moveTo>
                  <a:lnTo>
                    <a:pt x="1543977" y="1005624"/>
                  </a:lnTo>
                  <a:lnTo>
                    <a:pt x="1543900" y="1005014"/>
                  </a:lnTo>
                  <a:lnTo>
                    <a:pt x="1536141" y="977747"/>
                  </a:lnTo>
                  <a:lnTo>
                    <a:pt x="1527670" y="950252"/>
                  </a:lnTo>
                  <a:lnTo>
                    <a:pt x="1518259" y="922515"/>
                  </a:lnTo>
                  <a:lnTo>
                    <a:pt x="1510512" y="902042"/>
                  </a:lnTo>
                  <a:lnTo>
                    <a:pt x="1507921" y="895184"/>
                  </a:lnTo>
                  <a:lnTo>
                    <a:pt x="1507693" y="894562"/>
                  </a:lnTo>
                  <a:lnTo>
                    <a:pt x="1504111" y="888352"/>
                  </a:lnTo>
                  <a:lnTo>
                    <a:pt x="1499120" y="884656"/>
                  </a:lnTo>
                  <a:lnTo>
                    <a:pt x="1492961" y="883412"/>
                  </a:lnTo>
                  <a:lnTo>
                    <a:pt x="1485392" y="884656"/>
                  </a:lnTo>
                  <a:lnTo>
                    <a:pt x="1485633" y="884656"/>
                  </a:lnTo>
                  <a:lnTo>
                    <a:pt x="1454048" y="895184"/>
                  </a:lnTo>
                  <a:lnTo>
                    <a:pt x="1454048" y="847140"/>
                  </a:lnTo>
                  <a:lnTo>
                    <a:pt x="1527670" y="847140"/>
                  </a:lnTo>
                  <a:lnTo>
                    <a:pt x="1533283" y="841527"/>
                  </a:lnTo>
                  <a:lnTo>
                    <a:pt x="1533283" y="825296"/>
                  </a:lnTo>
                  <a:lnTo>
                    <a:pt x="1533283" y="819683"/>
                  </a:lnTo>
                  <a:lnTo>
                    <a:pt x="1527670" y="814057"/>
                  </a:lnTo>
                  <a:lnTo>
                    <a:pt x="1437195" y="814057"/>
                  </a:lnTo>
                  <a:lnTo>
                    <a:pt x="1437195" y="709853"/>
                  </a:lnTo>
                  <a:lnTo>
                    <a:pt x="1508950" y="709853"/>
                  </a:lnTo>
                  <a:lnTo>
                    <a:pt x="1514563" y="704875"/>
                  </a:lnTo>
                  <a:lnTo>
                    <a:pt x="1514563" y="683653"/>
                  </a:lnTo>
                  <a:lnTo>
                    <a:pt x="1508950" y="678027"/>
                  </a:lnTo>
                  <a:lnTo>
                    <a:pt x="1437195" y="678027"/>
                  </a:lnTo>
                  <a:lnTo>
                    <a:pt x="1437195" y="601281"/>
                  </a:lnTo>
                  <a:lnTo>
                    <a:pt x="1431569" y="595668"/>
                  </a:lnTo>
                  <a:lnTo>
                    <a:pt x="1380413" y="595668"/>
                  </a:lnTo>
                  <a:lnTo>
                    <a:pt x="1374787" y="601281"/>
                  </a:lnTo>
                  <a:lnTo>
                    <a:pt x="1374787" y="814057"/>
                  </a:lnTo>
                  <a:lnTo>
                    <a:pt x="1318006" y="814057"/>
                  </a:lnTo>
                  <a:lnTo>
                    <a:pt x="1312392" y="817803"/>
                  </a:lnTo>
                  <a:lnTo>
                    <a:pt x="1312392" y="825296"/>
                  </a:lnTo>
                  <a:lnTo>
                    <a:pt x="1303362" y="800849"/>
                  </a:lnTo>
                  <a:lnTo>
                    <a:pt x="1294917" y="778103"/>
                  </a:lnTo>
                  <a:lnTo>
                    <a:pt x="1286941" y="757110"/>
                  </a:lnTo>
                  <a:lnTo>
                    <a:pt x="1279321" y="737933"/>
                  </a:lnTo>
                  <a:lnTo>
                    <a:pt x="1338605" y="737933"/>
                  </a:lnTo>
                  <a:lnTo>
                    <a:pt x="1344218" y="732320"/>
                  </a:lnTo>
                  <a:lnTo>
                    <a:pt x="1344218" y="710476"/>
                  </a:lnTo>
                  <a:lnTo>
                    <a:pt x="1338605" y="704875"/>
                  </a:lnTo>
                  <a:lnTo>
                    <a:pt x="1279944" y="704875"/>
                  </a:lnTo>
                  <a:lnTo>
                    <a:pt x="1279944" y="607529"/>
                  </a:lnTo>
                  <a:lnTo>
                    <a:pt x="1274330" y="601903"/>
                  </a:lnTo>
                  <a:lnTo>
                    <a:pt x="1226273" y="601903"/>
                  </a:lnTo>
                  <a:lnTo>
                    <a:pt x="1220673" y="607529"/>
                  </a:lnTo>
                  <a:lnTo>
                    <a:pt x="1220673" y="704875"/>
                  </a:lnTo>
                  <a:lnTo>
                    <a:pt x="1158265" y="704875"/>
                  </a:lnTo>
                  <a:lnTo>
                    <a:pt x="1152652" y="710476"/>
                  </a:lnTo>
                  <a:lnTo>
                    <a:pt x="1152652" y="732320"/>
                  </a:lnTo>
                  <a:lnTo>
                    <a:pt x="1158265" y="737933"/>
                  </a:lnTo>
                  <a:lnTo>
                    <a:pt x="1219415" y="737933"/>
                  </a:lnTo>
                  <a:lnTo>
                    <a:pt x="1209408" y="787400"/>
                  </a:lnTo>
                  <a:lnTo>
                    <a:pt x="1197432" y="834732"/>
                  </a:lnTo>
                  <a:lnTo>
                    <a:pt x="1183703" y="879589"/>
                  </a:lnTo>
                  <a:lnTo>
                    <a:pt x="1168298" y="922045"/>
                  </a:lnTo>
                  <a:lnTo>
                    <a:pt x="1151407" y="961948"/>
                  </a:lnTo>
                  <a:lnTo>
                    <a:pt x="1147660" y="970686"/>
                  </a:lnTo>
                  <a:lnTo>
                    <a:pt x="1147660" y="976934"/>
                  </a:lnTo>
                  <a:lnTo>
                    <a:pt x="1152652" y="985037"/>
                  </a:lnTo>
                  <a:lnTo>
                    <a:pt x="1165136" y="1006881"/>
                  </a:lnTo>
                  <a:lnTo>
                    <a:pt x="1170851" y="1013434"/>
                  </a:lnTo>
                  <a:lnTo>
                    <a:pt x="1197851" y="985951"/>
                  </a:lnTo>
                  <a:lnTo>
                    <a:pt x="1213764" y="946124"/>
                  </a:lnTo>
                  <a:lnTo>
                    <a:pt x="1220673" y="925753"/>
                  </a:lnTo>
                  <a:lnTo>
                    <a:pt x="1220673" y="1145400"/>
                  </a:lnTo>
                  <a:lnTo>
                    <a:pt x="1226273" y="1151026"/>
                  </a:lnTo>
                  <a:lnTo>
                    <a:pt x="1274330" y="1151026"/>
                  </a:lnTo>
                  <a:lnTo>
                    <a:pt x="1279944" y="1145400"/>
                  </a:lnTo>
                  <a:lnTo>
                    <a:pt x="1279944" y="925753"/>
                  </a:lnTo>
                  <a:lnTo>
                    <a:pt x="1279944" y="884656"/>
                  </a:lnTo>
                  <a:lnTo>
                    <a:pt x="1281811" y="891438"/>
                  </a:lnTo>
                  <a:lnTo>
                    <a:pt x="1284312" y="898296"/>
                  </a:lnTo>
                  <a:lnTo>
                    <a:pt x="1286179" y="904544"/>
                  </a:lnTo>
                  <a:lnTo>
                    <a:pt x="1289862" y="911656"/>
                  </a:lnTo>
                  <a:lnTo>
                    <a:pt x="1295069" y="915149"/>
                  </a:lnTo>
                  <a:lnTo>
                    <a:pt x="1301445" y="914895"/>
                  </a:lnTo>
                  <a:lnTo>
                    <a:pt x="1308646" y="910793"/>
                  </a:lnTo>
                  <a:lnTo>
                    <a:pt x="1329245" y="893927"/>
                  </a:lnTo>
                  <a:lnTo>
                    <a:pt x="1321409" y="940003"/>
                  </a:lnTo>
                  <a:lnTo>
                    <a:pt x="1312075" y="983627"/>
                  </a:lnTo>
                  <a:lnTo>
                    <a:pt x="1301330" y="1024674"/>
                  </a:lnTo>
                  <a:lnTo>
                    <a:pt x="1289304" y="1063040"/>
                  </a:lnTo>
                  <a:lnTo>
                    <a:pt x="1288161" y="1069898"/>
                  </a:lnTo>
                  <a:lnTo>
                    <a:pt x="1326248" y="1093165"/>
                  </a:lnTo>
                  <a:lnTo>
                    <a:pt x="1332204" y="1091895"/>
                  </a:lnTo>
                  <a:lnTo>
                    <a:pt x="1353680" y="1040282"/>
                  </a:lnTo>
                  <a:lnTo>
                    <a:pt x="1365199" y="998054"/>
                  </a:lnTo>
                  <a:lnTo>
                    <a:pt x="1374952" y="954773"/>
                  </a:lnTo>
                  <a:lnTo>
                    <a:pt x="1382788" y="910793"/>
                  </a:lnTo>
                  <a:lnTo>
                    <a:pt x="1382903" y="910158"/>
                  </a:lnTo>
                  <a:lnTo>
                    <a:pt x="1383004" y="904544"/>
                  </a:lnTo>
                  <a:lnTo>
                    <a:pt x="1383042" y="902563"/>
                  </a:lnTo>
                  <a:lnTo>
                    <a:pt x="1380718" y="896658"/>
                  </a:lnTo>
                  <a:lnTo>
                    <a:pt x="1377632" y="893927"/>
                  </a:lnTo>
                  <a:lnTo>
                    <a:pt x="1376057" y="892517"/>
                  </a:lnTo>
                  <a:lnTo>
                    <a:pt x="1369174" y="890193"/>
                  </a:lnTo>
                  <a:lnTo>
                    <a:pt x="1334706" y="884656"/>
                  </a:lnTo>
                  <a:lnTo>
                    <a:pt x="1334262" y="884656"/>
                  </a:lnTo>
                  <a:lnTo>
                    <a:pt x="1320507" y="847140"/>
                  </a:lnTo>
                  <a:lnTo>
                    <a:pt x="1392885" y="847140"/>
                  </a:lnTo>
                  <a:lnTo>
                    <a:pt x="1392834" y="981290"/>
                  </a:lnTo>
                  <a:lnTo>
                    <a:pt x="1392707" y="1091196"/>
                  </a:lnTo>
                  <a:lnTo>
                    <a:pt x="1392618" y="1094155"/>
                  </a:lnTo>
                  <a:lnTo>
                    <a:pt x="1392262" y="1102360"/>
                  </a:lnTo>
                  <a:lnTo>
                    <a:pt x="1389761" y="1106106"/>
                  </a:lnTo>
                  <a:lnTo>
                    <a:pt x="1389380" y="1107630"/>
                  </a:lnTo>
                  <a:lnTo>
                    <a:pt x="1389253" y="1108113"/>
                  </a:lnTo>
                  <a:lnTo>
                    <a:pt x="1389138" y="1109218"/>
                  </a:lnTo>
                  <a:lnTo>
                    <a:pt x="1388516" y="1109218"/>
                  </a:lnTo>
                  <a:lnTo>
                    <a:pt x="1387271" y="1108595"/>
                  </a:lnTo>
                  <a:lnTo>
                    <a:pt x="1380451" y="1108595"/>
                  </a:lnTo>
                  <a:lnTo>
                    <a:pt x="1371739" y="1108113"/>
                  </a:lnTo>
                  <a:lnTo>
                    <a:pt x="1365592" y="1107630"/>
                  </a:lnTo>
                  <a:lnTo>
                    <a:pt x="1365377" y="1107630"/>
                  </a:lnTo>
                  <a:lnTo>
                    <a:pt x="1356080" y="1106716"/>
                  </a:lnTo>
                  <a:lnTo>
                    <a:pt x="1348511" y="1107046"/>
                  </a:lnTo>
                  <a:lnTo>
                    <a:pt x="1342809" y="1109827"/>
                  </a:lnTo>
                  <a:lnTo>
                    <a:pt x="1339215" y="1114958"/>
                  </a:lnTo>
                  <a:lnTo>
                    <a:pt x="1337970" y="1122324"/>
                  </a:lnTo>
                  <a:lnTo>
                    <a:pt x="1337970" y="1132928"/>
                  </a:lnTo>
                  <a:lnTo>
                    <a:pt x="1343583" y="1139164"/>
                  </a:lnTo>
                  <a:lnTo>
                    <a:pt x="1354823" y="1139786"/>
                  </a:lnTo>
                  <a:lnTo>
                    <a:pt x="1371130" y="1141031"/>
                  </a:lnTo>
                  <a:lnTo>
                    <a:pt x="1371346" y="1141031"/>
                  </a:lnTo>
                  <a:lnTo>
                    <a:pt x="1382903" y="1141730"/>
                  </a:lnTo>
                  <a:lnTo>
                    <a:pt x="1392720" y="1142149"/>
                  </a:lnTo>
                  <a:lnTo>
                    <a:pt x="1399743" y="1142288"/>
                  </a:lnTo>
                  <a:lnTo>
                    <a:pt x="1428762" y="1140015"/>
                  </a:lnTo>
                  <a:lnTo>
                    <a:pt x="1445145" y="1130185"/>
                  </a:lnTo>
                  <a:lnTo>
                    <a:pt x="1451902" y="1109827"/>
                  </a:lnTo>
                  <a:lnTo>
                    <a:pt x="1452016" y="1109497"/>
                  </a:lnTo>
                  <a:lnTo>
                    <a:pt x="1452105" y="1109218"/>
                  </a:lnTo>
                  <a:lnTo>
                    <a:pt x="1452321" y="1108595"/>
                  </a:lnTo>
                  <a:lnTo>
                    <a:pt x="1452435" y="1107630"/>
                  </a:lnTo>
                  <a:lnTo>
                    <a:pt x="1454035" y="1070038"/>
                  </a:lnTo>
                  <a:lnTo>
                    <a:pt x="1454048" y="902042"/>
                  </a:lnTo>
                  <a:lnTo>
                    <a:pt x="1463294" y="928128"/>
                  </a:lnTo>
                  <a:lnTo>
                    <a:pt x="1472374" y="956716"/>
                  </a:lnTo>
                  <a:lnTo>
                    <a:pt x="1481328" y="987780"/>
                  </a:lnTo>
                  <a:lnTo>
                    <a:pt x="1490230" y="1021232"/>
                  </a:lnTo>
                  <a:lnTo>
                    <a:pt x="1493367" y="1028344"/>
                  </a:lnTo>
                  <a:lnTo>
                    <a:pt x="1498015" y="1032776"/>
                  </a:lnTo>
                  <a:lnTo>
                    <a:pt x="1504086" y="1034389"/>
                  </a:lnTo>
                  <a:lnTo>
                    <a:pt x="1511439" y="1033081"/>
                  </a:lnTo>
                  <a:lnTo>
                    <a:pt x="1532661" y="1025601"/>
                  </a:lnTo>
                  <a:lnTo>
                    <a:pt x="1539062" y="1022197"/>
                  </a:lnTo>
                  <a:lnTo>
                    <a:pt x="1543189" y="1017638"/>
                  </a:lnTo>
                  <a:lnTo>
                    <a:pt x="1544853" y="1011910"/>
                  </a:lnTo>
                  <a:close/>
                </a:path>
                <a:path w="4059554" h="1151254">
                  <a:moveTo>
                    <a:pt x="1723605" y="277698"/>
                  </a:moveTo>
                  <a:lnTo>
                    <a:pt x="1717992" y="272072"/>
                  </a:lnTo>
                  <a:lnTo>
                    <a:pt x="1486496" y="272072"/>
                  </a:lnTo>
                  <a:lnTo>
                    <a:pt x="1486496" y="211543"/>
                  </a:lnTo>
                  <a:lnTo>
                    <a:pt x="1531429" y="179285"/>
                  </a:lnTo>
                  <a:lnTo>
                    <a:pt x="1572755" y="146265"/>
                  </a:lnTo>
                  <a:lnTo>
                    <a:pt x="1610563" y="112649"/>
                  </a:lnTo>
                  <a:lnTo>
                    <a:pt x="1644980" y="78638"/>
                  </a:lnTo>
                  <a:lnTo>
                    <a:pt x="1653095" y="66167"/>
                  </a:lnTo>
                  <a:lnTo>
                    <a:pt x="1653095" y="43065"/>
                  </a:lnTo>
                  <a:lnTo>
                    <a:pt x="1647469" y="37452"/>
                  </a:lnTo>
                  <a:lnTo>
                    <a:pt x="1247495" y="37452"/>
                  </a:lnTo>
                  <a:lnTo>
                    <a:pt x="1241882" y="43065"/>
                  </a:lnTo>
                  <a:lnTo>
                    <a:pt x="1241882" y="65532"/>
                  </a:lnTo>
                  <a:lnTo>
                    <a:pt x="1247495" y="71145"/>
                  </a:lnTo>
                  <a:lnTo>
                    <a:pt x="1589443" y="71145"/>
                  </a:lnTo>
                  <a:lnTo>
                    <a:pt x="1552587" y="106972"/>
                  </a:lnTo>
                  <a:lnTo>
                    <a:pt x="1515033" y="139712"/>
                  </a:lnTo>
                  <a:lnTo>
                    <a:pt x="1476768" y="169519"/>
                  </a:lnTo>
                  <a:lnTo>
                    <a:pt x="1437817" y="196570"/>
                  </a:lnTo>
                  <a:lnTo>
                    <a:pt x="1427822" y="196570"/>
                  </a:lnTo>
                  <a:lnTo>
                    <a:pt x="1422222" y="202196"/>
                  </a:lnTo>
                  <a:lnTo>
                    <a:pt x="1422222" y="272072"/>
                  </a:lnTo>
                  <a:lnTo>
                    <a:pt x="1168882" y="272072"/>
                  </a:lnTo>
                  <a:lnTo>
                    <a:pt x="1163256" y="277698"/>
                  </a:lnTo>
                  <a:lnTo>
                    <a:pt x="1163256" y="301396"/>
                  </a:lnTo>
                  <a:lnTo>
                    <a:pt x="1168882" y="307009"/>
                  </a:lnTo>
                  <a:lnTo>
                    <a:pt x="1422222" y="307009"/>
                  </a:lnTo>
                  <a:lnTo>
                    <a:pt x="1422222" y="470496"/>
                  </a:lnTo>
                  <a:lnTo>
                    <a:pt x="1421638" y="493522"/>
                  </a:lnTo>
                  <a:lnTo>
                    <a:pt x="1418551" y="505841"/>
                  </a:lnTo>
                  <a:lnTo>
                    <a:pt x="1410893" y="510781"/>
                  </a:lnTo>
                  <a:lnTo>
                    <a:pt x="1396631" y="511695"/>
                  </a:lnTo>
                  <a:lnTo>
                    <a:pt x="1384198" y="511378"/>
                  </a:lnTo>
                  <a:lnTo>
                    <a:pt x="1319872" y="508571"/>
                  </a:lnTo>
                  <a:lnTo>
                    <a:pt x="1312049" y="509358"/>
                  </a:lnTo>
                  <a:lnTo>
                    <a:pt x="1306461" y="512546"/>
                  </a:lnTo>
                  <a:lnTo>
                    <a:pt x="1303197" y="517956"/>
                  </a:lnTo>
                  <a:lnTo>
                    <a:pt x="1302410" y="525424"/>
                  </a:lnTo>
                  <a:lnTo>
                    <a:pt x="1303032" y="536028"/>
                  </a:lnTo>
                  <a:lnTo>
                    <a:pt x="1308658" y="541642"/>
                  </a:lnTo>
                  <a:lnTo>
                    <a:pt x="1319872" y="542264"/>
                  </a:lnTo>
                  <a:lnTo>
                    <a:pt x="1390167" y="545160"/>
                  </a:lnTo>
                  <a:lnTo>
                    <a:pt x="1405369" y="545388"/>
                  </a:lnTo>
                  <a:lnTo>
                    <a:pt x="1448574" y="542988"/>
                  </a:lnTo>
                  <a:lnTo>
                    <a:pt x="1473073" y="532739"/>
                  </a:lnTo>
                  <a:lnTo>
                    <a:pt x="1483220" y="511695"/>
                  </a:lnTo>
                  <a:lnTo>
                    <a:pt x="1483995" y="510095"/>
                  </a:lnTo>
                  <a:lnTo>
                    <a:pt x="1486496" y="470496"/>
                  </a:lnTo>
                  <a:lnTo>
                    <a:pt x="1486496" y="307009"/>
                  </a:lnTo>
                  <a:lnTo>
                    <a:pt x="1717992" y="307009"/>
                  </a:lnTo>
                  <a:lnTo>
                    <a:pt x="1723605" y="301396"/>
                  </a:lnTo>
                  <a:lnTo>
                    <a:pt x="1723605" y="277698"/>
                  </a:lnTo>
                  <a:close/>
                </a:path>
                <a:path w="4059554" h="1151254">
                  <a:moveTo>
                    <a:pt x="1735378" y="1113193"/>
                  </a:moveTo>
                  <a:lnTo>
                    <a:pt x="1733130" y="1107630"/>
                  </a:lnTo>
                  <a:lnTo>
                    <a:pt x="1728597" y="1102360"/>
                  </a:lnTo>
                  <a:lnTo>
                    <a:pt x="1706384" y="1078712"/>
                  </a:lnTo>
                  <a:lnTo>
                    <a:pt x="1684832" y="1050861"/>
                  </a:lnTo>
                  <a:lnTo>
                    <a:pt x="1673733" y="1033703"/>
                  </a:lnTo>
                  <a:lnTo>
                    <a:pt x="1664093" y="1018806"/>
                  </a:lnTo>
                  <a:lnTo>
                    <a:pt x="1644357" y="982548"/>
                  </a:lnTo>
                  <a:lnTo>
                    <a:pt x="1666633" y="935913"/>
                  </a:lnTo>
                  <a:lnTo>
                    <a:pt x="1685556" y="887666"/>
                  </a:lnTo>
                  <a:lnTo>
                    <a:pt x="1701292" y="837615"/>
                  </a:lnTo>
                  <a:lnTo>
                    <a:pt x="1714004" y="785583"/>
                  </a:lnTo>
                  <a:lnTo>
                    <a:pt x="1723885" y="731405"/>
                  </a:lnTo>
                  <a:lnTo>
                    <a:pt x="1731086" y="674916"/>
                  </a:lnTo>
                  <a:lnTo>
                    <a:pt x="1731086" y="643089"/>
                  </a:lnTo>
                  <a:lnTo>
                    <a:pt x="1725472" y="637476"/>
                  </a:lnTo>
                  <a:lnTo>
                    <a:pt x="1517065" y="637476"/>
                  </a:lnTo>
                  <a:lnTo>
                    <a:pt x="1511439" y="643089"/>
                  </a:lnTo>
                  <a:lnTo>
                    <a:pt x="1511439" y="665556"/>
                  </a:lnTo>
                  <a:lnTo>
                    <a:pt x="1517065" y="671169"/>
                  </a:lnTo>
                  <a:lnTo>
                    <a:pt x="1671815" y="671169"/>
                  </a:lnTo>
                  <a:lnTo>
                    <a:pt x="1665376" y="726313"/>
                  </a:lnTo>
                  <a:lnTo>
                    <a:pt x="1656689" y="778103"/>
                  </a:lnTo>
                  <a:lnTo>
                    <a:pt x="1656613" y="778560"/>
                  </a:lnTo>
                  <a:lnTo>
                    <a:pt x="1645577" y="827697"/>
                  </a:lnTo>
                  <a:lnTo>
                    <a:pt x="1632318" y="873493"/>
                  </a:lnTo>
                  <a:lnTo>
                    <a:pt x="1616900" y="915771"/>
                  </a:lnTo>
                  <a:lnTo>
                    <a:pt x="1603552" y="871842"/>
                  </a:lnTo>
                  <a:lnTo>
                    <a:pt x="1592554" y="823645"/>
                  </a:lnTo>
                  <a:lnTo>
                    <a:pt x="1583893" y="771601"/>
                  </a:lnTo>
                  <a:lnTo>
                    <a:pt x="1577581" y="716102"/>
                  </a:lnTo>
                  <a:lnTo>
                    <a:pt x="1576349" y="704875"/>
                  </a:lnTo>
                  <a:lnTo>
                    <a:pt x="1570101" y="699871"/>
                  </a:lnTo>
                  <a:lnTo>
                    <a:pt x="1559483" y="701128"/>
                  </a:lnTo>
                  <a:lnTo>
                    <a:pt x="1537030" y="704240"/>
                  </a:lnTo>
                  <a:lnTo>
                    <a:pt x="1526425" y="705497"/>
                  </a:lnTo>
                  <a:lnTo>
                    <a:pt x="1521421" y="712355"/>
                  </a:lnTo>
                  <a:lnTo>
                    <a:pt x="1522679" y="722972"/>
                  </a:lnTo>
                  <a:lnTo>
                    <a:pt x="1529956" y="780440"/>
                  </a:lnTo>
                  <a:lnTo>
                    <a:pt x="1539862" y="834732"/>
                  </a:lnTo>
                  <a:lnTo>
                    <a:pt x="1552498" y="886129"/>
                  </a:lnTo>
                  <a:lnTo>
                    <a:pt x="1567967" y="934897"/>
                  </a:lnTo>
                  <a:lnTo>
                    <a:pt x="1586331" y="981290"/>
                  </a:lnTo>
                  <a:lnTo>
                    <a:pt x="1563192" y="1018400"/>
                  </a:lnTo>
                  <a:lnTo>
                    <a:pt x="1538820" y="1051179"/>
                  </a:lnTo>
                  <a:lnTo>
                    <a:pt x="1513395" y="1079754"/>
                  </a:lnTo>
                  <a:lnTo>
                    <a:pt x="1487106" y="1104226"/>
                  </a:lnTo>
                  <a:lnTo>
                    <a:pt x="1482293" y="1109497"/>
                  </a:lnTo>
                  <a:lnTo>
                    <a:pt x="1480070" y="1114958"/>
                  </a:lnTo>
                  <a:lnTo>
                    <a:pt x="1480172" y="1121232"/>
                  </a:lnTo>
                  <a:lnTo>
                    <a:pt x="1482737" y="1127925"/>
                  </a:lnTo>
                  <a:lnTo>
                    <a:pt x="1488986" y="1137297"/>
                  </a:lnTo>
                  <a:lnTo>
                    <a:pt x="1494002" y="1142885"/>
                  </a:lnTo>
                  <a:lnTo>
                    <a:pt x="1499666" y="1145552"/>
                  </a:lnTo>
                  <a:lnTo>
                    <a:pt x="1502371" y="1145400"/>
                  </a:lnTo>
                  <a:lnTo>
                    <a:pt x="1505508" y="1145400"/>
                  </a:lnTo>
                  <a:lnTo>
                    <a:pt x="1541640" y="1117333"/>
                  </a:lnTo>
                  <a:lnTo>
                    <a:pt x="1591843" y="1063294"/>
                  </a:lnTo>
                  <a:lnTo>
                    <a:pt x="1613789" y="1033703"/>
                  </a:lnTo>
                  <a:lnTo>
                    <a:pt x="1631823" y="1061529"/>
                  </a:lnTo>
                  <a:lnTo>
                    <a:pt x="1652384" y="1088771"/>
                  </a:lnTo>
                  <a:lnTo>
                    <a:pt x="1675638" y="1115314"/>
                  </a:lnTo>
                  <a:lnTo>
                    <a:pt x="1701774" y="1141031"/>
                  </a:lnTo>
                  <a:lnTo>
                    <a:pt x="1708099" y="1145400"/>
                  </a:lnTo>
                  <a:lnTo>
                    <a:pt x="1709039" y="1145400"/>
                  </a:lnTo>
                  <a:lnTo>
                    <a:pt x="1714004" y="1145946"/>
                  </a:lnTo>
                  <a:lnTo>
                    <a:pt x="1735315" y="1114958"/>
                  </a:lnTo>
                  <a:lnTo>
                    <a:pt x="1735378" y="1113193"/>
                  </a:lnTo>
                  <a:close/>
                </a:path>
                <a:path w="4059554" h="1151254">
                  <a:moveTo>
                    <a:pt x="2282304" y="966266"/>
                  </a:moveTo>
                  <a:lnTo>
                    <a:pt x="2277618" y="924915"/>
                  </a:lnTo>
                  <a:lnTo>
                    <a:pt x="2260917" y="885202"/>
                  </a:lnTo>
                  <a:lnTo>
                    <a:pt x="2222246" y="845261"/>
                  </a:lnTo>
                  <a:lnTo>
                    <a:pt x="2179358" y="819683"/>
                  </a:lnTo>
                  <a:lnTo>
                    <a:pt x="2175548" y="817714"/>
                  </a:lnTo>
                  <a:lnTo>
                    <a:pt x="2145487" y="807199"/>
                  </a:lnTo>
                  <a:lnTo>
                    <a:pt x="2150478" y="793470"/>
                  </a:lnTo>
                  <a:lnTo>
                    <a:pt x="2150935" y="787006"/>
                  </a:lnTo>
                  <a:lnTo>
                    <a:pt x="2120823" y="770610"/>
                  </a:lnTo>
                  <a:lnTo>
                    <a:pt x="2114435" y="772947"/>
                  </a:lnTo>
                  <a:lnTo>
                    <a:pt x="2109228" y="777760"/>
                  </a:lnTo>
                  <a:lnTo>
                    <a:pt x="2105545" y="784745"/>
                  </a:lnTo>
                  <a:lnTo>
                    <a:pt x="2102421" y="795350"/>
                  </a:lnTo>
                  <a:lnTo>
                    <a:pt x="2099310" y="802843"/>
                  </a:lnTo>
                  <a:lnTo>
                    <a:pt x="2098687" y="804710"/>
                  </a:lnTo>
                  <a:lnTo>
                    <a:pt x="2087448" y="805040"/>
                  </a:lnTo>
                  <a:lnTo>
                    <a:pt x="2087448" y="839647"/>
                  </a:lnTo>
                  <a:lnTo>
                    <a:pt x="2069439" y="882078"/>
                  </a:lnTo>
                  <a:lnTo>
                    <a:pt x="2048611" y="921308"/>
                  </a:lnTo>
                  <a:lnTo>
                    <a:pt x="2025675" y="957148"/>
                  </a:lnTo>
                  <a:lnTo>
                    <a:pt x="2001342" y="989406"/>
                  </a:lnTo>
                  <a:lnTo>
                    <a:pt x="1997697" y="955967"/>
                  </a:lnTo>
                  <a:lnTo>
                    <a:pt x="1996668" y="924915"/>
                  </a:lnTo>
                  <a:lnTo>
                    <a:pt x="1996592" y="921308"/>
                  </a:lnTo>
                  <a:lnTo>
                    <a:pt x="1997176" y="890562"/>
                  </a:lnTo>
                  <a:lnTo>
                    <a:pt x="1997265" y="887285"/>
                  </a:lnTo>
                  <a:lnTo>
                    <a:pt x="1997887" y="874598"/>
                  </a:lnTo>
                  <a:lnTo>
                    <a:pt x="1998751" y="856780"/>
                  </a:lnTo>
                  <a:lnTo>
                    <a:pt x="1998853" y="854633"/>
                  </a:lnTo>
                  <a:lnTo>
                    <a:pt x="2020150" y="847191"/>
                  </a:lnTo>
                  <a:lnTo>
                    <a:pt x="2042909" y="841984"/>
                  </a:lnTo>
                  <a:lnTo>
                    <a:pt x="2065794" y="839355"/>
                  </a:lnTo>
                  <a:lnTo>
                    <a:pt x="2087448" y="839647"/>
                  </a:lnTo>
                  <a:lnTo>
                    <a:pt x="2087448" y="805040"/>
                  </a:lnTo>
                  <a:lnTo>
                    <a:pt x="2072805" y="805459"/>
                  </a:lnTo>
                  <a:lnTo>
                    <a:pt x="2046973" y="807974"/>
                  </a:lnTo>
                  <a:lnTo>
                    <a:pt x="2021725" y="812596"/>
                  </a:lnTo>
                  <a:lnTo>
                    <a:pt x="1997595" y="819683"/>
                  </a:lnTo>
                  <a:lnTo>
                    <a:pt x="2001964" y="711111"/>
                  </a:lnTo>
                  <a:lnTo>
                    <a:pt x="2219109" y="711111"/>
                  </a:lnTo>
                  <a:lnTo>
                    <a:pt x="2230348" y="706132"/>
                  </a:lnTo>
                  <a:lnTo>
                    <a:pt x="2234095" y="695198"/>
                  </a:lnTo>
                  <a:lnTo>
                    <a:pt x="2230348" y="684250"/>
                  </a:lnTo>
                  <a:lnTo>
                    <a:pt x="2219109" y="679284"/>
                  </a:lnTo>
                  <a:lnTo>
                    <a:pt x="2003209" y="679284"/>
                  </a:lnTo>
                  <a:lnTo>
                    <a:pt x="2005711" y="626872"/>
                  </a:lnTo>
                  <a:lnTo>
                    <a:pt x="2004529" y="619010"/>
                  </a:lnTo>
                  <a:lnTo>
                    <a:pt x="2000478" y="612673"/>
                  </a:lnTo>
                  <a:lnTo>
                    <a:pt x="1994204" y="608444"/>
                  </a:lnTo>
                  <a:lnTo>
                    <a:pt x="1986356" y="606907"/>
                  </a:lnTo>
                  <a:lnTo>
                    <a:pt x="1962645" y="606907"/>
                  </a:lnTo>
                  <a:lnTo>
                    <a:pt x="1954885" y="608253"/>
                  </a:lnTo>
                  <a:lnTo>
                    <a:pt x="1950173" y="611187"/>
                  </a:lnTo>
                  <a:lnTo>
                    <a:pt x="1950173" y="1022477"/>
                  </a:lnTo>
                  <a:lnTo>
                    <a:pt x="1932470" y="1035291"/>
                  </a:lnTo>
                  <a:lnTo>
                    <a:pt x="1913826" y="1045870"/>
                  </a:lnTo>
                  <a:lnTo>
                    <a:pt x="1894014" y="1054595"/>
                  </a:lnTo>
                  <a:lnTo>
                    <a:pt x="1872805" y="1061783"/>
                  </a:lnTo>
                  <a:lnTo>
                    <a:pt x="1859826" y="1063320"/>
                  </a:lnTo>
                  <a:lnTo>
                    <a:pt x="1849945" y="1062405"/>
                  </a:lnTo>
                  <a:lnTo>
                    <a:pt x="1843227" y="1057744"/>
                  </a:lnTo>
                  <a:lnTo>
                    <a:pt x="1839722" y="1048054"/>
                  </a:lnTo>
                  <a:lnTo>
                    <a:pt x="1844217" y="996124"/>
                  </a:lnTo>
                  <a:lnTo>
                    <a:pt x="1868576" y="946759"/>
                  </a:lnTo>
                  <a:lnTo>
                    <a:pt x="1868665" y="946581"/>
                  </a:lnTo>
                  <a:lnTo>
                    <a:pt x="1904225" y="904417"/>
                  </a:lnTo>
                  <a:lnTo>
                    <a:pt x="1942058" y="874598"/>
                  </a:lnTo>
                  <a:lnTo>
                    <a:pt x="1942172" y="914527"/>
                  </a:lnTo>
                  <a:lnTo>
                    <a:pt x="1942795" y="945337"/>
                  </a:lnTo>
                  <a:lnTo>
                    <a:pt x="1942846" y="947597"/>
                  </a:lnTo>
                  <a:lnTo>
                    <a:pt x="1945119" y="983081"/>
                  </a:lnTo>
                  <a:lnTo>
                    <a:pt x="1945220" y="984618"/>
                  </a:lnTo>
                  <a:lnTo>
                    <a:pt x="1950173" y="1022477"/>
                  </a:lnTo>
                  <a:lnTo>
                    <a:pt x="1950173" y="611187"/>
                  </a:lnTo>
                  <a:lnTo>
                    <a:pt x="1948776" y="612051"/>
                  </a:lnTo>
                  <a:lnTo>
                    <a:pt x="1944763" y="617956"/>
                  </a:lnTo>
                  <a:lnTo>
                    <a:pt x="1943315" y="625614"/>
                  </a:lnTo>
                  <a:lnTo>
                    <a:pt x="1943315" y="679284"/>
                  </a:lnTo>
                  <a:lnTo>
                    <a:pt x="1822869" y="679284"/>
                  </a:lnTo>
                  <a:lnTo>
                    <a:pt x="1811642" y="684250"/>
                  </a:lnTo>
                  <a:lnTo>
                    <a:pt x="1807895" y="695198"/>
                  </a:lnTo>
                  <a:lnTo>
                    <a:pt x="1811642" y="706132"/>
                  </a:lnTo>
                  <a:lnTo>
                    <a:pt x="1822869" y="711111"/>
                  </a:lnTo>
                  <a:lnTo>
                    <a:pt x="1942058" y="711111"/>
                  </a:lnTo>
                  <a:lnTo>
                    <a:pt x="1941334" y="759548"/>
                  </a:lnTo>
                  <a:lnTo>
                    <a:pt x="1941220" y="770610"/>
                  </a:lnTo>
                  <a:lnTo>
                    <a:pt x="1941156" y="776185"/>
                  </a:lnTo>
                  <a:lnTo>
                    <a:pt x="1941042" y="787006"/>
                  </a:lnTo>
                  <a:lnTo>
                    <a:pt x="1940915" y="802843"/>
                  </a:lnTo>
                  <a:lnTo>
                    <a:pt x="1940814" y="835279"/>
                  </a:lnTo>
                  <a:lnTo>
                    <a:pt x="1911515" y="850811"/>
                  </a:lnTo>
                  <a:lnTo>
                    <a:pt x="1857806" y="890562"/>
                  </a:lnTo>
                  <a:lnTo>
                    <a:pt x="1810550" y="945337"/>
                  </a:lnTo>
                  <a:lnTo>
                    <a:pt x="1792147" y="980351"/>
                  </a:lnTo>
                  <a:lnTo>
                    <a:pt x="1781467" y="1017714"/>
                  </a:lnTo>
                  <a:lnTo>
                    <a:pt x="1781175" y="1045540"/>
                  </a:lnTo>
                  <a:lnTo>
                    <a:pt x="1781073" y="1055547"/>
                  </a:lnTo>
                  <a:lnTo>
                    <a:pt x="1795170" y="1087666"/>
                  </a:lnTo>
                  <a:lnTo>
                    <a:pt x="1821789" y="1105230"/>
                  </a:lnTo>
                  <a:lnTo>
                    <a:pt x="1854250" y="1110742"/>
                  </a:lnTo>
                  <a:lnTo>
                    <a:pt x="1885899" y="1106716"/>
                  </a:lnTo>
                  <a:lnTo>
                    <a:pt x="1908860" y="1099058"/>
                  </a:lnTo>
                  <a:lnTo>
                    <a:pt x="1934337" y="1087132"/>
                  </a:lnTo>
                  <a:lnTo>
                    <a:pt x="1966010" y="1067841"/>
                  </a:lnTo>
                  <a:lnTo>
                    <a:pt x="1972322" y="1063320"/>
                  </a:lnTo>
                  <a:lnTo>
                    <a:pt x="2007577" y="1038072"/>
                  </a:lnTo>
                  <a:lnTo>
                    <a:pt x="2040229" y="1004595"/>
                  </a:lnTo>
                  <a:lnTo>
                    <a:pt x="2069731" y="968133"/>
                  </a:lnTo>
                  <a:lnTo>
                    <a:pt x="2095639" y="929119"/>
                  </a:lnTo>
                  <a:lnTo>
                    <a:pt x="2117509" y="888022"/>
                  </a:lnTo>
                  <a:lnTo>
                    <a:pt x="2134882" y="845261"/>
                  </a:lnTo>
                  <a:lnTo>
                    <a:pt x="2156637" y="854430"/>
                  </a:lnTo>
                  <a:lnTo>
                    <a:pt x="2194547" y="887285"/>
                  </a:lnTo>
                  <a:lnTo>
                    <a:pt x="2217534" y="946581"/>
                  </a:lnTo>
                  <a:lnTo>
                    <a:pt x="2217559" y="947597"/>
                  </a:lnTo>
                  <a:lnTo>
                    <a:pt x="2216696" y="980351"/>
                  </a:lnTo>
                  <a:lnTo>
                    <a:pt x="2187905" y="1046200"/>
                  </a:lnTo>
                  <a:lnTo>
                    <a:pt x="2130895" y="1090104"/>
                  </a:lnTo>
                  <a:lnTo>
                    <a:pt x="2093404" y="1106297"/>
                  </a:lnTo>
                  <a:lnTo>
                    <a:pt x="2050008" y="1120444"/>
                  </a:lnTo>
                  <a:lnTo>
                    <a:pt x="2042668" y="1123518"/>
                  </a:lnTo>
                  <a:lnTo>
                    <a:pt x="2037613" y="1127772"/>
                  </a:lnTo>
                  <a:lnTo>
                    <a:pt x="2035009" y="1132713"/>
                  </a:lnTo>
                  <a:lnTo>
                    <a:pt x="2035073" y="1138047"/>
                  </a:lnTo>
                  <a:lnTo>
                    <a:pt x="2036914" y="1144778"/>
                  </a:lnTo>
                  <a:lnTo>
                    <a:pt x="2043150" y="1148524"/>
                  </a:lnTo>
                  <a:lnTo>
                    <a:pt x="2052510" y="1147279"/>
                  </a:lnTo>
                  <a:lnTo>
                    <a:pt x="2102205" y="1138047"/>
                  </a:lnTo>
                  <a:lnTo>
                    <a:pt x="2148687" y="1124966"/>
                  </a:lnTo>
                  <a:lnTo>
                    <a:pt x="2191067" y="1106030"/>
                  </a:lnTo>
                  <a:lnTo>
                    <a:pt x="2228481" y="1079258"/>
                  </a:lnTo>
                  <a:lnTo>
                    <a:pt x="2257310" y="1045540"/>
                  </a:lnTo>
                  <a:lnTo>
                    <a:pt x="2275395" y="1007173"/>
                  </a:lnTo>
                  <a:lnTo>
                    <a:pt x="2282304" y="966266"/>
                  </a:lnTo>
                  <a:close/>
                </a:path>
                <a:path w="4059554" h="1151254">
                  <a:moveTo>
                    <a:pt x="2288832" y="285724"/>
                  </a:moveTo>
                  <a:lnTo>
                    <a:pt x="2284641" y="242125"/>
                  </a:lnTo>
                  <a:lnTo>
                    <a:pt x="2270976" y="197967"/>
                  </a:lnTo>
                  <a:lnTo>
                    <a:pt x="2248751" y="158267"/>
                  </a:lnTo>
                  <a:lnTo>
                    <a:pt x="2219121" y="124053"/>
                  </a:lnTo>
                  <a:lnTo>
                    <a:pt x="2183269" y="96342"/>
                  </a:lnTo>
                  <a:lnTo>
                    <a:pt x="2142363" y="76149"/>
                  </a:lnTo>
                  <a:lnTo>
                    <a:pt x="2098878" y="64008"/>
                  </a:lnTo>
                  <a:lnTo>
                    <a:pt x="2054720" y="59486"/>
                  </a:lnTo>
                  <a:lnTo>
                    <a:pt x="2010778" y="62115"/>
                  </a:lnTo>
                  <a:lnTo>
                    <a:pt x="1991360" y="66332"/>
                  </a:lnTo>
                  <a:lnTo>
                    <a:pt x="1991360" y="99847"/>
                  </a:lnTo>
                  <a:lnTo>
                    <a:pt x="1986762" y="144995"/>
                  </a:lnTo>
                  <a:lnTo>
                    <a:pt x="1979117" y="191262"/>
                  </a:lnTo>
                  <a:lnTo>
                    <a:pt x="1968639" y="235686"/>
                  </a:lnTo>
                  <a:lnTo>
                    <a:pt x="1955165" y="278930"/>
                  </a:lnTo>
                  <a:lnTo>
                    <a:pt x="1939124" y="318516"/>
                  </a:lnTo>
                  <a:lnTo>
                    <a:pt x="1915312" y="363486"/>
                  </a:lnTo>
                  <a:lnTo>
                    <a:pt x="1886458" y="398627"/>
                  </a:lnTo>
                  <a:lnTo>
                    <a:pt x="1855330" y="408724"/>
                  </a:lnTo>
                  <a:lnTo>
                    <a:pt x="1833321" y="386181"/>
                  </a:lnTo>
                  <a:lnTo>
                    <a:pt x="1827174" y="343522"/>
                  </a:lnTo>
                  <a:lnTo>
                    <a:pt x="1831200" y="295706"/>
                  </a:lnTo>
                  <a:lnTo>
                    <a:pt x="1839722" y="257721"/>
                  </a:lnTo>
                  <a:lnTo>
                    <a:pt x="1858899" y="211709"/>
                  </a:lnTo>
                  <a:lnTo>
                    <a:pt x="1885365" y="172224"/>
                  </a:lnTo>
                  <a:lnTo>
                    <a:pt x="1917407" y="139966"/>
                  </a:lnTo>
                  <a:lnTo>
                    <a:pt x="1953298" y="115608"/>
                  </a:lnTo>
                  <a:lnTo>
                    <a:pt x="1991360" y="99847"/>
                  </a:lnTo>
                  <a:lnTo>
                    <a:pt x="1991360" y="66332"/>
                  </a:lnTo>
                  <a:lnTo>
                    <a:pt x="1927009" y="86906"/>
                  </a:lnTo>
                  <a:lnTo>
                    <a:pt x="1888934" y="108127"/>
                  </a:lnTo>
                  <a:lnTo>
                    <a:pt x="1854555" y="134607"/>
                  </a:lnTo>
                  <a:lnTo>
                    <a:pt x="1824736" y="165874"/>
                  </a:lnTo>
                  <a:lnTo>
                    <a:pt x="1800364" y="201447"/>
                  </a:lnTo>
                  <a:lnTo>
                    <a:pt x="1782318" y="240868"/>
                  </a:lnTo>
                  <a:lnTo>
                    <a:pt x="1772475" y="278930"/>
                  </a:lnTo>
                  <a:lnTo>
                    <a:pt x="1768030" y="323329"/>
                  </a:lnTo>
                  <a:lnTo>
                    <a:pt x="1771091" y="368706"/>
                  </a:lnTo>
                  <a:lnTo>
                    <a:pt x="1783702" y="409676"/>
                  </a:lnTo>
                  <a:lnTo>
                    <a:pt x="1807972" y="440817"/>
                  </a:lnTo>
                  <a:lnTo>
                    <a:pt x="1845970" y="456768"/>
                  </a:lnTo>
                  <a:lnTo>
                    <a:pt x="1887702" y="452983"/>
                  </a:lnTo>
                  <a:lnTo>
                    <a:pt x="1923199" y="432295"/>
                  </a:lnTo>
                  <a:lnTo>
                    <a:pt x="1944966" y="408724"/>
                  </a:lnTo>
                  <a:lnTo>
                    <a:pt x="1952675" y="400380"/>
                  </a:lnTo>
                  <a:lnTo>
                    <a:pt x="1976310" y="362902"/>
                  </a:lnTo>
                  <a:lnTo>
                    <a:pt x="1994344" y="325526"/>
                  </a:lnTo>
                  <a:lnTo>
                    <a:pt x="2022627" y="244817"/>
                  </a:lnTo>
                  <a:lnTo>
                    <a:pt x="2033562" y="195084"/>
                  </a:lnTo>
                  <a:lnTo>
                    <a:pt x="2040267" y="145910"/>
                  </a:lnTo>
                  <a:lnTo>
                    <a:pt x="2040394" y="144995"/>
                  </a:lnTo>
                  <a:lnTo>
                    <a:pt x="2043353" y="101015"/>
                  </a:lnTo>
                  <a:lnTo>
                    <a:pt x="2043442" y="99847"/>
                  </a:lnTo>
                  <a:lnTo>
                    <a:pt x="2043671" y="96342"/>
                  </a:lnTo>
                  <a:lnTo>
                    <a:pt x="2043772" y="94856"/>
                  </a:lnTo>
                  <a:lnTo>
                    <a:pt x="2067280" y="96342"/>
                  </a:lnTo>
                  <a:lnTo>
                    <a:pt x="2091905" y="101015"/>
                  </a:lnTo>
                  <a:lnTo>
                    <a:pt x="2160422" y="134772"/>
                  </a:lnTo>
                  <a:lnTo>
                    <a:pt x="2189010" y="167792"/>
                  </a:lnTo>
                  <a:lnTo>
                    <a:pt x="2208936" y="207238"/>
                  </a:lnTo>
                  <a:lnTo>
                    <a:pt x="2219731" y="250850"/>
                  </a:lnTo>
                  <a:lnTo>
                    <a:pt x="2221014" y="293916"/>
                  </a:lnTo>
                  <a:lnTo>
                    <a:pt x="2221115" y="297268"/>
                  </a:lnTo>
                  <a:lnTo>
                    <a:pt x="2213495" y="342265"/>
                  </a:lnTo>
                  <a:lnTo>
                    <a:pt x="2197455" y="383527"/>
                  </a:lnTo>
                  <a:lnTo>
                    <a:pt x="2173567" y="418706"/>
                  </a:lnTo>
                  <a:lnTo>
                    <a:pt x="2141194" y="448259"/>
                  </a:lnTo>
                  <a:lnTo>
                    <a:pt x="2104148" y="469798"/>
                  </a:lnTo>
                  <a:lnTo>
                    <a:pt x="2062657" y="485140"/>
                  </a:lnTo>
                  <a:lnTo>
                    <a:pt x="2016950" y="496087"/>
                  </a:lnTo>
                  <a:lnTo>
                    <a:pt x="2006358" y="502234"/>
                  </a:lnTo>
                  <a:lnTo>
                    <a:pt x="2003374" y="512000"/>
                  </a:lnTo>
                  <a:lnTo>
                    <a:pt x="2007641" y="520827"/>
                  </a:lnTo>
                  <a:lnTo>
                    <a:pt x="2018817" y="524167"/>
                  </a:lnTo>
                  <a:lnTo>
                    <a:pt x="2074913" y="517144"/>
                  </a:lnTo>
                  <a:lnTo>
                    <a:pt x="2126919" y="503110"/>
                  </a:lnTo>
                  <a:lnTo>
                    <a:pt x="2174481" y="481342"/>
                  </a:lnTo>
                  <a:lnTo>
                    <a:pt x="2217242" y="451154"/>
                  </a:lnTo>
                  <a:lnTo>
                    <a:pt x="2249284" y="415340"/>
                  </a:lnTo>
                  <a:lnTo>
                    <a:pt x="2271611" y="374434"/>
                  </a:lnTo>
                  <a:lnTo>
                    <a:pt x="2284641" y="330530"/>
                  </a:lnTo>
                  <a:lnTo>
                    <a:pt x="2288832" y="285724"/>
                  </a:lnTo>
                  <a:close/>
                </a:path>
                <a:path w="4059554" h="1151254">
                  <a:moveTo>
                    <a:pt x="2898076" y="907656"/>
                  </a:moveTo>
                  <a:lnTo>
                    <a:pt x="2894685" y="894981"/>
                  </a:lnTo>
                  <a:lnTo>
                    <a:pt x="2883103" y="887691"/>
                  </a:lnTo>
                  <a:lnTo>
                    <a:pt x="2869654" y="888352"/>
                  </a:lnTo>
                  <a:lnTo>
                    <a:pt x="2860637" y="899541"/>
                  </a:lnTo>
                  <a:lnTo>
                    <a:pt x="2845092" y="947305"/>
                  </a:lnTo>
                  <a:lnTo>
                    <a:pt x="2824213" y="992835"/>
                  </a:lnTo>
                  <a:lnTo>
                    <a:pt x="2798775" y="1032751"/>
                  </a:lnTo>
                  <a:lnTo>
                    <a:pt x="2769539" y="1063650"/>
                  </a:lnTo>
                  <a:lnTo>
                    <a:pt x="2754592" y="1072464"/>
                  </a:lnTo>
                  <a:lnTo>
                    <a:pt x="2739745" y="1075601"/>
                  </a:lnTo>
                  <a:lnTo>
                    <a:pt x="2725140" y="1073226"/>
                  </a:lnTo>
                  <a:lnTo>
                    <a:pt x="2693644" y="1042060"/>
                  </a:lnTo>
                  <a:lnTo>
                    <a:pt x="2679839" y="990307"/>
                  </a:lnTo>
                  <a:lnTo>
                    <a:pt x="2674747" y="955040"/>
                  </a:lnTo>
                  <a:lnTo>
                    <a:pt x="2672194" y="940104"/>
                  </a:lnTo>
                  <a:lnTo>
                    <a:pt x="2663761" y="907415"/>
                  </a:lnTo>
                  <a:lnTo>
                    <a:pt x="2649194" y="876541"/>
                  </a:lnTo>
                  <a:lnTo>
                    <a:pt x="2626309" y="852805"/>
                  </a:lnTo>
                  <a:lnTo>
                    <a:pt x="2592946" y="841514"/>
                  </a:lnTo>
                  <a:lnTo>
                    <a:pt x="2565069" y="844194"/>
                  </a:lnTo>
                  <a:lnTo>
                    <a:pt x="2538831" y="854938"/>
                  </a:lnTo>
                  <a:lnTo>
                    <a:pt x="2516086" y="870826"/>
                  </a:lnTo>
                  <a:lnTo>
                    <a:pt x="2498725" y="888936"/>
                  </a:lnTo>
                  <a:lnTo>
                    <a:pt x="2511717" y="860882"/>
                  </a:lnTo>
                  <a:lnTo>
                    <a:pt x="2531211" y="820026"/>
                  </a:lnTo>
                  <a:lnTo>
                    <a:pt x="2556065" y="769620"/>
                  </a:lnTo>
                  <a:lnTo>
                    <a:pt x="2585135" y="712889"/>
                  </a:lnTo>
                  <a:lnTo>
                    <a:pt x="2617292" y="653072"/>
                  </a:lnTo>
                  <a:lnTo>
                    <a:pt x="2619756" y="644906"/>
                  </a:lnTo>
                  <a:lnTo>
                    <a:pt x="2580475" y="613752"/>
                  </a:lnTo>
                  <a:lnTo>
                    <a:pt x="2572969" y="612076"/>
                  </a:lnTo>
                  <a:lnTo>
                    <a:pt x="2565882" y="613371"/>
                  </a:lnTo>
                  <a:lnTo>
                    <a:pt x="2559850" y="617359"/>
                  </a:lnTo>
                  <a:lnTo>
                    <a:pt x="2555519" y="623735"/>
                  </a:lnTo>
                  <a:lnTo>
                    <a:pt x="2355837" y="1086129"/>
                  </a:lnTo>
                  <a:lnTo>
                    <a:pt x="2354161" y="1094079"/>
                  </a:lnTo>
                  <a:lnTo>
                    <a:pt x="2355596" y="1101572"/>
                  </a:lnTo>
                  <a:lnTo>
                    <a:pt x="2359964" y="1107884"/>
                  </a:lnTo>
                  <a:lnTo>
                    <a:pt x="2367064" y="1112329"/>
                  </a:lnTo>
                  <a:lnTo>
                    <a:pt x="2390152" y="1120444"/>
                  </a:lnTo>
                  <a:lnTo>
                    <a:pt x="2397645" y="1121778"/>
                  </a:lnTo>
                  <a:lnTo>
                    <a:pt x="2404656" y="1120292"/>
                  </a:lnTo>
                  <a:lnTo>
                    <a:pt x="2410510" y="1116228"/>
                  </a:lnTo>
                  <a:lnTo>
                    <a:pt x="2414486" y="1109827"/>
                  </a:lnTo>
                  <a:lnTo>
                    <a:pt x="2426881" y="1078839"/>
                  </a:lnTo>
                  <a:lnTo>
                    <a:pt x="2439682" y="1047750"/>
                  </a:lnTo>
                  <a:lnTo>
                    <a:pt x="2466276" y="991273"/>
                  </a:lnTo>
                  <a:lnTo>
                    <a:pt x="2505595" y="932548"/>
                  </a:lnTo>
                  <a:lnTo>
                    <a:pt x="2554262" y="888301"/>
                  </a:lnTo>
                  <a:lnTo>
                    <a:pt x="2577642" y="882230"/>
                  </a:lnTo>
                  <a:lnTo>
                    <a:pt x="2594749" y="894003"/>
                  </a:lnTo>
                  <a:lnTo>
                    <a:pt x="2606129" y="918057"/>
                  </a:lnTo>
                  <a:lnTo>
                    <a:pt x="2612288" y="948842"/>
                  </a:lnTo>
                  <a:lnTo>
                    <a:pt x="2616517" y="985088"/>
                  </a:lnTo>
                  <a:lnTo>
                    <a:pt x="2620530" y="1008367"/>
                  </a:lnTo>
                  <a:lnTo>
                    <a:pt x="2635847" y="1060754"/>
                  </a:lnTo>
                  <a:lnTo>
                    <a:pt x="2659405" y="1094803"/>
                  </a:lnTo>
                  <a:lnTo>
                    <a:pt x="2708313" y="1120813"/>
                  </a:lnTo>
                  <a:lnTo>
                    <a:pt x="2742400" y="1123251"/>
                  </a:lnTo>
                  <a:lnTo>
                    <a:pt x="2775547" y="1115860"/>
                  </a:lnTo>
                  <a:lnTo>
                    <a:pt x="2804477" y="1099223"/>
                  </a:lnTo>
                  <a:lnTo>
                    <a:pt x="2841129" y="1059637"/>
                  </a:lnTo>
                  <a:lnTo>
                    <a:pt x="2867431" y="1012329"/>
                  </a:lnTo>
                  <a:lnTo>
                    <a:pt x="2885643" y="960577"/>
                  </a:lnTo>
                  <a:lnTo>
                    <a:pt x="2898076" y="907656"/>
                  </a:lnTo>
                  <a:close/>
                </a:path>
                <a:path w="4059554" h="1151254">
                  <a:moveTo>
                    <a:pt x="3292233" y="899947"/>
                  </a:moveTo>
                  <a:lnTo>
                    <a:pt x="3288119" y="853236"/>
                  </a:lnTo>
                  <a:lnTo>
                    <a:pt x="3271926" y="810945"/>
                  </a:lnTo>
                  <a:lnTo>
                    <a:pt x="3255124" y="792226"/>
                  </a:lnTo>
                  <a:lnTo>
                    <a:pt x="3248660" y="785012"/>
                  </a:lnTo>
                  <a:lnTo>
                    <a:pt x="3218726" y="768743"/>
                  </a:lnTo>
                  <a:lnTo>
                    <a:pt x="3187509" y="760399"/>
                  </a:lnTo>
                  <a:lnTo>
                    <a:pt x="3188233" y="760399"/>
                  </a:lnTo>
                  <a:lnTo>
                    <a:pt x="3158985" y="757897"/>
                  </a:lnTo>
                  <a:lnTo>
                    <a:pt x="3170250" y="720788"/>
                  </a:lnTo>
                  <a:lnTo>
                    <a:pt x="3180346" y="686536"/>
                  </a:lnTo>
                  <a:lnTo>
                    <a:pt x="3188817" y="657085"/>
                  </a:lnTo>
                  <a:lnTo>
                    <a:pt x="3195167" y="634352"/>
                  </a:lnTo>
                  <a:lnTo>
                    <a:pt x="3196005" y="626186"/>
                  </a:lnTo>
                  <a:lnTo>
                    <a:pt x="3193923" y="619607"/>
                  </a:lnTo>
                  <a:lnTo>
                    <a:pt x="3189020" y="614781"/>
                  </a:lnTo>
                  <a:lnTo>
                    <a:pt x="3181439" y="611886"/>
                  </a:lnTo>
                  <a:lnTo>
                    <a:pt x="3156483" y="606272"/>
                  </a:lnTo>
                  <a:lnTo>
                    <a:pt x="3148406" y="605790"/>
                  </a:lnTo>
                  <a:lnTo>
                    <a:pt x="3141980" y="608063"/>
                  </a:lnTo>
                  <a:lnTo>
                    <a:pt x="3137179" y="613029"/>
                  </a:lnTo>
                  <a:lnTo>
                    <a:pt x="3134029" y="620623"/>
                  </a:lnTo>
                  <a:lnTo>
                    <a:pt x="3128099" y="645972"/>
                  </a:lnTo>
                  <a:lnTo>
                    <a:pt x="3119894" y="679272"/>
                  </a:lnTo>
                  <a:lnTo>
                    <a:pt x="3109709" y="718197"/>
                  </a:lnTo>
                  <a:lnTo>
                    <a:pt x="3097822" y="760399"/>
                  </a:lnTo>
                  <a:lnTo>
                    <a:pt x="3069285" y="763524"/>
                  </a:lnTo>
                  <a:lnTo>
                    <a:pt x="3038932" y="767651"/>
                  </a:lnTo>
                  <a:lnTo>
                    <a:pt x="2961792" y="780999"/>
                  </a:lnTo>
                  <a:lnTo>
                    <a:pt x="2946450" y="794766"/>
                  </a:lnTo>
                  <a:lnTo>
                    <a:pt x="2946831" y="802843"/>
                  </a:lnTo>
                  <a:lnTo>
                    <a:pt x="2949295" y="810552"/>
                  </a:lnTo>
                  <a:lnTo>
                    <a:pt x="2949371" y="810780"/>
                  </a:lnTo>
                  <a:lnTo>
                    <a:pt x="2954083" y="815860"/>
                  </a:lnTo>
                  <a:lnTo>
                    <a:pt x="2960776" y="818007"/>
                  </a:lnTo>
                  <a:lnTo>
                    <a:pt x="2969285" y="817181"/>
                  </a:lnTo>
                  <a:lnTo>
                    <a:pt x="3004261" y="809040"/>
                  </a:lnTo>
                  <a:lnTo>
                    <a:pt x="3034258" y="803071"/>
                  </a:lnTo>
                  <a:lnTo>
                    <a:pt x="3060636" y="798842"/>
                  </a:lnTo>
                  <a:lnTo>
                    <a:pt x="3084728" y="795959"/>
                  </a:lnTo>
                  <a:lnTo>
                    <a:pt x="3065919" y="849528"/>
                  </a:lnTo>
                  <a:lnTo>
                    <a:pt x="3043910" y="903592"/>
                  </a:lnTo>
                  <a:lnTo>
                    <a:pt x="3020682" y="955395"/>
                  </a:lnTo>
                  <a:lnTo>
                    <a:pt x="2998241" y="1002207"/>
                  </a:lnTo>
                  <a:lnTo>
                    <a:pt x="2978569" y="1041285"/>
                  </a:lnTo>
                  <a:lnTo>
                    <a:pt x="2963672" y="1069898"/>
                  </a:lnTo>
                  <a:lnTo>
                    <a:pt x="2961132" y="1077391"/>
                  </a:lnTo>
                  <a:lnTo>
                    <a:pt x="2994253" y="1106093"/>
                  </a:lnTo>
                  <a:lnTo>
                    <a:pt x="3001924" y="1108671"/>
                  </a:lnTo>
                  <a:lnTo>
                    <a:pt x="3008833" y="1108036"/>
                  </a:lnTo>
                  <a:lnTo>
                    <a:pt x="3032023" y="1068857"/>
                  </a:lnTo>
                  <a:lnTo>
                    <a:pt x="3049105" y="1030312"/>
                  </a:lnTo>
                  <a:lnTo>
                    <a:pt x="3068955" y="984719"/>
                  </a:lnTo>
                  <a:lnTo>
                    <a:pt x="3090011" y="935113"/>
                  </a:lnTo>
                  <a:lnTo>
                    <a:pt x="3110776" y="884478"/>
                  </a:lnTo>
                  <a:lnTo>
                    <a:pt x="3129699" y="835850"/>
                  </a:lnTo>
                  <a:lnTo>
                    <a:pt x="3143923" y="795959"/>
                  </a:lnTo>
                  <a:lnTo>
                    <a:pt x="3145256" y="792226"/>
                  </a:lnTo>
                  <a:lnTo>
                    <a:pt x="3191433" y="799007"/>
                  </a:lnTo>
                  <a:lnTo>
                    <a:pt x="3224504" y="831532"/>
                  </a:lnTo>
                  <a:lnTo>
                    <a:pt x="3233077" y="887996"/>
                  </a:lnTo>
                  <a:lnTo>
                    <a:pt x="3230118" y="918743"/>
                  </a:lnTo>
                  <a:lnTo>
                    <a:pt x="3215678" y="979322"/>
                  </a:lnTo>
                  <a:lnTo>
                    <a:pt x="3196933" y="1034059"/>
                  </a:lnTo>
                  <a:lnTo>
                    <a:pt x="3187674" y="1058037"/>
                  </a:lnTo>
                  <a:lnTo>
                    <a:pt x="3187065" y="1058037"/>
                  </a:lnTo>
                  <a:lnTo>
                    <a:pt x="3177070" y="1077391"/>
                  </a:lnTo>
                  <a:lnTo>
                    <a:pt x="3172218" y="1083310"/>
                  </a:lnTo>
                  <a:lnTo>
                    <a:pt x="3167253" y="1085494"/>
                  </a:lnTo>
                  <a:lnTo>
                    <a:pt x="3161538" y="1084478"/>
                  </a:lnTo>
                  <a:lnTo>
                    <a:pt x="3161271" y="1084478"/>
                  </a:lnTo>
                  <a:lnTo>
                    <a:pt x="3152737" y="1080516"/>
                  </a:lnTo>
                  <a:lnTo>
                    <a:pt x="3132226" y="1070444"/>
                  </a:lnTo>
                  <a:lnTo>
                    <a:pt x="3123514" y="1066025"/>
                  </a:lnTo>
                  <a:lnTo>
                    <a:pt x="3115919" y="1061783"/>
                  </a:lnTo>
                  <a:lnTo>
                    <a:pt x="3102686" y="1061339"/>
                  </a:lnTo>
                  <a:lnTo>
                    <a:pt x="3093770" y="1069505"/>
                  </a:lnTo>
                  <a:lnTo>
                    <a:pt x="3091929" y="1080516"/>
                  </a:lnTo>
                  <a:lnTo>
                    <a:pt x="3091878" y="1080820"/>
                  </a:lnTo>
                  <a:lnTo>
                    <a:pt x="3099701" y="1089863"/>
                  </a:lnTo>
                  <a:lnTo>
                    <a:pt x="3140887" y="1111084"/>
                  </a:lnTo>
                  <a:lnTo>
                    <a:pt x="3177438" y="1125651"/>
                  </a:lnTo>
                  <a:lnTo>
                    <a:pt x="3203117" y="1126604"/>
                  </a:lnTo>
                  <a:lnTo>
                    <a:pt x="3222485" y="1112926"/>
                  </a:lnTo>
                  <a:lnTo>
                    <a:pt x="3238970" y="1085494"/>
                  </a:lnTo>
                  <a:lnTo>
                    <a:pt x="3240100" y="1083627"/>
                  </a:lnTo>
                  <a:lnTo>
                    <a:pt x="3258235" y="1042885"/>
                  </a:lnTo>
                  <a:lnTo>
                    <a:pt x="3274695" y="997115"/>
                  </a:lnTo>
                  <a:lnTo>
                    <a:pt x="3286899" y="948690"/>
                  </a:lnTo>
                  <a:lnTo>
                    <a:pt x="3292233" y="899947"/>
                  </a:lnTo>
                  <a:close/>
                </a:path>
                <a:path w="4059554" h="1151254">
                  <a:moveTo>
                    <a:pt x="3478034" y="957884"/>
                  </a:moveTo>
                  <a:lnTo>
                    <a:pt x="3464598" y="898944"/>
                  </a:lnTo>
                  <a:lnTo>
                    <a:pt x="3449510" y="852728"/>
                  </a:lnTo>
                  <a:lnTo>
                    <a:pt x="3430498" y="810628"/>
                  </a:lnTo>
                  <a:lnTo>
                    <a:pt x="3406127" y="772490"/>
                  </a:lnTo>
                  <a:lnTo>
                    <a:pt x="3374961" y="738124"/>
                  </a:lnTo>
                  <a:lnTo>
                    <a:pt x="3335566" y="707364"/>
                  </a:lnTo>
                  <a:lnTo>
                    <a:pt x="3322434" y="705739"/>
                  </a:lnTo>
                  <a:lnTo>
                    <a:pt x="3312477" y="714070"/>
                  </a:lnTo>
                  <a:lnTo>
                    <a:pt x="3309061" y="725436"/>
                  </a:lnTo>
                  <a:lnTo>
                    <a:pt x="3315601" y="732955"/>
                  </a:lnTo>
                  <a:lnTo>
                    <a:pt x="3347313" y="765441"/>
                  </a:lnTo>
                  <a:lnTo>
                    <a:pt x="3371138" y="802728"/>
                  </a:lnTo>
                  <a:lnTo>
                    <a:pt x="3389096" y="846607"/>
                  </a:lnTo>
                  <a:lnTo>
                    <a:pt x="3403206" y="898944"/>
                  </a:lnTo>
                  <a:lnTo>
                    <a:pt x="3415436" y="961326"/>
                  </a:lnTo>
                  <a:lnTo>
                    <a:pt x="3418065" y="969124"/>
                  </a:lnTo>
                  <a:lnTo>
                    <a:pt x="3418141" y="969378"/>
                  </a:lnTo>
                  <a:lnTo>
                    <a:pt x="3422612" y="974737"/>
                  </a:lnTo>
                  <a:lnTo>
                    <a:pt x="3428949" y="977290"/>
                  </a:lnTo>
                  <a:lnTo>
                    <a:pt x="3437280" y="976934"/>
                  </a:lnTo>
                  <a:lnTo>
                    <a:pt x="3462858" y="971931"/>
                  </a:lnTo>
                  <a:lnTo>
                    <a:pt x="3470808" y="969124"/>
                  </a:lnTo>
                  <a:lnTo>
                    <a:pt x="3475888" y="964438"/>
                  </a:lnTo>
                  <a:lnTo>
                    <a:pt x="3478034" y="957884"/>
                  </a:lnTo>
                  <a:close/>
                </a:path>
                <a:path w="4059554" h="1151254">
                  <a:moveTo>
                    <a:pt x="3707142" y="911567"/>
                  </a:moveTo>
                  <a:lnTo>
                    <a:pt x="3699345" y="902589"/>
                  </a:lnTo>
                  <a:lnTo>
                    <a:pt x="3687216" y="901446"/>
                  </a:lnTo>
                  <a:lnTo>
                    <a:pt x="3676332" y="910780"/>
                  </a:lnTo>
                  <a:lnTo>
                    <a:pt x="3660305" y="941336"/>
                  </a:lnTo>
                  <a:lnTo>
                    <a:pt x="3647859" y="968032"/>
                  </a:lnTo>
                  <a:lnTo>
                    <a:pt x="3639032" y="991679"/>
                  </a:lnTo>
                  <a:lnTo>
                    <a:pt x="3633901" y="1013117"/>
                  </a:lnTo>
                  <a:lnTo>
                    <a:pt x="3631247" y="991679"/>
                  </a:lnTo>
                  <a:lnTo>
                    <a:pt x="3628542" y="949667"/>
                  </a:lnTo>
                  <a:lnTo>
                    <a:pt x="3628339" y="925753"/>
                  </a:lnTo>
                  <a:lnTo>
                    <a:pt x="3628542" y="911567"/>
                  </a:lnTo>
                  <a:lnTo>
                    <a:pt x="3630650" y="864298"/>
                  </a:lnTo>
                  <a:lnTo>
                    <a:pt x="3635248" y="799312"/>
                  </a:lnTo>
                  <a:lnTo>
                    <a:pt x="3639985" y="755954"/>
                  </a:lnTo>
                  <a:lnTo>
                    <a:pt x="3645890" y="712012"/>
                  </a:lnTo>
                  <a:lnTo>
                    <a:pt x="3652621" y="667423"/>
                  </a:lnTo>
                  <a:lnTo>
                    <a:pt x="3652634" y="659384"/>
                  </a:lnTo>
                  <a:lnTo>
                    <a:pt x="3649891" y="653148"/>
                  </a:lnTo>
                  <a:lnTo>
                    <a:pt x="3644468" y="648906"/>
                  </a:lnTo>
                  <a:lnTo>
                    <a:pt x="3636403" y="646836"/>
                  </a:lnTo>
                  <a:lnTo>
                    <a:pt x="3614559" y="644334"/>
                  </a:lnTo>
                  <a:lnTo>
                    <a:pt x="3606596" y="644677"/>
                  </a:lnTo>
                  <a:lnTo>
                    <a:pt x="3586696" y="715835"/>
                  </a:lnTo>
                  <a:lnTo>
                    <a:pt x="3580307" y="770458"/>
                  </a:lnTo>
                  <a:lnTo>
                    <a:pt x="3575443" y="824738"/>
                  </a:lnTo>
                  <a:lnTo>
                    <a:pt x="3572751" y="878967"/>
                  </a:lnTo>
                  <a:lnTo>
                    <a:pt x="3573335" y="925753"/>
                  </a:lnTo>
                  <a:lnTo>
                    <a:pt x="3578212" y="987069"/>
                  </a:lnTo>
                  <a:lnTo>
                    <a:pt x="3588372" y="1041285"/>
                  </a:lnTo>
                  <a:lnTo>
                    <a:pt x="3605212" y="1096098"/>
                  </a:lnTo>
                  <a:lnTo>
                    <a:pt x="3621608" y="1108735"/>
                  </a:lnTo>
                  <a:lnTo>
                    <a:pt x="3629545" y="1107338"/>
                  </a:lnTo>
                  <a:lnTo>
                    <a:pt x="3661943" y="1086091"/>
                  </a:lnTo>
                  <a:lnTo>
                    <a:pt x="3661981" y="1078001"/>
                  </a:lnTo>
                  <a:lnTo>
                    <a:pt x="3660991" y="1059484"/>
                  </a:lnTo>
                  <a:lnTo>
                    <a:pt x="3662438" y="1041285"/>
                  </a:lnTo>
                  <a:lnTo>
                    <a:pt x="3677755" y="985075"/>
                  </a:lnTo>
                  <a:lnTo>
                    <a:pt x="3694074" y="946467"/>
                  </a:lnTo>
                  <a:lnTo>
                    <a:pt x="3705047" y="925753"/>
                  </a:lnTo>
                  <a:lnTo>
                    <a:pt x="3707142" y="911567"/>
                  </a:lnTo>
                  <a:close/>
                </a:path>
                <a:path w="4059554" h="1151254">
                  <a:moveTo>
                    <a:pt x="4059237" y="768515"/>
                  </a:moveTo>
                  <a:lnTo>
                    <a:pt x="4055173" y="757351"/>
                  </a:lnTo>
                  <a:lnTo>
                    <a:pt x="4042626" y="752284"/>
                  </a:lnTo>
                  <a:lnTo>
                    <a:pt x="3960266" y="752284"/>
                  </a:lnTo>
                  <a:lnTo>
                    <a:pt x="3960622" y="715987"/>
                  </a:lnTo>
                  <a:lnTo>
                    <a:pt x="3960799" y="682320"/>
                  </a:lnTo>
                  <a:lnTo>
                    <a:pt x="3960888" y="630605"/>
                  </a:lnTo>
                  <a:lnTo>
                    <a:pt x="3959707" y="622325"/>
                  </a:lnTo>
                  <a:lnTo>
                    <a:pt x="3956202" y="616267"/>
                  </a:lnTo>
                  <a:lnTo>
                    <a:pt x="3950347" y="612546"/>
                  </a:lnTo>
                  <a:lnTo>
                    <a:pt x="3942169" y="611276"/>
                  </a:lnTo>
                  <a:lnTo>
                    <a:pt x="3918458" y="611276"/>
                  </a:lnTo>
                  <a:lnTo>
                    <a:pt x="3910152" y="611809"/>
                  </a:lnTo>
                  <a:lnTo>
                    <a:pt x="3904094" y="615162"/>
                  </a:lnTo>
                  <a:lnTo>
                    <a:pt x="3900360" y="621093"/>
                  </a:lnTo>
                  <a:lnTo>
                    <a:pt x="3899103" y="629361"/>
                  </a:lnTo>
                  <a:lnTo>
                    <a:pt x="3899179" y="652335"/>
                  </a:lnTo>
                  <a:lnTo>
                    <a:pt x="3899331" y="681697"/>
                  </a:lnTo>
                  <a:lnTo>
                    <a:pt x="3899357" y="715987"/>
                  </a:lnTo>
                  <a:lnTo>
                    <a:pt x="3899103" y="752284"/>
                  </a:lnTo>
                  <a:lnTo>
                    <a:pt x="3731869" y="752284"/>
                  </a:lnTo>
                  <a:lnTo>
                    <a:pt x="3718877" y="757351"/>
                  </a:lnTo>
                  <a:lnTo>
                    <a:pt x="3714559" y="768515"/>
                  </a:lnTo>
                  <a:lnTo>
                    <a:pt x="3718877" y="779665"/>
                  </a:lnTo>
                  <a:lnTo>
                    <a:pt x="3731869" y="784745"/>
                  </a:lnTo>
                  <a:lnTo>
                    <a:pt x="3899103" y="784745"/>
                  </a:lnTo>
                  <a:lnTo>
                    <a:pt x="3898976" y="830122"/>
                  </a:lnTo>
                  <a:lnTo>
                    <a:pt x="3898633" y="869442"/>
                  </a:lnTo>
                  <a:lnTo>
                    <a:pt x="3897236" y="921385"/>
                  </a:lnTo>
                  <a:lnTo>
                    <a:pt x="3888282" y="978217"/>
                  </a:lnTo>
                  <a:lnTo>
                    <a:pt x="3871226" y="1025436"/>
                  </a:lnTo>
                  <a:lnTo>
                    <a:pt x="3844975" y="1063447"/>
                  </a:lnTo>
                  <a:lnTo>
                    <a:pt x="3808450" y="1092682"/>
                  </a:lnTo>
                  <a:lnTo>
                    <a:pt x="3760584" y="1113574"/>
                  </a:lnTo>
                  <a:lnTo>
                    <a:pt x="3750373" y="1121371"/>
                  </a:lnTo>
                  <a:lnTo>
                    <a:pt x="3749116" y="1131976"/>
                  </a:lnTo>
                  <a:lnTo>
                    <a:pt x="3755923" y="1140256"/>
                  </a:lnTo>
                  <a:lnTo>
                    <a:pt x="3769931" y="1141031"/>
                  </a:lnTo>
                  <a:lnTo>
                    <a:pt x="3823576" y="1122489"/>
                  </a:lnTo>
                  <a:lnTo>
                    <a:pt x="3867505" y="1098143"/>
                  </a:lnTo>
                  <a:lnTo>
                    <a:pt x="3902227" y="1067168"/>
                  </a:lnTo>
                  <a:lnTo>
                    <a:pt x="3928199" y="1028763"/>
                  </a:lnTo>
                  <a:lnTo>
                    <a:pt x="3945915" y="982103"/>
                  </a:lnTo>
                  <a:lnTo>
                    <a:pt x="3955885" y="926388"/>
                  </a:lnTo>
                  <a:lnTo>
                    <a:pt x="3958221" y="871245"/>
                  </a:lnTo>
                  <a:lnTo>
                    <a:pt x="3959034" y="830122"/>
                  </a:lnTo>
                  <a:lnTo>
                    <a:pt x="3959631" y="784745"/>
                  </a:lnTo>
                  <a:lnTo>
                    <a:pt x="4042626" y="784745"/>
                  </a:lnTo>
                  <a:lnTo>
                    <a:pt x="4054995" y="779665"/>
                  </a:lnTo>
                  <a:lnTo>
                    <a:pt x="4059237" y="76851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0"/>
                  </a:move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592265"/>
              <a:ext cx="2264797" cy="301928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783" y="14817001"/>
              <a:ext cx="385152" cy="8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202509肉団子の黒胡椒あんかけ　食・抗・たんぱく</dc:title>
  <dcterms:created xsi:type="dcterms:W3CDTF">2025-09-02T05:19:59Z</dcterms:created>
  <dcterms:modified xsi:type="dcterms:W3CDTF">2025-09-02T05:19:59Z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Adobe Illustrator 29.7 (Macintosh)</vt:lpwstr>
  </property>
  <property fmtid="{D5CDD505-2E9C-101B-9397-08002B2CF9AE}" pid="4" name="LastSaved">
    <vt:filetime>2025-09-02T00:00:00Z</vt:filetime>
  </property>
  <property fmtid="{D5CDD505-2E9C-101B-9397-08002B2CF9AE}" pid="5" name="Producer">
    <vt:lpwstr>Adobe PDF library 17.00</vt:lpwstr>
  </property>
</Properties>
</file>