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544" y="3135283"/>
              <a:ext cx="924350" cy="2003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999" y="11374008"/>
              <a:ext cx="9038831" cy="5060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5004" y="3130263"/>
              <a:ext cx="1990390" cy="2046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0684" y="393785"/>
              <a:ext cx="6300937" cy="29435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322" y="3516368"/>
              <a:ext cx="3126365" cy="220947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9833" y="14410690"/>
              <a:ext cx="1857423" cy="42084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161802" y="3378733"/>
              <a:ext cx="4110990" cy="1291590"/>
            </a:xfrm>
            <a:custGeom>
              <a:avLst/>
              <a:gdLst/>
              <a:ahLst/>
              <a:cxnLst/>
              <a:rect l="l" t="t" r="r" b="b"/>
              <a:pathLst>
                <a:path w="4110990" h="1291589">
                  <a:moveTo>
                    <a:pt x="223024" y="51981"/>
                  </a:moveTo>
                  <a:lnTo>
                    <a:pt x="221818" y="43573"/>
                  </a:lnTo>
                  <a:lnTo>
                    <a:pt x="218224" y="37566"/>
                  </a:lnTo>
                  <a:lnTo>
                    <a:pt x="212217" y="33959"/>
                  </a:lnTo>
                  <a:lnTo>
                    <a:pt x="203809" y="32766"/>
                  </a:lnTo>
                  <a:lnTo>
                    <a:pt x="160375" y="32766"/>
                  </a:lnTo>
                  <a:lnTo>
                    <a:pt x="160375" y="70497"/>
                  </a:lnTo>
                  <a:lnTo>
                    <a:pt x="160375" y="202920"/>
                  </a:lnTo>
                  <a:lnTo>
                    <a:pt x="160375" y="239229"/>
                  </a:lnTo>
                  <a:lnTo>
                    <a:pt x="160375" y="379488"/>
                  </a:lnTo>
                  <a:lnTo>
                    <a:pt x="94869" y="379488"/>
                  </a:lnTo>
                  <a:lnTo>
                    <a:pt x="95846" y="340423"/>
                  </a:lnTo>
                  <a:lnTo>
                    <a:pt x="96164" y="324319"/>
                  </a:lnTo>
                  <a:lnTo>
                    <a:pt x="96291" y="239229"/>
                  </a:lnTo>
                  <a:lnTo>
                    <a:pt x="160375" y="239229"/>
                  </a:lnTo>
                  <a:lnTo>
                    <a:pt x="160375" y="202920"/>
                  </a:lnTo>
                  <a:lnTo>
                    <a:pt x="96304" y="202920"/>
                  </a:lnTo>
                  <a:lnTo>
                    <a:pt x="96304" y="70497"/>
                  </a:lnTo>
                  <a:lnTo>
                    <a:pt x="160375" y="70497"/>
                  </a:lnTo>
                  <a:lnTo>
                    <a:pt x="160375" y="32766"/>
                  </a:lnTo>
                  <a:lnTo>
                    <a:pt x="52158" y="32766"/>
                  </a:lnTo>
                  <a:lnTo>
                    <a:pt x="43738" y="33959"/>
                  </a:lnTo>
                  <a:lnTo>
                    <a:pt x="37731" y="37566"/>
                  </a:lnTo>
                  <a:lnTo>
                    <a:pt x="34124" y="43573"/>
                  </a:lnTo>
                  <a:lnTo>
                    <a:pt x="32931" y="51981"/>
                  </a:lnTo>
                  <a:lnTo>
                    <a:pt x="32931" y="286931"/>
                  </a:lnTo>
                  <a:lnTo>
                    <a:pt x="32092" y="355231"/>
                  </a:lnTo>
                  <a:lnTo>
                    <a:pt x="29552" y="414426"/>
                  </a:lnTo>
                  <a:lnTo>
                    <a:pt x="25273" y="465988"/>
                  </a:lnTo>
                  <a:lnTo>
                    <a:pt x="19215" y="511390"/>
                  </a:lnTo>
                  <a:lnTo>
                    <a:pt x="11328" y="552081"/>
                  </a:lnTo>
                  <a:lnTo>
                    <a:pt x="1600" y="589521"/>
                  </a:lnTo>
                  <a:lnTo>
                    <a:pt x="0" y="597027"/>
                  </a:lnTo>
                  <a:lnTo>
                    <a:pt x="431" y="602386"/>
                  </a:lnTo>
                  <a:lnTo>
                    <a:pt x="533" y="603669"/>
                  </a:lnTo>
                  <a:lnTo>
                    <a:pt x="3200" y="609650"/>
                  </a:lnTo>
                  <a:lnTo>
                    <a:pt x="8013" y="615162"/>
                  </a:lnTo>
                  <a:lnTo>
                    <a:pt x="29375" y="634377"/>
                  </a:lnTo>
                  <a:lnTo>
                    <a:pt x="37287" y="639178"/>
                  </a:lnTo>
                  <a:lnTo>
                    <a:pt x="44678" y="639724"/>
                  </a:lnTo>
                  <a:lnTo>
                    <a:pt x="51003" y="635977"/>
                  </a:lnTo>
                  <a:lnTo>
                    <a:pt x="70523" y="580605"/>
                  </a:lnTo>
                  <a:lnTo>
                    <a:pt x="81788" y="529894"/>
                  </a:lnTo>
                  <a:lnTo>
                    <a:pt x="89446" y="475183"/>
                  </a:lnTo>
                  <a:lnTo>
                    <a:pt x="93446" y="415798"/>
                  </a:lnTo>
                  <a:lnTo>
                    <a:pt x="160375" y="415798"/>
                  </a:lnTo>
                  <a:lnTo>
                    <a:pt x="160375" y="547522"/>
                  </a:lnTo>
                  <a:lnTo>
                    <a:pt x="160947" y="563867"/>
                  </a:lnTo>
                  <a:lnTo>
                    <a:pt x="160731" y="579018"/>
                  </a:lnTo>
                  <a:lnTo>
                    <a:pt x="156768" y="590169"/>
                  </a:lnTo>
                  <a:lnTo>
                    <a:pt x="146138" y="594512"/>
                  </a:lnTo>
                  <a:lnTo>
                    <a:pt x="139509" y="594271"/>
                  </a:lnTo>
                  <a:lnTo>
                    <a:pt x="113385" y="592378"/>
                  </a:lnTo>
                  <a:lnTo>
                    <a:pt x="104457" y="592861"/>
                  </a:lnTo>
                  <a:lnTo>
                    <a:pt x="98069" y="596290"/>
                  </a:lnTo>
                  <a:lnTo>
                    <a:pt x="94361" y="602386"/>
                  </a:lnTo>
                  <a:lnTo>
                    <a:pt x="93446" y="610882"/>
                  </a:lnTo>
                  <a:lnTo>
                    <a:pt x="95046" y="618896"/>
                  </a:lnTo>
                  <a:lnTo>
                    <a:pt x="146138" y="632333"/>
                  </a:lnTo>
                  <a:lnTo>
                    <a:pt x="168922" y="632955"/>
                  </a:lnTo>
                  <a:lnTo>
                    <a:pt x="194195" y="631278"/>
                  </a:lnTo>
                  <a:lnTo>
                    <a:pt x="220827" y="603669"/>
                  </a:lnTo>
                  <a:lnTo>
                    <a:pt x="223024" y="583831"/>
                  </a:lnTo>
                  <a:lnTo>
                    <a:pt x="223024" y="415798"/>
                  </a:lnTo>
                  <a:lnTo>
                    <a:pt x="223024" y="379488"/>
                  </a:lnTo>
                  <a:lnTo>
                    <a:pt x="223024" y="239229"/>
                  </a:lnTo>
                  <a:lnTo>
                    <a:pt x="223024" y="202920"/>
                  </a:lnTo>
                  <a:lnTo>
                    <a:pt x="223024" y="70497"/>
                  </a:lnTo>
                  <a:lnTo>
                    <a:pt x="223024" y="51981"/>
                  </a:lnTo>
                  <a:close/>
                </a:path>
                <a:path w="4110990" h="1291589">
                  <a:moveTo>
                    <a:pt x="610336" y="1042047"/>
                  </a:moveTo>
                  <a:lnTo>
                    <a:pt x="605536" y="1029322"/>
                  </a:lnTo>
                  <a:lnTo>
                    <a:pt x="591121" y="1023531"/>
                  </a:lnTo>
                  <a:lnTo>
                    <a:pt x="367563" y="1023531"/>
                  </a:lnTo>
                  <a:lnTo>
                    <a:pt x="349758" y="844118"/>
                  </a:lnTo>
                  <a:lnTo>
                    <a:pt x="557657" y="844118"/>
                  </a:lnTo>
                  <a:lnTo>
                    <a:pt x="572477" y="838339"/>
                  </a:lnTo>
                  <a:lnTo>
                    <a:pt x="577418" y="825601"/>
                  </a:lnTo>
                  <a:lnTo>
                    <a:pt x="572477" y="812876"/>
                  </a:lnTo>
                  <a:lnTo>
                    <a:pt x="557657" y="807085"/>
                  </a:lnTo>
                  <a:lnTo>
                    <a:pt x="346202" y="807085"/>
                  </a:lnTo>
                  <a:lnTo>
                    <a:pt x="335521" y="696734"/>
                  </a:lnTo>
                  <a:lnTo>
                    <a:pt x="333260" y="687819"/>
                  </a:lnTo>
                  <a:lnTo>
                    <a:pt x="328663" y="681431"/>
                  </a:lnTo>
                  <a:lnTo>
                    <a:pt x="321792" y="677710"/>
                  </a:lnTo>
                  <a:lnTo>
                    <a:pt x="312737" y="676795"/>
                  </a:lnTo>
                  <a:lnTo>
                    <a:pt x="284264" y="678218"/>
                  </a:lnTo>
                  <a:lnTo>
                    <a:pt x="274929" y="680085"/>
                  </a:lnTo>
                  <a:lnTo>
                    <a:pt x="268414" y="684542"/>
                  </a:lnTo>
                  <a:lnTo>
                    <a:pt x="264833" y="691540"/>
                  </a:lnTo>
                  <a:lnTo>
                    <a:pt x="264325" y="701001"/>
                  </a:lnTo>
                  <a:lnTo>
                    <a:pt x="275005" y="807085"/>
                  </a:lnTo>
                  <a:lnTo>
                    <a:pt x="97726" y="807085"/>
                  </a:lnTo>
                  <a:lnTo>
                    <a:pt x="82804" y="812876"/>
                  </a:lnTo>
                  <a:lnTo>
                    <a:pt x="77698" y="825601"/>
                  </a:lnTo>
                  <a:lnTo>
                    <a:pt x="82600" y="838339"/>
                  </a:lnTo>
                  <a:lnTo>
                    <a:pt x="97726" y="844118"/>
                  </a:lnTo>
                  <a:lnTo>
                    <a:pt x="278561" y="844118"/>
                  </a:lnTo>
                  <a:lnTo>
                    <a:pt x="296367" y="1023531"/>
                  </a:lnTo>
                  <a:lnTo>
                    <a:pt x="65684" y="1023531"/>
                  </a:lnTo>
                  <a:lnTo>
                    <a:pt x="50761" y="1029322"/>
                  </a:lnTo>
                  <a:lnTo>
                    <a:pt x="45656" y="1042047"/>
                  </a:lnTo>
                  <a:lnTo>
                    <a:pt x="50558" y="1054773"/>
                  </a:lnTo>
                  <a:lnTo>
                    <a:pt x="65684" y="1060551"/>
                  </a:lnTo>
                  <a:lnTo>
                    <a:pt x="299923" y="1060551"/>
                  </a:lnTo>
                  <a:lnTo>
                    <a:pt x="317728" y="1244955"/>
                  </a:lnTo>
                  <a:lnTo>
                    <a:pt x="319989" y="1254163"/>
                  </a:lnTo>
                  <a:lnTo>
                    <a:pt x="324662" y="1260436"/>
                  </a:lnTo>
                  <a:lnTo>
                    <a:pt x="331724" y="1263777"/>
                  </a:lnTo>
                  <a:lnTo>
                    <a:pt x="341210" y="1264170"/>
                  </a:lnTo>
                  <a:lnTo>
                    <a:pt x="369697" y="1262037"/>
                  </a:lnTo>
                  <a:lnTo>
                    <a:pt x="378599" y="1260081"/>
                  </a:lnTo>
                  <a:lnTo>
                    <a:pt x="384911" y="1255458"/>
                  </a:lnTo>
                  <a:lnTo>
                    <a:pt x="388416" y="1248422"/>
                  </a:lnTo>
                  <a:lnTo>
                    <a:pt x="388924" y="1239253"/>
                  </a:lnTo>
                  <a:lnTo>
                    <a:pt x="371119" y="1060551"/>
                  </a:lnTo>
                  <a:lnTo>
                    <a:pt x="591121" y="1060551"/>
                  </a:lnTo>
                  <a:lnTo>
                    <a:pt x="605536" y="1054773"/>
                  </a:lnTo>
                  <a:lnTo>
                    <a:pt x="610336" y="1042047"/>
                  </a:lnTo>
                  <a:close/>
                </a:path>
                <a:path w="4110990" h="1291589">
                  <a:moveTo>
                    <a:pt x="661860" y="562825"/>
                  </a:moveTo>
                  <a:lnTo>
                    <a:pt x="661238" y="557352"/>
                  </a:lnTo>
                  <a:lnTo>
                    <a:pt x="661123" y="556374"/>
                  </a:lnTo>
                  <a:lnTo>
                    <a:pt x="658037" y="549656"/>
                  </a:lnTo>
                  <a:lnTo>
                    <a:pt x="636333" y="512851"/>
                  </a:lnTo>
                  <a:lnTo>
                    <a:pt x="615708" y="471703"/>
                  </a:lnTo>
                  <a:lnTo>
                    <a:pt x="596163" y="426313"/>
                  </a:lnTo>
                  <a:lnTo>
                    <a:pt x="577748" y="376796"/>
                  </a:lnTo>
                  <a:lnTo>
                    <a:pt x="560539" y="323380"/>
                  </a:lnTo>
                  <a:lnTo>
                    <a:pt x="560501" y="323253"/>
                  </a:lnTo>
                  <a:lnTo>
                    <a:pt x="585571" y="294005"/>
                  </a:lnTo>
                  <a:lnTo>
                    <a:pt x="608380" y="265036"/>
                  </a:lnTo>
                  <a:lnTo>
                    <a:pt x="613562" y="257746"/>
                  </a:lnTo>
                  <a:lnTo>
                    <a:pt x="628777" y="236347"/>
                  </a:lnTo>
                  <a:lnTo>
                    <a:pt x="646645" y="207911"/>
                  </a:lnTo>
                  <a:lnTo>
                    <a:pt x="649693" y="200571"/>
                  </a:lnTo>
                  <a:lnTo>
                    <a:pt x="650087" y="195173"/>
                  </a:lnTo>
                  <a:lnTo>
                    <a:pt x="650201" y="193573"/>
                  </a:lnTo>
                  <a:lnTo>
                    <a:pt x="648055" y="186982"/>
                  </a:lnTo>
                  <a:lnTo>
                    <a:pt x="643089" y="180848"/>
                  </a:lnTo>
                  <a:lnTo>
                    <a:pt x="628142" y="166611"/>
                  </a:lnTo>
                  <a:lnTo>
                    <a:pt x="620814" y="161569"/>
                  </a:lnTo>
                  <a:lnTo>
                    <a:pt x="613892" y="160464"/>
                  </a:lnTo>
                  <a:lnTo>
                    <a:pt x="607517" y="163512"/>
                  </a:lnTo>
                  <a:lnTo>
                    <a:pt x="601802" y="170891"/>
                  </a:lnTo>
                  <a:lnTo>
                    <a:pt x="587565" y="195173"/>
                  </a:lnTo>
                  <a:lnTo>
                    <a:pt x="572871" y="217779"/>
                  </a:lnTo>
                  <a:lnTo>
                    <a:pt x="558038" y="238671"/>
                  </a:lnTo>
                  <a:lnTo>
                    <a:pt x="543420" y="257746"/>
                  </a:lnTo>
                  <a:lnTo>
                    <a:pt x="534047" y="213855"/>
                  </a:lnTo>
                  <a:lnTo>
                    <a:pt x="526148" y="168833"/>
                  </a:lnTo>
                  <a:lnTo>
                    <a:pt x="519633" y="123177"/>
                  </a:lnTo>
                  <a:lnTo>
                    <a:pt x="514464" y="78320"/>
                  </a:lnTo>
                  <a:lnTo>
                    <a:pt x="514223" y="76200"/>
                  </a:lnTo>
                  <a:lnTo>
                    <a:pt x="623150" y="76200"/>
                  </a:lnTo>
                  <a:lnTo>
                    <a:pt x="631558" y="75006"/>
                  </a:lnTo>
                  <a:lnTo>
                    <a:pt x="637565" y="71475"/>
                  </a:lnTo>
                  <a:lnTo>
                    <a:pt x="641172" y="65684"/>
                  </a:lnTo>
                  <a:lnTo>
                    <a:pt x="642378" y="57683"/>
                  </a:lnTo>
                  <a:lnTo>
                    <a:pt x="641172" y="49682"/>
                  </a:lnTo>
                  <a:lnTo>
                    <a:pt x="637565" y="43878"/>
                  </a:lnTo>
                  <a:lnTo>
                    <a:pt x="631558" y="40360"/>
                  </a:lnTo>
                  <a:lnTo>
                    <a:pt x="623150" y="39166"/>
                  </a:lnTo>
                  <a:lnTo>
                    <a:pt x="258622" y="39166"/>
                  </a:lnTo>
                  <a:lnTo>
                    <a:pt x="250190" y="40360"/>
                  </a:lnTo>
                  <a:lnTo>
                    <a:pt x="244144" y="43878"/>
                  </a:lnTo>
                  <a:lnTo>
                    <a:pt x="240601" y="49377"/>
                  </a:lnTo>
                  <a:lnTo>
                    <a:pt x="239407" y="56972"/>
                  </a:lnTo>
                  <a:lnTo>
                    <a:pt x="240601" y="65379"/>
                  </a:lnTo>
                  <a:lnTo>
                    <a:pt x="244348" y="71475"/>
                  </a:lnTo>
                  <a:lnTo>
                    <a:pt x="250291" y="75006"/>
                  </a:lnTo>
                  <a:lnTo>
                    <a:pt x="258622" y="76200"/>
                  </a:lnTo>
                  <a:lnTo>
                    <a:pt x="383933" y="76200"/>
                  </a:lnTo>
                  <a:lnTo>
                    <a:pt x="354672" y="111594"/>
                  </a:lnTo>
                  <a:lnTo>
                    <a:pt x="322872" y="143649"/>
                  </a:lnTo>
                  <a:lnTo>
                    <a:pt x="287616" y="173304"/>
                  </a:lnTo>
                  <a:lnTo>
                    <a:pt x="247942" y="201498"/>
                  </a:lnTo>
                  <a:lnTo>
                    <a:pt x="241833" y="206921"/>
                  </a:lnTo>
                  <a:lnTo>
                    <a:pt x="238594" y="213334"/>
                  </a:lnTo>
                  <a:lnTo>
                    <a:pt x="238493" y="217779"/>
                  </a:lnTo>
                  <a:lnTo>
                    <a:pt x="238429" y="220421"/>
                  </a:lnTo>
                  <a:lnTo>
                    <a:pt x="241541" y="227838"/>
                  </a:lnTo>
                  <a:lnTo>
                    <a:pt x="245097" y="233540"/>
                  </a:lnTo>
                  <a:lnTo>
                    <a:pt x="250431" y="240030"/>
                  </a:lnTo>
                  <a:lnTo>
                    <a:pt x="256755" y="243332"/>
                  </a:lnTo>
                  <a:lnTo>
                    <a:pt x="264020" y="243141"/>
                  </a:lnTo>
                  <a:lnTo>
                    <a:pt x="315937" y="208521"/>
                  </a:lnTo>
                  <a:lnTo>
                    <a:pt x="351180" y="181559"/>
                  </a:lnTo>
                  <a:lnTo>
                    <a:pt x="360235" y="195173"/>
                  </a:lnTo>
                  <a:lnTo>
                    <a:pt x="369163" y="210312"/>
                  </a:lnTo>
                  <a:lnTo>
                    <a:pt x="377812" y="226923"/>
                  </a:lnTo>
                  <a:lnTo>
                    <a:pt x="386067" y="244932"/>
                  </a:lnTo>
                  <a:lnTo>
                    <a:pt x="356184" y="279095"/>
                  </a:lnTo>
                  <a:lnTo>
                    <a:pt x="324307" y="309981"/>
                  </a:lnTo>
                  <a:lnTo>
                    <a:pt x="288950" y="339140"/>
                  </a:lnTo>
                  <a:lnTo>
                    <a:pt x="248666" y="368096"/>
                  </a:lnTo>
                  <a:lnTo>
                    <a:pt x="242531" y="373710"/>
                  </a:lnTo>
                  <a:lnTo>
                    <a:pt x="239128" y="379933"/>
                  </a:lnTo>
                  <a:lnTo>
                    <a:pt x="238544" y="386829"/>
                  </a:lnTo>
                  <a:lnTo>
                    <a:pt x="240830" y="394449"/>
                  </a:lnTo>
                  <a:lnTo>
                    <a:pt x="244386" y="401561"/>
                  </a:lnTo>
                  <a:lnTo>
                    <a:pt x="249301" y="408889"/>
                  </a:lnTo>
                  <a:lnTo>
                    <a:pt x="255409" y="412686"/>
                  </a:lnTo>
                  <a:lnTo>
                    <a:pt x="262597" y="412877"/>
                  </a:lnTo>
                  <a:lnTo>
                    <a:pt x="270725" y="409397"/>
                  </a:lnTo>
                  <a:lnTo>
                    <a:pt x="312762" y="379387"/>
                  </a:lnTo>
                  <a:lnTo>
                    <a:pt x="348068" y="350913"/>
                  </a:lnTo>
                  <a:lnTo>
                    <a:pt x="378155" y="323380"/>
                  </a:lnTo>
                  <a:lnTo>
                    <a:pt x="404583" y="296189"/>
                  </a:lnTo>
                  <a:lnTo>
                    <a:pt x="410171" y="315937"/>
                  </a:lnTo>
                  <a:lnTo>
                    <a:pt x="415175" y="336765"/>
                  </a:lnTo>
                  <a:lnTo>
                    <a:pt x="419493" y="358660"/>
                  </a:lnTo>
                  <a:lnTo>
                    <a:pt x="423087" y="381622"/>
                  </a:lnTo>
                  <a:lnTo>
                    <a:pt x="391922" y="416610"/>
                  </a:lnTo>
                  <a:lnTo>
                    <a:pt x="358851" y="449097"/>
                  </a:lnTo>
                  <a:lnTo>
                    <a:pt x="323481" y="479336"/>
                  </a:lnTo>
                  <a:lnTo>
                    <a:pt x="285457" y="507542"/>
                  </a:lnTo>
                  <a:lnTo>
                    <a:pt x="244386" y="533984"/>
                  </a:lnTo>
                  <a:lnTo>
                    <a:pt x="237858" y="539305"/>
                  </a:lnTo>
                  <a:lnTo>
                    <a:pt x="234416" y="545553"/>
                  </a:lnTo>
                  <a:lnTo>
                    <a:pt x="234276" y="549656"/>
                  </a:lnTo>
                  <a:lnTo>
                    <a:pt x="234175" y="552615"/>
                  </a:lnTo>
                  <a:lnTo>
                    <a:pt x="257721" y="574700"/>
                  </a:lnTo>
                  <a:lnTo>
                    <a:pt x="265747" y="571728"/>
                  </a:lnTo>
                  <a:lnTo>
                    <a:pt x="314452" y="542074"/>
                  </a:lnTo>
                  <a:lnTo>
                    <a:pt x="357403" y="511746"/>
                  </a:lnTo>
                  <a:lnTo>
                    <a:pt x="395300" y="480618"/>
                  </a:lnTo>
                  <a:lnTo>
                    <a:pt x="428790" y="448551"/>
                  </a:lnTo>
                  <a:lnTo>
                    <a:pt x="428790" y="458520"/>
                  </a:lnTo>
                  <a:lnTo>
                    <a:pt x="429501" y="466356"/>
                  </a:lnTo>
                  <a:lnTo>
                    <a:pt x="429463" y="479336"/>
                  </a:lnTo>
                  <a:lnTo>
                    <a:pt x="429348" y="500075"/>
                  </a:lnTo>
                  <a:lnTo>
                    <a:pt x="428879" y="523036"/>
                  </a:lnTo>
                  <a:lnTo>
                    <a:pt x="428091" y="539305"/>
                  </a:lnTo>
                  <a:lnTo>
                    <a:pt x="428002" y="541337"/>
                  </a:lnTo>
                  <a:lnTo>
                    <a:pt x="418731" y="588721"/>
                  </a:lnTo>
                  <a:lnTo>
                    <a:pt x="401739" y="594512"/>
                  </a:lnTo>
                  <a:lnTo>
                    <a:pt x="391515" y="594372"/>
                  </a:lnTo>
                  <a:lnTo>
                    <a:pt x="379222" y="593979"/>
                  </a:lnTo>
                  <a:lnTo>
                    <a:pt x="365188" y="593305"/>
                  </a:lnTo>
                  <a:lnTo>
                    <a:pt x="349758" y="592378"/>
                  </a:lnTo>
                  <a:lnTo>
                    <a:pt x="340829" y="592734"/>
                  </a:lnTo>
                  <a:lnTo>
                    <a:pt x="334441" y="595845"/>
                  </a:lnTo>
                  <a:lnTo>
                    <a:pt x="330733" y="601484"/>
                  </a:lnTo>
                  <a:lnTo>
                    <a:pt x="329831" y="609460"/>
                  </a:lnTo>
                  <a:lnTo>
                    <a:pt x="331419" y="617169"/>
                  </a:lnTo>
                  <a:lnTo>
                    <a:pt x="371246" y="630021"/>
                  </a:lnTo>
                  <a:lnTo>
                    <a:pt x="409524" y="631380"/>
                  </a:lnTo>
                  <a:lnTo>
                    <a:pt x="424522" y="631532"/>
                  </a:lnTo>
                  <a:lnTo>
                    <a:pt x="450265" y="628675"/>
                  </a:lnTo>
                  <a:lnTo>
                    <a:pt x="450900" y="628675"/>
                  </a:lnTo>
                  <a:lnTo>
                    <a:pt x="470433" y="619163"/>
                  </a:lnTo>
                  <a:lnTo>
                    <a:pt x="483387" y="602399"/>
                  </a:lnTo>
                  <a:lnTo>
                    <a:pt x="485698" y="594512"/>
                  </a:lnTo>
                  <a:lnTo>
                    <a:pt x="490728" y="577418"/>
                  </a:lnTo>
                  <a:lnTo>
                    <a:pt x="493204" y="557352"/>
                  </a:lnTo>
                  <a:lnTo>
                    <a:pt x="494436" y="533984"/>
                  </a:lnTo>
                  <a:lnTo>
                    <a:pt x="494474" y="533273"/>
                  </a:lnTo>
                  <a:lnTo>
                    <a:pt x="494804" y="512851"/>
                  </a:lnTo>
                  <a:lnTo>
                    <a:pt x="494893" y="507542"/>
                  </a:lnTo>
                  <a:lnTo>
                    <a:pt x="494995" y="471703"/>
                  </a:lnTo>
                  <a:lnTo>
                    <a:pt x="494080" y="449097"/>
                  </a:lnTo>
                  <a:lnTo>
                    <a:pt x="494055" y="448551"/>
                  </a:lnTo>
                  <a:lnTo>
                    <a:pt x="492848" y="418249"/>
                  </a:lnTo>
                  <a:lnTo>
                    <a:pt x="486435" y="365836"/>
                  </a:lnTo>
                  <a:lnTo>
                    <a:pt x="475894" y="315328"/>
                  </a:lnTo>
                  <a:lnTo>
                    <a:pt x="470090" y="296189"/>
                  </a:lnTo>
                  <a:lnTo>
                    <a:pt x="461327" y="267208"/>
                  </a:lnTo>
                  <a:lnTo>
                    <a:pt x="442849" y="222008"/>
                  </a:lnTo>
                  <a:lnTo>
                    <a:pt x="421271" y="181559"/>
                  </a:lnTo>
                  <a:lnTo>
                    <a:pt x="420573" y="180238"/>
                  </a:lnTo>
                  <a:lnTo>
                    <a:pt x="394614" y="142405"/>
                  </a:lnTo>
                  <a:lnTo>
                    <a:pt x="426389" y="106095"/>
                  </a:lnTo>
                  <a:lnTo>
                    <a:pt x="440372" y="91135"/>
                  </a:lnTo>
                  <a:lnTo>
                    <a:pt x="454418" y="78320"/>
                  </a:lnTo>
                  <a:lnTo>
                    <a:pt x="459155" y="131711"/>
                  </a:lnTo>
                  <a:lnTo>
                    <a:pt x="466293" y="185191"/>
                  </a:lnTo>
                  <a:lnTo>
                    <a:pt x="475691" y="238328"/>
                  </a:lnTo>
                  <a:lnTo>
                    <a:pt x="487184" y="290652"/>
                  </a:lnTo>
                  <a:lnTo>
                    <a:pt x="500646" y="341731"/>
                  </a:lnTo>
                  <a:lnTo>
                    <a:pt x="515937" y="391134"/>
                  </a:lnTo>
                  <a:lnTo>
                    <a:pt x="532892" y="438404"/>
                  </a:lnTo>
                  <a:lnTo>
                    <a:pt x="551383" y="483108"/>
                  </a:lnTo>
                  <a:lnTo>
                    <a:pt x="571258" y="524789"/>
                  </a:lnTo>
                  <a:lnTo>
                    <a:pt x="592277" y="562825"/>
                  </a:lnTo>
                  <a:lnTo>
                    <a:pt x="592378" y="563029"/>
                  </a:lnTo>
                  <a:lnTo>
                    <a:pt x="614603" y="597357"/>
                  </a:lnTo>
                  <a:lnTo>
                    <a:pt x="620928" y="603656"/>
                  </a:lnTo>
                  <a:lnTo>
                    <a:pt x="627862" y="605548"/>
                  </a:lnTo>
                  <a:lnTo>
                    <a:pt x="634936" y="603161"/>
                  </a:lnTo>
                  <a:lnTo>
                    <a:pt x="641667" y="596646"/>
                  </a:lnTo>
                  <a:lnTo>
                    <a:pt x="656615" y="575995"/>
                  </a:lnTo>
                  <a:lnTo>
                    <a:pt x="660336" y="569277"/>
                  </a:lnTo>
                  <a:lnTo>
                    <a:pt x="661822" y="563029"/>
                  </a:lnTo>
                  <a:lnTo>
                    <a:pt x="661860" y="562825"/>
                  </a:lnTo>
                  <a:close/>
                </a:path>
                <a:path w="4110990" h="1291589">
                  <a:moveTo>
                    <a:pt x="1222552" y="475348"/>
                  </a:moveTo>
                  <a:lnTo>
                    <a:pt x="1177874" y="430860"/>
                  </a:lnTo>
                  <a:lnTo>
                    <a:pt x="1135062" y="399783"/>
                  </a:lnTo>
                  <a:lnTo>
                    <a:pt x="1087577" y="369773"/>
                  </a:lnTo>
                  <a:lnTo>
                    <a:pt x="1036015" y="341757"/>
                  </a:lnTo>
                  <a:lnTo>
                    <a:pt x="1040955" y="329755"/>
                  </a:lnTo>
                  <a:lnTo>
                    <a:pt x="1045171" y="318350"/>
                  </a:lnTo>
                  <a:lnTo>
                    <a:pt x="1048727" y="307619"/>
                  </a:lnTo>
                  <a:lnTo>
                    <a:pt x="1051674" y="297611"/>
                  </a:lnTo>
                  <a:lnTo>
                    <a:pt x="1052512" y="289064"/>
                  </a:lnTo>
                  <a:lnTo>
                    <a:pt x="1051521" y="286346"/>
                  </a:lnTo>
                  <a:lnTo>
                    <a:pt x="1049997" y="282333"/>
                  </a:lnTo>
                  <a:lnTo>
                    <a:pt x="1044371" y="277787"/>
                  </a:lnTo>
                  <a:lnTo>
                    <a:pt x="1036015" y="275539"/>
                  </a:lnTo>
                  <a:lnTo>
                    <a:pt x="1007529" y="272694"/>
                  </a:lnTo>
                  <a:lnTo>
                    <a:pt x="999782" y="273050"/>
                  </a:lnTo>
                  <a:lnTo>
                    <a:pt x="993648" y="276072"/>
                  </a:lnTo>
                  <a:lnTo>
                    <a:pt x="989101" y="281508"/>
                  </a:lnTo>
                  <a:lnTo>
                    <a:pt x="986167" y="289064"/>
                  </a:lnTo>
                  <a:lnTo>
                    <a:pt x="971397" y="334632"/>
                  </a:lnTo>
                  <a:lnTo>
                    <a:pt x="949820" y="374345"/>
                  </a:lnTo>
                  <a:lnTo>
                    <a:pt x="920965" y="408876"/>
                  </a:lnTo>
                  <a:lnTo>
                    <a:pt x="884351" y="438848"/>
                  </a:lnTo>
                  <a:lnTo>
                    <a:pt x="839508" y="464921"/>
                  </a:lnTo>
                  <a:lnTo>
                    <a:pt x="832269" y="469734"/>
                  </a:lnTo>
                  <a:lnTo>
                    <a:pt x="828560" y="475602"/>
                  </a:lnTo>
                  <a:lnTo>
                    <a:pt x="828205" y="482206"/>
                  </a:lnTo>
                  <a:lnTo>
                    <a:pt x="828192" y="482549"/>
                  </a:lnTo>
                  <a:lnTo>
                    <a:pt x="830961" y="490550"/>
                  </a:lnTo>
                  <a:lnTo>
                    <a:pt x="833805" y="496252"/>
                  </a:lnTo>
                  <a:lnTo>
                    <a:pt x="839025" y="502488"/>
                  </a:lnTo>
                  <a:lnTo>
                    <a:pt x="845108" y="506044"/>
                  </a:lnTo>
                  <a:lnTo>
                    <a:pt x="852131" y="506666"/>
                  </a:lnTo>
                  <a:lnTo>
                    <a:pt x="860158" y="504075"/>
                  </a:lnTo>
                  <a:lnTo>
                    <a:pt x="911440" y="476313"/>
                  </a:lnTo>
                  <a:lnTo>
                    <a:pt x="954849" y="445884"/>
                  </a:lnTo>
                  <a:lnTo>
                    <a:pt x="989711" y="413575"/>
                  </a:lnTo>
                  <a:lnTo>
                    <a:pt x="1015365" y="380199"/>
                  </a:lnTo>
                  <a:lnTo>
                    <a:pt x="1059992" y="406412"/>
                  </a:lnTo>
                  <a:lnTo>
                    <a:pt x="1102753" y="435559"/>
                  </a:lnTo>
                  <a:lnTo>
                    <a:pt x="1143114" y="467106"/>
                  </a:lnTo>
                  <a:lnTo>
                    <a:pt x="1180541" y="500519"/>
                  </a:lnTo>
                  <a:lnTo>
                    <a:pt x="1187577" y="505625"/>
                  </a:lnTo>
                  <a:lnTo>
                    <a:pt x="1221232" y="482206"/>
                  </a:lnTo>
                  <a:lnTo>
                    <a:pt x="1222502" y="475602"/>
                  </a:lnTo>
                  <a:lnTo>
                    <a:pt x="1222552" y="475348"/>
                  </a:lnTo>
                  <a:close/>
                </a:path>
                <a:path w="4110990" h="1291589">
                  <a:moveTo>
                    <a:pt x="1316443" y="1206017"/>
                  </a:moveTo>
                  <a:lnTo>
                    <a:pt x="1282788" y="1148715"/>
                  </a:lnTo>
                  <a:lnTo>
                    <a:pt x="1253032" y="1104430"/>
                  </a:lnTo>
                  <a:lnTo>
                    <a:pt x="1223086" y="1063663"/>
                  </a:lnTo>
                  <a:lnTo>
                    <a:pt x="1192301" y="1025690"/>
                  </a:lnTo>
                  <a:lnTo>
                    <a:pt x="1160056" y="989774"/>
                  </a:lnTo>
                  <a:lnTo>
                    <a:pt x="1125715" y="955179"/>
                  </a:lnTo>
                  <a:lnTo>
                    <a:pt x="1111211" y="947432"/>
                  </a:lnTo>
                  <a:lnTo>
                    <a:pt x="1104188" y="948677"/>
                  </a:lnTo>
                  <a:lnTo>
                    <a:pt x="1097229" y="953046"/>
                  </a:lnTo>
                  <a:lnTo>
                    <a:pt x="1092136" y="959599"/>
                  </a:lnTo>
                  <a:lnTo>
                    <a:pt x="1090561" y="966482"/>
                  </a:lnTo>
                  <a:lnTo>
                    <a:pt x="1092327" y="973772"/>
                  </a:lnTo>
                  <a:lnTo>
                    <a:pt x="1097229" y="981519"/>
                  </a:lnTo>
                  <a:lnTo>
                    <a:pt x="1119644" y="1008875"/>
                  </a:lnTo>
                  <a:lnTo>
                    <a:pt x="1139240" y="1036967"/>
                  </a:lnTo>
                  <a:lnTo>
                    <a:pt x="1158303" y="1069733"/>
                  </a:lnTo>
                  <a:lnTo>
                    <a:pt x="1179106" y="1111097"/>
                  </a:lnTo>
                  <a:lnTo>
                    <a:pt x="868692" y="1170203"/>
                  </a:lnTo>
                  <a:lnTo>
                    <a:pt x="890714" y="1123950"/>
                  </a:lnTo>
                  <a:lnTo>
                    <a:pt x="912571" y="1077239"/>
                  </a:lnTo>
                  <a:lnTo>
                    <a:pt x="934135" y="1030046"/>
                  </a:lnTo>
                  <a:lnTo>
                    <a:pt x="955306" y="982357"/>
                  </a:lnTo>
                  <a:lnTo>
                    <a:pt x="975944" y="934110"/>
                  </a:lnTo>
                  <a:lnTo>
                    <a:pt x="995946" y="885304"/>
                  </a:lnTo>
                  <a:lnTo>
                    <a:pt x="1015199" y="835901"/>
                  </a:lnTo>
                  <a:lnTo>
                    <a:pt x="1033576" y="785863"/>
                  </a:lnTo>
                  <a:lnTo>
                    <a:pt x="1050950" y="735177"/>
                  </a:lnTo>
                  <a:lnTo>
                    <a:pt x="1052436" y="725957"/>
                  </a:lnTo>
                  <a:lnTo>
                    <a:pt x="1050518" y="718540"/>
                  </a:lnTo>
                  <a:lnTo>
                    <a:pt x="1045248" y="712863"/>
                  </a:lnTo>
                  <a:lnTo>
                    <a:pt x="1036713" y="708837"/>
                  </a:lnTo>
                  <a:lnTo>
                    <a:pt x="991146" y="695312"/>
                  </a:lnTo>
                  <a:lnTo>
                    <a:pt x="981824" y="693953"/>
                  </a:lnTo>
                  <a:lnTo>
                    <a:pt x="974242" y="696201"/>
                  </a:lnTo>
                  <a:lnTo>
                    <a:pt x="968527" y="701929"/>
                  </a:lnTo>
                  <a:lnTo>
                    <a:pt x="964806" y="710984"/>
                  </a:lnTo>
                  <a:lnTo>
                    <a:pt x="948118" y="771118"/>
                  </a:lnTo>
                  <a:lnTo>
                    <a:pt x="930363" y="830160"/>
                  </a:lnTo>
                  <a:lnTo>
                    <a:pt x="911999" y="887399"/>
                  </a:lnTo>
                  <a:lnTo>
                    <a:pt x="893470" y="942124"/>
                  </a:lnTo>
                  <a:lnTo>
                    <a:pt x="875195" y="993635"/>
                  </a:lnTo>
                  <a:lnTo>
                    <a:pt x="857618" y="1041209"/>
                  </a:lnTo>
                  <a:lnTo>
                    <a:pt x="841197" y="1084148"/>
                  </a:lnTo>
                  <a:lnTo>
                    <a:pt x="826363" y="1121727"/>
                  </a:lnTo>
                  <a:lnTo>
                    <a:pt x="803186" y="1178026"/>
                  </a:lnTo>
                  <a:lnTo>
                    <a:pt x="767588" y="1183728"/>
                  </a:lnTo>
                  <a:lnTo>
                    <a:pt x="758901" y="1186395"/>
                  </a:lnTo>
                  <a:lnTo>
                    <a:pt x="753084" y="1191196"/>
                  </a:lnTo>
                  <a:lnTo>
                    <a:pt x="750074" y="1198143"/>
                  </a:lnTo>
                  <a:lnTo>
                    <a:pt x="749795" y="1207223"/>
                  </a:lnTo>
                  <a:lnTo>
                    <a:pt x="751217" y="1220038"/>
                  </a:lnTo>
                  <a:lnTo>
                    <a:pt x="753706" y="1229233"/>
                  </a:lnTo>
                  <a:lnTo>
                    <a:pt x="758875" y="1235341"/>
                  </a:lnTo>
                  <a:lnTo>
                    <a:pt x="766432" y="1238262"/>
                  </a:lnTo>
                  <a:lnTo>
                    <a:pt x="776135" y="1237830"/>
                  </a:lnTo>
                  <a:lnTo>
                    <a:pt x="1201178" y="1150975"/>
                  </a:lnTo>
                  <a:lnTo>
                    <a:pt x="1209954" y="1170825"/>
                  </a:lnTo>
                  <a:lnTo>
                    <a:pt x="1236776" y="1235697"/>
                  </a:lnTo>
                  <a:lnTo>
                    <a:pt x="1241831" y="1243977"/>
                  </a:lnTo>
                  <a:lnTo>
                    <a:pt x="1248346" y="1248511"/>
                  </a:lnTo>
                  <a:lnTo>
                    <a:pt x="1256195" y="1249324"/>
                  </a:lnTo>
                  <a:lnTo>
                    <a:pt x="1265250" y="1246378"/>
                  </a:lnTo>
                  <a:lnTo>
                    <a:pt x="1304417" y="1226439"/>
                  </a:lnTo>
                  <a:lnTo>
                    <a:pt x="1312164" y="1220876"/>
                  </a:lnTo>
                  <a:lnTo>
                    <a:pt x="1316177" y="1213980"/>
                  </a:lnTo>
                  <a:lnTo>
                    <a:pt x="1316443" y="1206017"/>
                  </a:lnTo>
                  <a:close/>
                </a:path>
                <a:path w="4110990" h="1291589">
                  <a:moveTo>
                    <a:pt x="1320088" y="94691"/>
                  </a:moveTo>
                  <a:lnTo>
                    <a:pt x="1318882" y="86283"/>
                  </a:lnTo>
                  <a:lnTo>
                    <a:pt x="1315275" y="80276"/>
                  </a:lnTo>
                  <a:lnTo>
                    <a:pt x="1309268" y="76682"/>
                  </a:lnTo>
                  <a:lnTo>
                    <a:pt x="1300873" y="75476"/>
                  </a:lnTo>
                  <a:lnTo>
                    <a:pt x="1055230" y="75476"/>
                  </a:lnTo>
                  <a:lnTo>
                    <a:pt x="1056589" y="62687"/>
                  </a:lnTo>
                  <a:lnTo>
                    <a:pt x="1059510" y="19227"/>
                  </a:lnTo>
                  <a:lnTo>
                    <a:pt x="1058202" y="11125"/>
                  </a:lnTo>
                  <a:lnTo>
                    <a:pt x="1054430" y="5080"/>
                  </a:lnTo>
                  <a:lnTo>
                    <a:pt x="1048385" y="1308"/>
                  </a:lnTo>
                  <a:lnTo>
                    <a:pt x="1040282" y="0"/>
                  </a:lnTo>
                  <a:lnTo>
                    <a:pt x="1008253" y="0"/>
                  </a:lnTo>
                  <a:lnTo>
                    <a:pt x="999134" y="1308"/>
                  </a:lnTo>
                  <a:lnTo>
                    <a:pt x="999667" y="1308"/>
                  </a:lnTo>
                  <a:lnTo>
                    <a:pt x="993825" y="4813"/>
                  </a:lnTo>
                  <a:lnTo>
                    <a:pt x="990219" y="10820"/>
                  </a:lnTo>
                  <a:lnTo>
                    <a:pt x="989025" y="19227"/>
                  </a:lnTo>
                  <a:lnTo>
                    <a:pt x="988288" y="33528"/>
                  </a:lnTo>
                  <a:lnTo>
                    <a:pt x="988237" y="34429"/>
                  </a:lnTo>
                  <a:lnTo>
                    <a:pt x="987171" y="47625"/>
                  </a:lnTo>
                  <a:lnTo>
                    <a:pt x="987056" y="48958"/>
                  </a:lnTo>
                  <a:lnTo>
                    <a:pt x="985723" y="61582"/>
                  </a:lnTo>
                  <a:lnTo>
                    <a:pt x="985608" y="62687"/>
                  </a:lnTo>
                  <a:lnTo>
                    <a:pt x="984034" y="75476"/>
                  </a:lnTo>
                  <a:lnTo>
                    <a:pt x="748372" y="75476"/>
                  </a:lnTo>
                  <a:lnTo>
                    <a:pt x="739965" y="76682"/>
                  </a:lnTo>
                  <a:lnTo>
                    <a:pt x="733945" y="80276"/>
                  </a:lnTo>
                  <a:lnTo>
                    <a:pt x="730338" y="86283"/>
                  </a:lnTo>
                  <a:lnTo>
                    <a:pt x="729145" y="94691"/>
                  </a:lnTo>
                  <a:lnTo>
                    <a:pt x="729145" y="611593"/>
                  </a:lnTo>
                  <a:lnTo>
                    <a:pt x="730313" y="619785"/>
                  </a:lnTo>
                  <a:lnTo>
                    <a:pt x="730338" y="620001"/>
                  </a:lnTo>
                  <a:lnTo>
                    <a:pt x="733945" y="626008"/>
                  </a:lnTo>
                  <a:lnTo>
                    <a:pt x="739965" y="629615"/>
                  </a:lnTo>
                  <a:lnTo>
                    <a:pt x="748372" y="630809"/>
                  </a:lnTo>
                  <a:lnTo>
                    <a:pt x="781126" y="630809"/>
                  </a:lnTo>
                  <a:lnTo>
                    <a:pt x="789533" y="629615"/>
                  </a:lnTo>
                  <a:lnTo>
                    <a:pt x="795540" y="626008"/>
                  </a:lnTo>
                  <a:lnTo>
                    <a:pt x="799134" y="620001"/>
                  </a:lnTo>
                  <a:lnTo>
                    <a:pt x="800341" y="611593"/>
                  </a:lnTo>
                  <a:lnTo>
                    <a:pt x="800341" y="113207"/>
                  </a:lnTo>
                  <a:lnTo>
                    <a:pt x="977633" y="113207"/>
                  </a:lnTo>
                  <a:lnTo>
                    <a:pt x="962050" y="158496"/>
                  </a:lnTo>
                  <a:lnTo>
                    <a:pt x="940447" y="196253"/>
                  </a:lnTo>
                  <a:lnTo>
                    <a:pt x="912114" y="228041"/>
                  </a:lnTo>
                  <a:lnTo>
                    <a:pt x="876325" y="255371"/>
                  </a:lnTo>
                  <a:lnTo>
                    <a:pt x="832383" y="279806"/>
                  </a:lnTo>
                  <a:lnTo>
                    <a:pt x="825144" y="284619"/>
                  </a:lnTo>
                  <a:lnTo>
                    <a:pt x="821436" y="290487"/>
                  </a:lnTo>
                  <a:lnTo>
                    <a:pt x="821067" y="297434"/>
                  </a:lnTo>
                  <a:lnTo>
                    <a:pt x="823849" y="305447"/>
                  </a:lnTo>
                  <a:lnTo>
                    <a:pt x="827405" y="312559"/>
                  </a:lnTo>
                  <a:lnTo>
                    <a:pt x="832612" y="318795"/>
                  </a:lnTo>
                  <a:lnTo>
                    <a:pt x="838695" y="322351"/>
                  </a:lnTo>
                  <a:lnTo>
                    <a:pt x="845718" y="322973"/>
                  </a:lnTo>
                  <a:lnTo>
                    <a:pt x="853744" y="320395"/>
                  </a:lnTo>
                  <a:lnTo>
                    <a:pt x="907923" y="291147"/>
                  </a:lnTo>
                  <a:lnTo>
                    <a:pt x="953427" y="259435"/>
                  </a:lnTo>
                  <a:lnTo>
                    <a:pt x="989317" y="225983"/>
                  </a:lnTo>
                  <a:lnTo>
                    <a:pt x="1014653" y="191528"/>
                  </a:lnTo>
                  <a:lnTo>
                    <a:pt x="1062342" y="219036"/>
                  </a:lnTo>
                  <a:lnTo>
                    <a:pt x="1107833" y="249288"/>
                  </a:lnTo>
                  <a:lnTo>
                    <a:pt x="1150518" y="282333"/>
                  </a:lnTo>
                  <a:lnTo>
                    <a:pt x="1189939" y="318350"/>
                  </a:lnTo>
                  <a:lnTo>
                    <a:pt x="1196733" y="323164"/>
                  </a:lnTo>
                  <a:lnTo>
                    <a:pt x="1203591" y="324929"/>
                  </a:lnTo>
                  <a:lnTo>
                    <a:pt x="1210322" y="323354"/>
                  </a:lnTo>
                  <a:lnTo>
                    <a:pt x="1216723" y="318350"/>
                  </a:lnTo>
                  <a:lnTo>
                    <a:pt x="1226820" y="306870"/>
                  </a:lnTo>
                  <a:lnTo>
                    <a:pt x="1231506" y="299935"/>
                  </a:lnTo>
                  <a:lnTo>
                    <a:pt x="1232865" y="293077"/>
                  </a:lnTo>
                  <a:lnTo>
                    <a:pt x="1231023" y="286346"/>
                  </a:lnTo>
                  <a:lnTo>
                    <a:pt x="1194790" y="252958"/>
                  </a:lnTo>
                  <a:lnTo>
                    <a:pt x="1159916" y="226441"/>
                  </a:lnTo>
                  <a:lnTo>
                    <a:pt x="1121689" y="200609"/>
                  </a:lnTo>
                  <a:lnTo>
                    <a:pt x="1106538" y="191528"/>
                  </a:lnTo>
                  <a:lnTo>
                    <a:pt x="1080312" y="175806"/>
                  </a:lnTo>
                  <a:lnTo>
                    <a:pt x="1036015" y="152361"/>
                  </a:lnTo>
                  <a:lnTo>
                    <a:pt x="1037488" y="146646"/>
                  </a:lnTo>
                  <a:lnTo>
                    <a:pt x="1039837" y="138137"/>
                  </a:lnTo>
                  <a:lnTo>
                    <a:pt x="1043114" y="126936"/>
                  </a:lnTo>
                  <a:lnTo>
                    <a:pt x="1047407" y="113207"/>
                  </a:lnTo>
                  <a:lnTo>
                    <a:pt x="1248892" y="113207"/>
                  </a:lnTo>
                  <a:lnTo>
                    <a:pt x="1248892" y="543242"/>
                  </a:lnTo>
                  <a:lnTo>
                    <a:pt x="1248410" y="570001"/>
                  </a:lnTo>
                  <a:lnTo>
                    <a:pt x="1245069" y="583742"/>
                  </a:lnTo>
                  <a:lnTo>
                    <a:pt x="1235798" y="588899"/>
                  </a:lnTo>
                  <a:lnTo>
                    <a:pt x="1233551" y="588899"/>
                  </a:lnTo>
                  <a:lnTo>
                    <a:pt x="1218285" y="589521"/>
                  </a:lnTo>
                  <a:lnTo>
                    <a:pt x="1201864" y="589381"/>
                  </a:lnTo>
                  <a:lnTo>
                    <a:pt x="1181430" y="588899"/>
                  </a:lnTo>
                  <a:lnTo>
                    <a:pt x="1157008" y="588022"/>
                  </a:lnTo>
                  <a:lnTo>
                    <a:pt x="1128572" y="586663"/>
                  </a:lnTo>
                  <a:lnTo>
                    <a:pt x="1119746" y="587463"/>
                  </a:lnTo>
                  <a:lnTo>
                    <a:pt x="1113523" y="590854"/>
                  </a:lnTo>
                  <a:lnTo>
                    <a:pt x="1109840" y="596785"/>
                  </a:lnTo>
                  <a:lnTo>
                    <a:pt x="1108633" y="605180"/>
                  </a:lnTo>
                  <a:lnTo>
                    <a:pt x="1108633" y="605891"/>
                  </a:lnTo>
                  <a:lnTo>
                    <a:pt x="1217574" y="627722"/>
                  </a:lnTo>
                  <a:lnTo>
                    <a:pt x="1229664" y="627964"/>
                  </a:lnTo>
                  <a:lnTo>
                    <a:pt x="1278331" y="625348"/>
                  </a:lnTo>
                  <a:lnTo>
                    <a:pt x="1305572" y="613905"/>
                  </a:lnTo>
                  <a:lnTo>
                    <a:pt x="1316913" y="589521"/>
                  </a:lnTo>
                  <a:lnTo>
                    <a:pt x="1317472" y="588314"/>
                  </a:lnTo>
                  <a:lnTo>
                    <a:pt x="1320088" y="543242"/>
                  </a:lnTo>
                  <a:lnTo>
                    <a:pt x="1320088" y="113207"/>
                  </a:lnTo>
                  <a:lnTo>
                    <a:pt x="1320088" y="94691"/>
                  </a:lnTo>
                  <a:close/>
                </a:path>
                <a:path w="4110990" h="1291589">
                  <a:moveTo>
                    <a:pt x="1944928" y="582142"/>
                  </a:moveTo>
                  <a:lnTo>
                    <a:pt x="1938210" y="568934"/>
                  </a:lnTo>
                  <a:lnTo>
                    <a:pt x="1921611" y="564603"/>
                  </a:lnTo>
                  <a:lnTo>
                    <a:pt x="1883283" y="568947"/>
                  </a:lnTo>
                  <a:lnTo>
                    <a:pt x="1852104" y="571639"/>
                  </a:lnTo>
                  <a:lnTo>
                    <a:pt x="1820786" y="573112"/>
                  </a:lnTo>
                  <a:lnTo>
                    <a:pt x="1782064" y="573862"/>
                  </a:lnTo>
                  <a:lnTo>
                    <a:pt x="1718398" y="570699"/>
                  </a:lnTo>
                  <a:lnTo>
                    <a:pt x="1667865" y="559269"/>
                  </a:lnTo>
                  <a:lnTo>
                    <a:pt x="1629702" y="540931"/>
                  </a:lnTo>
                  <a:lnTo>
                    <a:pt x="1587525" y="488848"/>
                  </a:lnTo>
                  <a:lnTo>
                    <a:pt x="1582000" y="457809"/>
                  </a:lnTo>
                  <a:lnTo>
                    <a:pt x="1587995" y="418465"/>
                  </a:lnTo>
                  <a:lnTo>
                    <a:pt x="1606169" y="384162"/>
                  </a:lnTo>
                  <a:lnTo>
                    <a:pt x="1634693" y="354444"/>
                  </a:lnTo>
                  <a:lnTo>
                    <a:pt x="1671701" y="328853"/>
                  </a:lnTo>
                  <a:lnTo>
                    <a:pt x="1715350" y="306933"/>
                  </a:lnTo>
                  <a:lnTo>
                    <a:pt x="1763788" y="288251"/>
                  </a:lnTo>
                  <a:lnTo>
                    <a:pt x="1815198" y="272351"/>
                  </a:lnTo>
                  <a:lnTo>
                    <a:pt x="1867712" y="258762"/>
                  </a:lnTo>
                  <a:lnTo>
                    <a:pt x="1919478" y="247065"/>
                  </a:lnTo>
                  <a:lnTo>
                    <a:pt x="1933244" y="238074"/>
                  </a:lnTo>
                  <a:lnTo>
                    <a:pt x="1935670" y="224269"/>
                  </a:lnTo>
                  <a:lnTo>
                    <a:pt x="1927694" y="212623"/>
                  </a:lnTo>
                  <a:lnTo>
                    <a:pt x="1910219" y="210045"/>
                  </a:lnTo>
                  <a:lnTo>
                    <a:pt x="1851952" y="222707"/>
                  </a:lnTo>
                  <a:lnTo>
                    <a:pt x="1802892" y="235585"/>
                  </a:lnTo>
                  <a:lnTo>
                    <a:pt x="1762645" y="247789"/>
                  </a:lnTo>
                  <a:lnTo>
                    <a:pt x="1730806" y="258457"/>
                  </a:lnTo>
                  <a:lnTo>
                    <a:pt x="1722894" y="231076"/>
                  </a:lnTo>
                  <a:lnTo>
                    <a:pt x="1717230" y="194449"/>
                  </a:lnTo>
                  <a:lnTo>
                    <a:pt x="1714042" y="148856"/>
                  </a:lnTo>
                  <a:lnTo>
                    <a:pt x="1713509" y="94627"/>
                  </a:lnTo>
                  <a:lnTo>
                    <a:pt x="1715846" y="32054"/>
                  </a:lnTo>
                  <a:lnTo>
                    <a:pt x="1714944" y="22580"/>
                  </a:lnTo>
                  <a:lnTo>
                    <a:pt x="1711223" y="15582"/>
                  </a:lnTo>
                  <a:lnTo>
                    <a:pt x="1704848" y="11125"/>
                  </a:lnTo>
                  <a:lnTo>
                    <a:pt x="1695919" y="9271"/>
                  </a:lnTo>
                  <a:lnTo>
                    <a:pt x="1666011" y="7848"/>
                  </a:lnTo>
                  <a:lnTo>
                    <a:pt x="1656549" y="8763"/>
                  </a:lnTo>
                  <a:lnTo>
                    <a:pt x="1640255" y="80619"/>
                  </a:lnTo>
                  <a:lnTo>
                    <a:pt x="1638706" y="133540"/>
                  </a:lnTo>
                  <a:lnTo>
                    <a:pt x="1640725" y="185813"/>
                  </a:lnTo>
                  <a:lnTo>
                    <a:pt x="1648409" y="235991"/>
                  </a:lnTo>
                  <a:lnTo>
                    <a:pt x="1663877" y="282663"/>
                  </a:lnTo>
                  <a:lnTo>
                    <a:pt x="1604048" y="311162"/>
                  </a:lnTo>
                  <a:lnTo>
                    <a:pt x="1557159" y="343090"/>
                  </a:lnTo>
                  <a:lnTo>
                    <a:pt x="1523530" y="378777"/>
                  </a:lnTo>
                  <a:lnTo>
                    <a:pt x="1503464" y="418566"/>
                  </a:lnTo>
                  <a:lnTo>
                    <a:pt x="1497279" y="462800"/>
                  </a:lnTo>
                  <a:lnTo>
                    <a:pt x="1505496" y="509143"/>
                  </a:lnTo>
                  <a:lnTo>
                    <a:pt x="1526794" y="544918"/>
                  </a:lnTo>
                  <a:lnTo>
                    <a:pt x="1558594" y="571449"/>
                  </a:lnTo>
                  <a:lnTo>
                    <a:pt x="1598295" y="590054"/>
                  </a:lnTo>
                  <a:lnTo>
                    <a:pt x="1643291" y="602056"/>
                  </a:lnTo>
                  <a:lnTo>
                    <a:pt x="1691017" y="608761"/>
                  </a:lnTo>
                  <a:lnTo>
                    <a:pt x="1738845" y="611505"/>
                  </a:lnTo>
                  <a:lnTo>
                    <a:pt x="1801837" y="611479"/>
                  </a:lnTo>
                  <a:lnTo>
                    <a:pt x="1834032" y="610704"/>
                  </a:lnTo>
                  <a:lnTo>
                    <a:pt x="1876920" y="608584"/>
                  </a:lnTo>
                  <a:lnTo>
                    <a:pt x="1926602" y="604481"/>
                  </a:lnTo>
                  <a:lnTo>
                    <a:pt x="1941245" y="596544"/>
                  </a:lnTo>
                  <a:lnTo>
                    <a:pt x="1944928" y="582142"/>
                  </a:lnTo>
                  <a:close/>
                </a:path>
                <a:path w="4110990" h="1291589">
                  <a:moveTo>
                    <a:pt x="2016137" y="939520"/>
                  </a:moveTo>
                  <a:lnTo>
                    <a:pt x="2011197" y="926299"/>
                  </a:lnTo>
                  <a:lnTo>
                    <a:pt x="1996376" y="920292"/>
                  </a:lnTo>
                  <a:lnTo>
                    <a:pt x="1779930" y="920292"/>
                  </a:lnTo>
                  <a:lnTo>
                    <a:pt x="1782064" y="770064"/>
                  </a:lnTo>
                  <a:lnTo>
                    <a:pt x="1828609" y="755383"/>
                  </a:lnTo>
                  <a:lnTo>
                    <a:pt x="1902383" y="729488"/>
                  </a:lnTo>
                  <a:lnTo>
                    <a:pt x="1916912" y="710057"/>
                  </a:lnTo>
                  <a:lnTo>
                    <a:pt x="1914486" y="701001"/>
                  </a:lnTo>
                  <a:lnTo>
                    <a:pt x="1905939" y="682498"/>
                  </a:lnTo>
                  <a:lnTo>
                    <a:pt x="1900897" y="674928"/>
                  </a:lnTo>
                  <a:lnTo>
                    <a:pt x="1894382" y="670483"/>
                  </a:lnTo>
                  <a:lnTo>
                    <a:pt x="1886521" y="669378"/>
                  </a:lnTo>
                  <a:lnTo>
                    <a:pt x="1877466" y="671817"/>
                  </a:lnTo>
                  <a:lnTo>
                    <a:pt x="1820608" y="695236"/>
                  </a:lnTo>
                  <a:lnTo>
                    <a:pt x="1766760" y="715683"/>
                  </a:lnTo>
                  <a:lnTo>
                    <a:pt x="1715287" y="733488"/>
                  </a:lnTo>
                  <a:lnTo>
                    <a:pt x="1665516" y="748982"/>
                  </a:lnTo>
                  <a:lnTo>
                    <a:pt x="1616824" y="762508"/>
                  </a:lnTo>
                  <a:lnTo>
                    <a:pt x="1568564" y="774407"/>
                  </a:lnTo>
                  <a:lnTo>
                    <a:pt x="1520063" y="785012"/>
                  </a:lnTo>
                  <a:lnTo>
                    <a:pt x="1511274" y="787819"/>
                  </a:lnTo>
                  <a:lnTo>
                    <a:pt x="1505280" y="791870"/>
                  </a:lnTo>
                  <a:lnTo>
                    <a:pt x="1502232" y="797140"/>
                  </a:lnTo>
                  <a:lnTo>
                    <a:pt x="1502257" y="803529"/>
                  </a:lnTo>
                  <a:lnTo>
                    <a:pt x="1504937" y="809942"/>
                  </a:lnTo>
                  <a:lnTo>
                    <a:pt x="1509737" y="814209"/>
                  </a:lnTo>
                  <a:lnTo>
                    <a:pt x="1516684" y="816343"/>
                  </a:lnTo>
                  <a:lnTo>
                    <a:pt x="1525752" y="816343"/>
                  </a:lnTo>
                  <a:lnTo>
                    <a:pt x="1572729" y="810971"/>
                  </a:lnTo>
                  <a:lnTo>
                    <a:pt x="1616354" y="804329"/>
                  </a:lnTo>
                  <a:lnTo>
                    <a:pt x="1659724" y="796226"/>
                  </a:lnTo>
                  <a:lnTo>
                    <a:pt x="1705889" y="786447"/>
                  </a:lnTo>
                  <a:lnTo>
                    <a:pt x="1705889" y="920292"/>
                  </a:lnTo>
                  <a:lnTo>
                    <a:pt x="1445298" y="920292"/>
                  </a:lnTo>
                  <a:lnTo>
                    <a:pt x="1430489" y="926299"/>
                  </a:lnTo>
                  <a:lnTo>
                    <a:pt x="1425549" y="939520"/>
                  </a:lnTo>
                  <a:lnTo>
                    <a:pt x="1430489" y="952728"/>
                  </a:lnTo>
                  <a:lnTo>
                    <a:pt x="1445298" y="958735"/>
                  </a:lnTo>
                  <a:lnTo>
                    <a:pt x="1705889" y="958735"/>
                  </a:lnTo>
                  <a:lnTo>
                    <a:pt x="1703628" y="983691"/>
                  </a:lnTo>
                  <a:lnTo>
                    <a:pt x="1695069" y="1032535"/>
                  </a:lnTo>
                  <a:lnTo>
                    <a:pt x="1670761" y="1106271"/>
                  </a:lnTo>
                  <a:lnTo>
                    <a:pt x="1647139" y="1147914"/>
                  </a:lnTo>
                  <a:lnTo>
                    <a:pt x="1616316" y="1182801"/>
                  </a:lnTo>
                  <a:lnTo>
                    <a:pt x="1576641" y="1212481"/>
                  </a:lnTo>
                  <a:lnTo>
                    <a:pt x="1526463" y="1238542"/>
                  </a:lnTo>
                  <a:lnTo>
                    <a:pt x="1518348" y="1243215"/>
                  </a:lnTo>
                  <a:lnTo>
                    <a:pt x="1513293" y="1248689"/>
                  </a:lnTo>
                  <a:lnTo>
                    <a:pt x="1511452" y="1254963"/>
                  </a:lnTo>
                  <a:lnTo>
                    <a:pt x="1512938" y="1262037"/>
                  </a:lnTo>
                  <a:lnTo>
                    <a:pt x="1516545" y="1268298"/>
                  </a:lnTo>
                  <a:lnTo>
                    <a:pt x="1522018" y="1272006"/>
                  </a:lnTo>
                  <a:lnTo>
                    <a:pt x="1529359" y="1273060"/>
                  </a:lnTo>
                  <a:lnTo>
                    <a:pt x="1538566" y="1271295"/>
                  </a:lnTo>
                  <a:lnTo>
                    <a:pt x="1592440" y="1251343"/>
                  </a:lnTo>
                  <a:lnTo>
                    <a:pt x="1638960" y="1225842"/>
                  </a:lnTo>
                  <a:lnTo>
                    <a:pt x="1678482" y="1195031"/>
                  </a:lnTo>
                  <a:lnTo>
                    <a:pt x="1711350" y="1159179"/>
                  </a:lnTo>
                  <a:lnTo>
                    <a:pt x="1737931" y="1118539"/>
                  </a:lnTo>
                  <a:lnTo>
                    <a:pt x="1758569" y="1073365"/>
                  </a:lnTo>
                  <a:lnTo>
                    <a:pt x="1772107" y="1016050"/>
                  </a:lnTo>
                  <a:lnTo>
                    <a:pt x="1779219" y="958735"/>
                  </a:lnTo>
                  <a:lnTo>
                    <a:pt x="1996376" y="958735"/>
                  </a:lnTo>
                  <a:lnTo>
                    <a:pt x="2011197" y="952728"/>
                  </a:lnTo>
                  <a:lnTo>
                    <a:pt x="2016137" y="939520"/>
                  </a:lnTo>
                  <a:close/>
                </a:path>
                <a:path w="4110990" h="1291589">
                  <a:moveTo>
                    <a:pt x="2176411" y="791425"/>
                  </a:moveTo>
                  <a:lnTo>
                    <a:pt x="2175230" y="783310"/>
                  </a:lnTo>
                  <a:lnTo>
                    <a:pt x="2171700" y="777189"/>
                  </a:lnTo>
                  <a:lnTo>
                    <a:pt x="2166010" y="773277"/>
                  </a:lnTo>
                  <a:lnTo>
                    <a:pt x="2166226" y="773277"/>
                  </a:lnTo>
                  <a:lnTo>
                    <a:pt x="2157907" y="771499"/>
                  </a:lnTo>
                  <a:lnTo>
                    <a:pt x="2135009" y="769467"/>
                  </a:lnTo>
                  <a:lnTo>
                    <a:pt x="2131669" y="769467"/>
                  </a:lnTo>
                  <a:lnTo>
                    <a:pt x="2111870" y="839876"/>
                  </a:lnTo>
                  <a:lnTo>
                    <a:pt x="2108289" y="888263"/>
                  </a:lnTo>
                  <a:lnTo>
                    <a:pt x="2108238" y="888885"/>
                  </a:lnTo>
                  <a:lnTo>
                    <a:pt x="2102789" y="934123"/>
                  </a:lnTo>
                  <a:lnTo>
                    <a:pt x="2102739" y="934554"/>
                  </a:lnTo>
                  <a:lnTo>
                    <a:pt x="2095246" y="976541"/>
                  </a:lnTo>
                  <a:lnTo>
                    <a:pt x="2094458" y="984542"/>
                  </a:lnTo>
                  <a:lnTo>
                    <a:pt x="2096401" y="991222"/>
                  </a:lnTo>
                  <a:lnTo>
                    <a:pt x="2101151" y="996467"/>
                  </a:lnTo>
                  <a:lnTo>
                    <a:pt x="2108771" y="1000036"/>
                  </a:lnTo>
                  <a:lnTo>
                    <a:pt x="2130133" y="1006449"/>
                  </a:lnTo>
                  <a:lnTo>
                    <a:pt x="2138502" y="1007656"/>
                  </a:lnTo>
                  <a:lnTo>
                    <a:pt x="2145360" y="1005916"/>
                  </a:lnTo>
                  <a:lnTo>
                    <a:pt x="2162594" y="946315"/>
                  </a:lnTo>
                  <a:lnTo>
                    <a:pt x="2169299" y="897064"/>
                  </a:lnTo>
                  <a:lnTo>
                    <a:pt x="2173859" y="845553"/>
                  </a:lnTo>
                  <a:lnTo>
                    <a:pt x="2176310" y="793559"/>
                  </a:lnTo>
                  <a:lnTo>
                    <a:pt x="2176411" y="791425"/>
                  </a:lnTo>
                  <a:close/>
                </a:path>
                <a:path w="4110990" h="1291589">
                  <a:moveTo>
                    <a:pt x="2358758" y="1162989"/>
                  </a:moveTo>
                  <a:lnTo>
                    <a:pt x="2330640" y="1116850"/>
                  </a:lnTo>
                  <a:lnTo>
                    <a:pt x="2304211" y="1082802"/>
                  </a:lnTo>
                  <a:lnTo>
                    <a:pt x="2275116" y="1047432"/>
                  </a:lnTo>
                  <a:lnTo>
                    <a:pt x="2243328" y="1010716"/>
                  </a:lnTo>
                  <a:lnTo>
                    <a:pt x="2245474" y="1002169"/>
                  </a:lnTo>
                  <a:lnTo>
                    <a:pt x="2246185" y="997191"/>
                  </a:lnTo>
                  <a:lnTo>
                    <a:pt x="2246757" y="991400"/>
                  </a:lnTo>
                  <a:lnTo>
                    <a:pt x="2246769" y="991222"/>
                  </a:lnTo>
                  <a:lnTo>
                    <a:pt x="2246884" y="985088"/>
                  </a:lnTo>
                  <a:lnTo>
                    <a:pt x="2247544" y="981240"/>
                  </a:lnTo>
                  <a:lnTo>
                    <a:pt x="2247608" y="977252"/>
                  </a:lnTo>
                  <a:lnTo>
                    <a:pt x="2256866" y="982230"/>
                  </a:lnTo>
                  <a:lnTo>
                    <a:pt x="2264562" y="985024"/>
                  </a:lnTo>
                  <a:lnTo>
                    <a:pt x="2271547" y="984732"/>
                  </a:lnTo>
                  <a:lnTo>
                    <a:pt x="2277592" y="981240"/>
                  </a:lnTo>
                  <a:lnTo>
                    <a:pt x="2280450" y="977252"/>
                  </a:lnTo>
                  <a:lnTo>
                    <a:pt x="2282494" y="974407"/>
                  </a:lnTo>
                  <a:lnTo>
                    <a:pt x="2301837" y="932332"/>
                  </a:lnTo>
                  <a:lnTo>
                    <a:pt x="2315032" y="898931"/>
                  </a:lnTo>
                  <a:lnTo>
                    <a:pt x="2319248" y="888263"/>
                  </a:lnTo>
                  <a:lnTo>
                    <a:pt x="2334653" y="842048"/>
                  </a:lnTo>
                  <a:lnTo>
                    <a:pt x="2347988" y="793559"/>
                  </a:lnTo>
                  <a:lnTo>
                    <a:pt x="2348687" y="785291"/>
                  </a:lnTo>
                  <a:lnTo>
                    <a:pt x="2346566" y="778611"/>
                  </a:lnTo>
                  <a:lnTo>
                    <a:pt x="2341791" y="773544"/>
                  </a:lnTo>
                  <a:lnTo>
                    <a:pt x="2334463" y="770064"/>
                  </a:lnTo>
                  <a:lnTo>
                    <a:pt x="2313101" y="763663"/>
                  </a:lnTo>
                  <a:lnTo>
                    <a:pt x="2304427" y="762571"/>
                  </a:lnTo>
                  <a:lnTo>
                    <a:pt x="2297620" y="764552"/>
                  </a:lnTo>
                  <a:lnTo>
                    <a:pt x="2292680" y="769467"/>
                  </a:lnTo>
                  <a:lnTo>
                    <a:pt x="2289619" y="777189"/>
                  </a:lnTo>
                  <a:lnTo>
                    <a:pt x="2280932" y="810437"/>
                  </a:lnTo>
                  <a:lnTo>
                    <a:pt x="2271903" y="841806"/>
                  </a:lnTo>
                  <a:lnTo>
                    <a:pt x="2262479" y="871296"/>
                  </a:lnTo>
                  <a:lnTo>
                    <a:pt x="2252599" y="898931"/>
                  </a:lnTo>
                  <a:lnTo>
                    <a:pt x="2252967" y="889889"/>
                  </a:lnTo>
                  <a:lnTo>
                    <a:pt x="2253564" y="874204"/>
                  </a:lnTo>
                  <a:lnTo>
                    <a:pt x="2253894" y="862291"/>
                  </a:lnTo>
                  <a:lnTo>
                    <a:pt x="2254008" y="693889"/>
                  </a:lnTo>
                  <a:lnTo>
                    <a:pt x="2252815" y="685482"/>
                  </a:lnTo>
                  <a:lnTo>
                    <a:pt x="2249208" y="679475"/>
                  </a:lnTo>
                  <a:lnTo>
                    <a:pt x="2243201" y="675868"/>
                  </a:lnTo>
                  <a:lnTo>
                    <a:pt x="2234793" y="674662"/>
                  </a:lnTo>
                  <a:lnTo>
                    <a:pt x="2205596" y="674662"/>
                  </a:lnTo>
                  <a:lnTo>
                    <a:pt x="2197201" y="675868"/>
                  </a:lnTo>
                  <a:lnTo>
                    <a:pt x="2191194" y="679475"/>
                  </a:lnTo>
                  <a:lnTo>
                    <a:pt x="2187587" y="685482"/>
                  </a:lnTo>
                  <a:lnTo>
                    <a:pt x="2186381" y="693889"/>
                  </a:lnTo>
                  <a:lnTo>
                    <a:pt x="2186381" y="850519"/>
                  </a:lnTo>
                  <a:lnTo>
                    <a:pt x="2185022" y="913409"/>
                  </a:lnTo>
                  <a:lnTo>
                    <a:pt x="2180945" y="972273"/>
                  </a:lnTo>
                  <a:lnTo>
                    <a:pt x="2174176" y="1026985"/>
                  </a:lnTo>
                  <a:lnTo>
                    <a:pt x="2164753" y="1077468"/>
                  </a:lnTo>
                  <a:lnTo>
                    <a:pt x="2152662" y="1123683"/>
                  </a:lnTo>
                  <a:lnTo>
                    <a:pt x="2138019" y="1165301"/>
                  </a:lnTo>
                  <a:lnTo>
                    <a:pt x="2120760" y="1202461"/>
                  </a:lnTo>
                  <a:lnTo>
                    <a:pt x="2100935" y="1234986"/>
                  </a:lnTo>
                  <a:lnTo>
                    <a:pt x="2097354" y="1241806"/>
                  </a:lnTo>
                  <a:lnTo>
                    <a:pt x="2096389" y="1247902"/>
                  </a:lnTo>
                  <a:lnTo>
                    <a:pt x="2096312" y="1248435"/>
                  </a:lnTo>
                  <a:lnTo>
                    <a:pt x="2097938" y="1254912"/>
                  </a:lnTo>
                  <a:lnTo>
                    <a:pt x="2102370" y="1261325"/>
                  </a:lnTo>
                  <a:lnTo>
                    <a:pt x="2116607" y="1276997"/>
                  </a:lnTo>
                  <a:lnTo>
                    <a:pt x="2123236" y="1282293"/>
                  </a:lnTo>
                  <a:lnTo>
                    <a:pt x="2130133" y="1284122"/>
                  </a:lnTo>
                  <a:lnTo>
                    <a:pt x="2136724" y="1282293"/>
                  </a:lnTo>
                  <a:lnTo>
                    <a:pt x="2136940" y="1282293"/>
                  </a:lnTo>
                  <a:lnTo>
                    <a:pt x="2172868" y="1234567"/>
                  </a:lnTo>
                  <a:lnTo>
                    <a:pt x="2196795" y="1188173"/>
                  </a:lnTo>
                  <a:lnTo>
                    <a:pt x="2216048" y="1136713"/>
                  </a:lnTo>
                  <a:lnTo>
                    <a:pt x="2231225" y="1079779"/>
                  </a:lnTo>
                  <a:lnTo>
                    <a:pt x="2252738" y="1105522"/>
                  </a:lnTo>
                  <a:lnTo>
                    <a:pt x="2273503" y="1132471"/>
                  </a:lnTo>
                  <a:lnTo>
                    <a:pt x="2293607" y="1160475"/>
                  </a:lnTo>
                  <a:lnTo>
                    <a:pt x="2313101" y="1189418"/>
                  </a:lnTo>
                  <a:lnTo>
                    <a:pt x="2319337" y="1195946"/>
                  </a:lnTo>
                  <a:lnTo>
                    <a:pt x="2326106" y="1198410"/>
                  </a:lnTo>
                  <a:lnTo>
                    <a:pt x="2333129" y="1196733"/>
                  </a:lnTo>
                  <a:lnTo>
                    <a:pt x="2340165" y="1190840"/>
                  </a:lnTo>
                  <a:lnTo>
                    <a:pt x="2352979" y="1175893"/>
                  </a:lnTo>
                  <a:lnTo>
                    <a:pt x="2357107" y="1169479"/>
                  </a:lnTo>
                  <a:lnTo>
                    <a:pt x="2358758" y="1162989"/>
                  </a:lnTo>
                  <a:close/>
                </a:path>
                <a:path w="4110990" h="1291589">
                  <a:moveTo>
                    <a:pt x="2434132" y="552500"/>
                  </a:moveTo>
                  <a:lnTo>
                    <a:pt x="2433701" y="546798"/>
                  </a:lnTo>
                  <a:lnTo>
                    <a:pt x="2433434" y="543242"/>
                  </a:lnTo>
                  <a:lnTo>
                    <a:pt x="2431491" y="534581"/>
                  </a:lnTo>
                  <a:lnTo>
                    <a:pt x="2426932" y="528916"/>
                  </a:lnTo>
                  <a:lnTo>
                    <a:pt x="2420112" y="526326"/>
                  </a:lnTo>
                  <a:lnTo>
                    <a:pt x="2411349" y="526872"/>
                  </a:lnTo>
                  <a:lnTo>
                    <a:pt x="2361349" y="537108"/>
                  </a:lnTo>
                  <a:lnTo>
                    <a:pt x="2310257" y="546798"/>
                  </a:lnTo>
                  <a:lnTo>
                    <a:pt x="2310257" y="447840"/>
                  </a:lnTo>
                  <a:lnTo>
                    <a:pt x="2424887" y="447840"/>
                  </a:lnTo>
                  <a:lnTo>
                    <a:pt x="2431300" y="442849"/>
                  </a:lnTo>
                  <a:lnTo>
                    <a:pt x="2431300" y="432892"/>
                  </a:lnTo>
                  <a:lnTo>
                    <a:pt x="2430107" y="424472"/>
                  </a:lnTo>
                  <a:lnTo>
                    <a:pt x="2426614" y="418655"/>
                  </a:lnTo>
                  <a:lnTo>
                    <a:pt x="2426500" y="418465"/>
                  </a:lnTo>
                  <a:lnTo>
                    <a:pt x="2420493" y="414870"/>
                  </a:lnTo>
                  <a:lnTo>
                    <a:pt x="2412073" y="413664"/>
                  </a:lnTo>
                  <a:lnTo>
                    <a:pt x="2310257" y="413664"/>
                  </a:lnTo>
                  <a:lnTo>
                    <a:pt x="2310257" y="337477"/>
                  </a:lnTo>
                  <a:lnTo>
                    <a:pt x="2407094" y="337477"/>
                  </a:lnTo>
                  <a:lnTo>
                    <a:pt x="2415502" y="336283"/>
                  </a:lnTo>
                  <a:lnTo>
                    <a:pt x="2421509" y="332676"/>
                  </a:lnTo>
                  <a:lnTo>
                    <a:pt x="2425115" y="326669"/>
                  </a:lnTo>
                  <a:lnTo>
                    <a:pt x="2426309" y="318262"/>
                  </a:lnTo>
                  <a:lnTo>
                    <a:pt x="2426309" y="304723"/>
                  </a:lnTo>
                  <a:lnTo>
                    <a:pt x="2426309" y="199351"/>
                  </a:lnTo>
                  <a:lnTo>
                    <a:pt x="2426309" y="168744"/>
                  </a:lnTo>
                  <a:lnTo>
                    <a:pt x="2426309" y="68351"/>
                  </a:lnTo>
                  <a:lnTo>
                    <a:pt x="2426309" y="51269"/>
                  </a:lnTo>
                  <a:lnTo>
                    <a:pt x="2425115" y="42862"/>
                  </a:lnTo>
                  <a:lnTo>
                    <a:pt x="2421509" y="36855"/>
                  </a:lnTo>
                  <a:lnTo>
                    <a:pt x="2415502" y="33261"/>
                  </a:lnTo>
                  <a:lnTo>
                    <a:pt x="2407094" y="32054"/>
                  </a:lnTo>
                  <a:lnTo>
                    <a:pt x="2361527" y="32054"/>
                  </a:lnTo>
                  <a:lnTo>
                    <a:pt x="2361527" y="68351"/>
                  </a:lnTo>
                  <a:lnTo>
                    <a:pt x="2361527" y="168744"/>
                  </a:lnTo>
                  <a:lnTo>
                    <a:pt x="2361527" y="199351"/>
                  </a:lnTo>
                  <a:lnTo>
                    <a:pt x="2361527" y="304723"/>
                  </a:lnTo>
                  <a:lnTo>
                    <a:pt x="2310269" y="304723"/>
                  </a:lnTo>
                  <a:lnTo>
                    <a:pt x="2310269" y="199351"/>
                  </a:lnTo>
                  <a:lnTo>
                    <a:pt x="2361527" y="199351"/>
                  </a:lnTo>
                  <a:lnTo>
                    <a:pt x="2361527" y="168744"/>
                  </a:lnTo>
                  <a:lnTo>
                    <a:pt x="2310269" y="168744"/>
                  </a:lnTo>
                  <a:lnTo>
                    <a:pt x="2310269" y="68351"/>
                  </a:lnTo>
                  <a:lnTo>
                    <a:pt x="2361527" y="68351"/>
                  </a:lnTo>
                  <a:lnTo>
                    <a:pt x="2361527" y="32054"/>
                  </a:lnTo>
                  <a:lnTo>
                    <a:pt x="2239060" y="32054"/>
                  </a:lnTo>
                  <a:lnTo>
                    <a:pt x="2239060" y="68351"/>
                  </a:lnTo>
                  <a:lnTo>
                    <a:pt x="2239060" y="168744"/>
                  </a:lnTo>
                  <a:lnTo>
                    <a:pt x="2239060" y="199351"/>
                  </a:lnTo>
                  <a:lnTo>
                    <a:pt x="2239060" y="304723"/>
                  </a:lnTo>
                  <a:lnTo>
                    <a:pt x="2185657" y="304723"/>
                  </a:lnTo>
                  <a:lnTo>
                    <a:pt x="2185657" y="199351"/>
                  </a:lnTo>
                  <a:lnTo>
                    <a:pt x="2239060" y="199351"/>
                  </a:lnTo>
                  <a:lnTo>
                    <a:pt x="2239060" y="168744"/>
                  </a:lnTo>
                  <a:lnTo>
                    <a:pt x="2185657" y="168744"/>
                  </a:lnTo>
                  <a:lnTo>
                    <a:pt x="2185657" y="68351"/>
                  </a:lnTo>
                  <a:lnTo>
                    <a:pt x="2239060" y="68351"/>
                  </a:lnTo>
                  <a:lnTo>
                    <a:pt x="2239060" y="32054"/>
                  </a:lnTo>
                  <a:lnTo>
                    <a:pt x="2138680" y="32054"/>
                  </a:lnTo>
                  <a:lnTo>
                    <a:pt x="2130272" y="33261"/>
                  </a:lnTo>
                  <a:lnTo>
                    <a:pt x="2124265" y="36855"/>
                  </a:lnTo>
                  <a:lnTo>
                    <a:pt x="2120658" y="42862"/>
                  </a:lnTo>
                  <a:lnTo>
                    <a:pt x="2119452" y="51269"/>
                  </a:lnTo>
                  <a:lnTo>
                    <a:pt x="2119452" y="318262"/>
                  </a:lnTo>
                  <a:lnTo>
                    <a:pt x="2120658" y="326669"/>
                  </a:lnTo>
                  <a:lnTo>
                    <a:pt x="2124265" y="332676"/>
                  </a:lnTo>
                  <a:lnTo>
                    <a:pt x="2130272" y="336283"/>
                  </a:lnTo>
                  <a:lnTo>
                    <a:pt x="2138680" y="337477"/>
                  </a:lnTo>
                  <a:lnTo>
                    <a:pt x="2239060" y="337477"/>
                  </a:lnTo>
                  <a:lnTo>
                    <a:pt x="2239060" y="413664"/>
                  </a:lnTo>
                  <a:lnTo>
                    <a:pt x="2119452" y="413664"/>
                  </a:lnTo>
                  <a:lnTo>
                    <a:pt x="2113038" y="418655"/>
                  </a:lnTo>
                  <a:lnTo>
                    <a:pt x="2113038" y="428612"/>
                  </a:lnTo>
                  <a:lnTo>
                    <a:pt x="2114245" y="437019"/>
                  </a:lnTo>
                  <a:lnTo>
                    <a:pt x="2117737" y="442849"/>
                  </a:lnTo>
                  <a:lnTo>
                    <a:pt x="2117852" y="443026"/>
                  </a:lnTo>
                  <a:lnTo>
                    <a:pt x="2123859" y="446633"/>
                  </a:lnTo>
                  <a:lnTo>
                    <a:pt x="2132266" y="447840"/>
                  </a:lnTo>
                  <a:lnTo>
                    <a:pt x="2239060" y="447840"/>
                  </a:lnTo>
                  <a:lnTo>
                    <a:pt x="2239060" y="559625"/>
                  </a:lnTo>
                  <a:lnTo>
                    <a:pt x="2146249" y="573836"/>
                  </a:lnTo>
                  <a:lnTo>
                    <a:pt x="2118728" y="577418"/>
                  </a:lnTo>
                  <a:lnTo>
                    <a:pt x="2110460" y="579551"/>
                  </a:lnTo>
                  <a:lnTo>
                    <a:pt x="2104859" y="583831"/>
                  </a:lnTo>
                  <a:lnTo>
                    <a:pt x="2101926" y="590232"/>
                  </a:lnTo>
                  <a:lnTo>
                    <a:pt x="2101659" y="598779"/>
                  </a:lnTo>
                  <a:lnTo>
                    <a:pt x="2101659" y="599490"/>
                  </a:lnTo>
                  <a:lnTo>
                    <a:pt x="2103894" y="607453"/>
                  </a:lnTo>
                  <a:lnTo>
                    <a:pt x="2108327" y="613016"/>
                  </a:lnTo>
                  <a:lnTo>
                    <a:pt x="2114766" y="615911"/>
                  </a:lnTo>
                  <a:lnTo>
                    <a:pt x="2122716" y="615911"/>
                  </a:lnTo>
                  <a:lnTo>
                    <a:pt x="2170696" y="608634"/>
                  </a:lnTo>
                  <a:lnTo>
                    <a:pt x="2219020" y="600544"/>
                  </a:lnTo>
                  <a:lnTo>
                    <a:pt x="2267902" y="591654"/>
                  </a:lnTo>
                  <a:lnTo>
                    <a:pt x="2317254" y="582053"/>
                  </a:lnTo>
                  <a:lnTo>
                    <a:pt x="2417064" y="561035"/>
                  </a:lnTo>
                  <a:lnTo>
                    <a:pt x="2428443" y="558190"/>
                  </a:lnTo>
                  <a:lnTo>
                    <a:pt x="2434132" y="552500"/>
                  </a:lnTo>
                  <a:close/>
                </a:path>
                <a:path w="4110990" h="1291589">
                  <a:moveTo>
                    <a:pt x="2445689" y="752665"/>
                  </a:moveTo>
                  <a:lnTo>
                    <a:pt x="2402814" y="733044"/>
                  </a:lnTo>
                  <a:lnTo>
                    <a:pt x="2394153" y="732586"/>
                  </a:lnTo>
                  <a:lnTo>
                    <a:pt x="2387422" y="735279"/>
                  </a:lnTo>
                  <a:lnTo>
                    <a:pt x="2382697" y="740765"/>
                  </a:lnTo>
                  <a:lnTo>
                    <a:pt x="2380030" y="748715"/>
                  </a:lnTo>
                  <a:lnTo>
                    <a:pt x="2370290" y="796950"/>
                  </a:lnTo>
                  <a:lnTo>
                    <a:pt x="2359012" y="844080"/>
                  </a:lnTo>
                  <a:lnTo>
                    <a:pt x="2346198" y="889889"/>
                  </a:lnTo>
                  <a:lnTo>
                    <a:pt x="2331847" y="934123"/>
                  </a:lnTo>
                  <a:lnTo>
                    <a:pt x="2315959" y="976541"/>
                  </a:lnTo>
                  <a:lnTo>
                    <a:pt x="2313825" y="984542"/>
                  </a:lnTo>
                  <a:lnTo>
                    <a:pt x="2314867" y="991222"/>
                  </a:lnTo>
                  <a:lnTo>
                    <a:pt x="2314892" y="991400"/>
                  </a:lnTo>
                  <a:lnTo>
                    <a:pt x="2319058" y="996911"/>
                  </a:lnTo>
                  <a:lnTo>
                    <a:pt x="2319159" y="997064"/>
                  </a:lnTo>
                  <a:lnTo>
                    <a:pt x="2326640" y="1001458"/>
                  </a:lnTo>
                  <a:lnTo>
                    <a:pt x="2350846" y="1010716"/>
                  </a:lnTo>
                  <a:lnTo>
                    <a:pt x="2358948" y="1012558"/>
                  </a:lnTo>
                  <a:lnTo>
                    <a:pt x="2366060" y="1011605"/>
                  </a:lnTo>
                  <a:lnTo>
                    <a:pt x="2394597" y="954328"/>
                  </a:lnTo>
                  <a:lnTo>
                    <a:pt x="2410523" y="907275"/>
                  </a:lnTo>
                  <a:lnTo>
                    <a:pt x="2424303" y="859421"/>
                  </a:lnTo>
                  <a:lnTo>
                    <a:pt x="2435961" y="810641"/>
                  </a:lnTo>
                  <a:lnTo>
                    <a:pt x="2445537" y="760806"/>
                  </a:lnTo>
                  <a:lnTo>
                    <a:pt x="2445689" y="752665"/>
                  </a:lnTo>
                  <a:close/>
                </a:path>
                <a:path w="4110990" h="1291589">
                  <a:moveTo>
                    <a:pt x="2570835" y="686765"/>
                  </a:moveTo>
                  <a:lnTo>
                    <a:pt x="2569641" y="678357"/>
                  </a:lnTo>
                  <a:lnTo>
                    <a:pt x="2566035" y="672350"/>
                  </a:lnTo>
                  <a:lnTo>
                    <a:pt x="2560028" y="668756"/>
                  </a:lnTo>
                  <a:lnTo>
                    <a:pt x="2551620" y="667550"/>
                  </a:lnTo>
                  <a:lnTo>
                    <a:pt x="2518867" y="667550"/>
                  </a:lnTo>
                  <a:lnTo>
                    <a:pt x="2499614" y="980821"/>
                  </a:lnTo>
                  <a:lnTo>
                    <a:pt x="2499499" y="990066"/>
                  </a:lnTo>
                  <a:lnTo>
                    <a:pt x="2499398" y="999324"/>
                  </a:lnTo>
                  <a:lnTo>
                    <a:pt x="2499283" y="1002169"/>
                  </a:lnTo>
                  <a:lnTo>
                    <a:pt x="2497340" y="1015619"/>
                  </a:lnTo>
                  <a:lnTo>
                    <a:pt x="2491727" y="1022146"/>
                  </a:lnTo>
                  <a:lnTo>
                    <a:pt x="2490901" y="1022146"/>
                  </a:lnTo>
                  <a:lnTo>
                    <a:pt x="2481135" y="1023531"/>
                  </a:lnTo>
                  <a:lnTo>
                    <a:pt x="2472461" y="1023391"/>
                  </a:lnTo>
                  <a:lnTo>
                    <a:pt x="2461387" y="1022908"/>
                  </a:lnTo>
                  <a:lnTo>
                    <a:pt x="2449614" y="1022146"/>
                  </a:lnTo>
                  <a:lnTo>
                    <a:pt x="2449220" y="1022146"/>
                  </a:lnTo>
                  <a:lnTo>
                    <a:pt x="2432012" y="1020686"/>
                  </a:lnTo>
                  <a:lnTo>
                    <a:pt x="2423388" y="1021486"/>
                  </a:lnTo>
                  <a:lnTo>
                    <a:pt x="2416975" y="1024953"/>
                  </a:lnTo>
                  <a:lnTo>
                    <a:pt x="2413089" y="1031100"/>
                  </a:lnTo>
                  <a:lnTo>
                    <a:pt x="2412073" y="1039901"/>
                  </a:lnTo>
                  <a:lnTo>
                    <a:pt x="2413571" y="1047432"/>
                  </a:lnTo>
                  <a:lnTo>
                    <a:pt x="2413685" y="1048029"/>
                  </a:lnTo>
                  <a:lnTo>
                    <a:pt x="2456548" y="1061186"/>
                  </a:lnTo>
                  <a:lnTo>
                    <a:pt x="2503208" y="1062685"/>
                  </a:lnTo>
                  <a:lnTo>
                    <a:pt x="2539606" y="1059853"/>
                  </a:lnTo>
                  <a:lnTo>
                    <a:pt x="2568410" y="1023531"/>
                  </a:lnTo>
                  <a:lnTo>
                    <a:pt x="2570835" y="977252"/>
                  </a:lnTo>
                  <a:lnTo>
                    <a:pt x="2570835" y="686765"/>
                  </a:lnTo>
                  <a:close/>
                </a:path>
                <a:path w="4110990" h="1291589">
                  <a:moveTo>
                    <a:pt x="2705836" y="1029449"/>
                  </a:moveTo>
                  <a:lnTo>
                    <a:pt x="2705227" y="1023531"/>
                  </a:lnTo>
                  <a:lnTo>
                    <a:pt x="2705138" y="1022642"/>
                  </a:lnTo>
                  <a:lnTo>
                    <a:pt x="2701366" y="1016635"/>
                  </a:lnTo>
                  <a:lnTo>
                    <a:pt x="2694724" y="1011428"/>
                  </a:lnTo>
                  <a:lnTo>
                    <a:pt x="2673362" y="999324"/>
                  </a:lnTo>
                  <a:lnTo>
                    <a:pt x="2665552" y="996467"/>
                  </a:lnTo>
                  <a:lnTo>
                    <a:pt x="2663863" y="996467"/>
                  </a:lnTo>
                  <a:lnTo>
                    <a:pt x="2658148" y="996911"/>
                  </a:lnTo>
                  <a:lnTo>
                    <a:pt x="2652242" y="1000823"/>
                  </a:lnTo>
                  <a:lnTo>
                    <a:pt x="2647835" y="1007719"/>
                  </a:lnTo>
                  <a:lnTo>
                    <a:pt x="2647734" y="1007859"/>
                  </a:lnTo>
                  <a:lnTo>
                    <a:pt x="2625826" y="1050315"/>
                  </a:lnTo>
                  <a:lnTo>
                    <a:pt x="2600020" y="1088923"/>
                  </a:lnTo>
                  <a:lnTo>
                    <a:pt x="2570365" y="1123683"/>
                  </a:lnTo>
                  <a:lnTo>
                    <a:pt x="2536914" y="1154582"/>
                  </a:lnTo>
                  <a:lnTo>
                    <a:pt x="2499715" y="1181646"/>
                  </a:lnTo>
                  <a:lnTo>
                    <a:pt x="2458821" y="1204849"/>
                  </a:lnTo>
                  <a:lnTo>
                    <a:pt x="2414295" y="1224203"/>
                  </a:lnTo>
                  <a:lnTo>
                    <a:pt x="2366187" y="1239710"/>
                  </a:lnTo>
                  <a:lnTo>
                    <a:pt x="2314537" y="1251356"/>
                  </a:lnTo>
                  <a:lnTo>
                    <a:pt x="2306396" y="1254125"/>
                  </a:lnTo>
                  <a:lnTo>
                    <a:pt x="2301189" y="1259014"/>
                  </a:lnTo>
                  <a:lnTo>
                    <a:pt x="2300414" y="1261325"/>
                  </a:lnTo>
                  <a:lnTo>
                    <a:pt x="2298928" y="1265897"/>
                  </a:lnTo>
                  <a:lnTo>
                    <a:pt x="2299576" y="1274140"/>
                  </a:lnTo>
                  <a:lnTo>
                    <a:pt x="2314803" y="1291501"/>
                  </a:lnTo>
                  <a:lnTo>
                    <a:pt x="2323071" y="1291234"/>
                  </a:lnTo>
                  <a:lnTo>
                    <a:pt x="2376081" y="1280388"/>
                  </a:lnTo>
                  <a:lnTo>
                    <a:pt x="2426106" y="1265897"/>
                  </a:lnTo>
                  <a:lnTo>
                    <a:pt x="2473007" y="1247902"/>
                  </a:lnTo>
                  <a:lnTo>
                    <a:pt x="2516670" y="1226578"/>
                  </a:lnTo>
                  <a:lnTo>
                    <a:pt x="2556954" y="1202055"/>
                  </a:lnTo>
                  <a:lnTo>
                    <a:pt x="2593733" y="1174508"/>
                  </a:lnTo>
                  <a:lnTo>
                    <a:pt x="2626893" y="1144079"/>
                  </a:lnTo>
                  <a:lnTo>
                    <a:pt x="2656281" y="1110932"/>
                  </a:lnTo>
                  <a:lnTo>
                    <a:pt x="2681782" y="1075207"/>
                  </a:lnTo>
                  <a:lnTo>
                    <a:pt x="2703271" y="1037056"/>
                  </a:lnTo>
                  <a:lnTo>
                    <a:pt x="2705836" y="1029449"/>
                  </a:lnTo>
                  <a:close/>
                </a:path>
                <a:path w="4110990" h="1291589">
                  <a:moveTo>
                    <a:pt x="2751658" y="969264"/>
                  </a:moveTo>
                  <a:lnTo>
                    <a:pt x="2739682" y="919276"/>
                  </a:lnTo>
                  <a:lnTo>
                    <a:pt x="2727083" y="876477"/>
                  </a:lnTo>
                  <a:lnTo>
                    <a:pt x="2713088" y="832472"/>
                  </a:lnTo>
                  <a:lnTo>
                    <a:pt x="2697594" y="787273"/>
                  </a:lnTo>
                  <a:lnTo>
                    <a:pt x="2680487" y="740879"/>
                  </a:lnTo>
                  <a:lnTo>
                    <a:pt x="2664574" y="727570"/>
                  </a:lnTo>
                  <a:lnTo>
                    <a:pt x="2656281" y="728776"/>
                  </a:lnTo>
                  <a:lnTo>
                    <a:pt x="2632062" y="735888"/>
                  </a:lnTo>
                  <a:lnTo>
                    <a:pt x="2624467" y="739482"/>
                  </a:lnTo>
                  <a:lnTo>
                    <a:pt x="2619870" y="744804"/>
                  </a:lnTo>
                  <a:lnTo>
                    <a:pt x="2618346" y="751725"/>
                  </a:lnTo>
                  <a:lnTo>
                    <a:pt x="2619959" y="760107"/>
                  </a:lnTo>
                  <a:lnTo>
                    <a:pt x="2637218" y="810158"/>
                  </a:lnTo>
                  <a:lnTo>
                    <a:pt x="2653792" y="863066"/>
                  </a:lnTo>
                  <a:lnTo>
                    <a:pt x="2669832" y="918794"/>
                  </a:lnTo>
                  <a:lnTo>
                    <a:pt x="2685478" y="977252"/>
                  </a:lnTo>
                  <a:lnTo>
                    <a:pt x="2688945" y="984986"/>
                  </a:lnTo>
                  <a:lnTo>
                    <a:pt x="2694013" y="989977"/>
                  </a:lnTo>
                  <a:lnTo>
                    <a:pt x="2700693" y="992174"/>
                  </a:lnTo>
                  <a:lnTo>
                    <a:pt x="2708960" y="991489"/>
                  </a:lnTo>
                  <a:lnTo>
                    <a:pt x="2736735" y="984377"/>
                  </a:lnTo>
                  <a:lnTo>
                    <a:pt x="2744470" y="981202"/>
                  </a:lnTo>
                  <a:lnTo>
                    <a:pt x="2749461" y="976096"/>
                  </a:lnTo>
                  <a:lnTo>
                    <a:pt x="2751658" y="969264"/>
                  </a:lnTo>
                  <a:close/>
                </a:path>
                <a:path w="4110990" h="1291589">
                  <a:moveTo>
                    <a:pt x="2754528" y="293344"/>
                  </a:moveTo>
                  <a:lnTo>
                    <a:pt x="2661970" y="272694"/>
                  </a:lnTo>
                  <a:lnTo>
                    <a:pt x="2659164" y="269519"/>
                  </a:lnTo>
                  <a:lnTo>
                    <a:pt x="2651201" y="260680"/>
                  </a:lnTo>
                  <a:lnTo>
                    <a:pt x="2638844" y="247154"/>
                  </a:lnTo>
                  <a:lnTo>
                    <a:pt x="2622816" y="229971"/>
                  </a:lnTo>
                  <a:lnTo>
                    <a:pt x="2653652" y="195008"/>
                  </a:lnTo>
                  <a:lnTo>
                    <a:pt x="2656433" y="191528"/>
                  </a:lnTo>
                  <a:lnTo>
                    <a:pt x="2682087" y="159486"/>
                  </a:lnTo>
                  <a:lnTo>
                    <a:pt x="2708122" y="123444"/>
                  </a:lnTo>
                  <a:lnTo>
                    <a:pt x="2731744" y="86868"/>
                  </a:lnTo>
                  <a:lnTo>
                    <a:pt x="2736735" y="79032"/>
                  </a:lnTo>
                  <a:lnTo>
                    <a:pt x="2738158" y="72631"/>
                  </a:lnTo>
                  <a:lnTo>
                    <a:pt x="2738158" y="58394"/>
                  </a:lnTo>
                  <a:lnTo>
                    <a:pt x="2736964" y="49987"/>
                  </a:lnTo>
                  <a:lnTo>
                    <a:pt x="2733357" y="43980"/>
                  </a:lnTo>
                  <a:lnTo>
                    <a:pt x="2727350" y="40373"/>
                  </a:lnTo>
                  <a:lnTo>
                    <a:pt x="2718930" y="39166"/>
                  </a:lnTo>
                  <a:lnTo>
                    <a:pt x="2483269" y="39166"/>
                  </a:lnTo>
                  <a:lnTo>
                    <a:pt x="2474823" y="40373"/>
                  </a:lnTo>
                  <a:lnTo>
                    <a:pt x="2468854" y="43802"/>
                  </a:lnTo>
                  <a:lnTo>
                    <a:pt x="2465247" y="49390"/>
                  </a:lnTo>
                  <a:lnTo>
                    <a:pt x="2464041" y="56972"/>
                  </a:lnTo>
                  <a:lnTo>
                    <a:pt x="2465247" y="65379"/>
                  </a:lnTo>
                  <a:lnTo>
                    <a:pt x="2468854" y="71386"/>
                  </a:lnTo>
                  <a:lnTo>
                    <a:pt x="2474861" y="74993"/>
                  </a:lnTo>
                  <a:lnTo>
                    <a:pt x="2483269" y="76187"/>
                  </a:lnTo>
                  <a:lnTo>
                    <a:pt x="2671229" y="76187"/>
                  </a:lnTo>
                  <a:lnTo>
                    <a:pt x="2649270" y="109829"/>
                  </a:lnTo>
                  <a:lnTo>
                    <a:pt x="2627452" y="140258"/>
                  </a:lnTo>
                  <a:lnTo>
                    <a:pt x="2606154" y="167500"/>
                  </a:lnTo>
                  <a:lnTo>
                    <a:pt x="2585796" y="191528"/>
                  </a:lnTo>
                  <a:lnTo>
                    <a:pt x="2573248" y="179120"/>
                  </a:lnTo>
                  <a:lnTo>
                    <a:pt x="2559088" y="165366"/>
                  </a:lnTo>
                  <a:lnTo>
                    <a:pt x="2543340" y="150279"/>
                  </a:lnTo>
                  <a:lnTo>
                    <a:pt x="2525992" y="133858"/>
                  </a:lnTo>
                  <a:lnTo>
                    <a:pt x="2519045" y="129159"/>
                  </a:lnTo>
                  <a:lnTo>
                    <a:pt x="2512098" y="127800"/>
                  </a:lnTo>
                  <a:lnTo>
                    <a:pt x="2505164" y="129654"/>
                  </a:lnTo>
                  <a:lnTo>
                    <a:pt x="2498217" y="134569"/>
                  </a:lnTo>
                  <a:lnTo>
                    <a:pt x="2491105" y="142405"/>
                  </a:lnTo>
                  <a:lnTo>
                    <a:pt x="2486317" y="149339"/>
                  </a:lnTo>
                  <a:lnTo>
                    <a:pt x="2484780" y="156197"/>
                  </a:lnTo>
                  <a:lnTo>
                    <a:pt x="2486596" y="162928"/>
                  </a:lnTo>
                  <a:lnTo>
                    <a:pt x="2491803" y="169456"/>
                  </a:lnTo>
                  <a:lnTo>
                    <a:pt x="2514333" y="191312"/>
                  </a:lnTo>
                  <a:lnTo>
                    <a:pt x="2539073" y="216179"/>
                  </a:lnTo>
                  <a:lnTo>
                    <a:pt x="2565806" y="243852"/>
                  </a:lnTo>
                  <a:lnTo>
                    <a:pt x="2594343" y="274116"/>
                  </a:lnTo>
                  <a:lnTo>
                    <a:pt x="2454783" y="274116"/>
                  </a:lnTo>
                  <a:lnTo>
                    <a:pt x="2446350" y="275323"/>
                  </a:lnTo>
                  <a:lnTo>
                    <a:pt x="2440381" y="278752"/>
                  </a:lnTo>
                  <a:lnTo>
                    <a:pt x="2436774" y="284340"/>
                  </a:lnTo>
                  <a:lnTo>
                    <a:pt x="2435568" y="291922"/>
                  </a:lnTo>
                  <a:lnTo>
                    <a:pt x="2436774" y="300329"/>
                  </a:lnTo>
                  <a:lnTo>
                    <a:pt x="2440381" y="306336"/>
                  </a:lnTo>
                  <a:lnTo>
                    <a:pt x="2446388" y="309943"/>
                  </a:lnTo>
                  <a:lnTo>
                    <a:pt x="2454783" y="311137"/>
                  </a:lnTo>
                  <a:lnTo>
                    <a:pt x="2557322" y="311137"/>
                  </a:lnTo>
                  <a:lnTo>
                    <a:pt x="2557322" y="543242"/>
                  </a:lnTo>
                  <a:lnTo>
                    <a:pt x="2556357" y="569480"/>
                  </a:lnTo>
                  <a:lnTo>
                    <a:pt x="2552789" y="582764"/>
                  </a:lnTo>
                  <a:lnTo>
                    <a:pt x="2545486" y="587578"/>
                  </a:lnTo>
                  <a:lnTo>
                    <a:pt x="2544165" y="587578"/>
                  </a:lnTo>
                  <a:lnTo>
                    <a:pt x="2533815" y="588098"/>
                  </a:lnTo>
                  <a:lnTo>
                    <a:pt x="2525433" y="588098"/>
                  </a:lnTo>
                  <a:lnTo>
                    <a:pt x="2511399" y="587921"/>
                  </a:lnTo>
                  <a:lnTo>
                    <a:pt x="2499614" y="587578"/>
                  </a:lnTo>
                  <a:lnTo>
                    <a:pt x="2498534" y="587578"/>
                  </a:lnTo>
                  <a:lnTo>
                    <a:pt x="2480424" y="586663"/>
                  </a:lnTo>
                  <a:lnTo>
                    <a:pt x="2471509" y="587578"/>
                  </a:lnTo>
                  <a:lnTo>
                    <a:pt x="2465120" y="591210"/>
                  </a:lnTo>
                  <a:lnTo>
                    <a:pt x="2461399" y="597382"/>
                  </a:lnTo>
                  <a:lnTo>
                    <a:pt x="2460485" y="605891"/>
                  </a:lnTo>
                  <a:lnTo>
                    <a:pt x="2462085" y="613600"/>
                  </a:lnTo>
                  <a:lnTo>
                    <a:pt x="2501976" y="626465"/>
                  </a:lnTo>
                  <a:lnTo>
                    <a:pt x="2553043" y="627964"/>
                  </a:lnTo>
                  <a:lnTo>
                    <a:pt x="2592108" y="625436"/>
                  </a:lnTo>
                  <a:lnTo>
                    <a:pt x="2613482" y="614172"/>
                  </a:lnTo>
                  <a:lnTo>
                    <a:pt x="2622435" y="588619"/>
                  </a:lnTo>
                  <a:lnTo>
                    <a:pt x="2622448" y="588098"/>
                  </a:lnTo>
                  <a:lnTo>
                    <a:pt x="2624239" y="543242"/>
                  </a:lnTo>
                  <a:lnTo>
                    <a:pt x="2624239" y="311137"/>
                  </a:lnTo>
                  <a:lnTo>
                    <a:pt x="2692590" y="311137"/>
                  </a:lnTo>
                  <a:lnTo>
                    <a:pt x="2680246" y="339661"/>
                  </a:lnTo>
                  <a:lnTo>
                    <a:pt x="2667495" y="367385"/>
                  </a:lnTo>
                  <a:lnTo>
                    <a:pt x="2653944" y="394042"/>
                  </a:lnTo>
                  <a:lnTo>
                    <a:pt x="2639187" y="419366"/>
                  </a:lnTo>
                  <a:lnTo>
                    <a:pt x="2635770" y="427088"/>
                  </a:lnTo>
                  <a:lnTo>
                    <a:pt x="2663710" y="458685"/>
                  </a:lnTo>
                  <a:lnTo>
                    <a:pt x="2670784" y="459143"/>
                  </a:lnTo>
                  <a:lnTo>
                    <a:pt x="2677210" y="456260"/>
                  </a:lnTo>
                  <a:lnTo>
                    <a:pt x="2702801" y="417868"/>
                  </a:lnTo>
                  <a:lnTo>
                    <a:pt x="2736494" y="355257"/>
                  </a:lnTo>
                  <a:lnTo>
                    <a:pt x="2753817" y="315417"/>
                  </a:lnTo>
                  <a:lnTo>
                    <a:pt x="2754426" y="309943"/>
                  </a:lnTo>
                  <a:lnTo>
                    <a:pt x="2754528" y="293344"/>
                  </a:lnTo>
                  <a:close/>
                </a:path>
                <a:path w="4110990" h="1291589">
                  <a:moveTo>
                    <a:pt x="2982811" y="340753"/>
                  </a:moveTo>
                  <a:lnTo>
                    <a:pt x="2980144" y="333133"/>
                  </a:lnTo>
                  <a:lnTo>
                    <a:pt x="2969869" y="314083"/>
                  </a:lnTo>
                  <a:lnTo>
                    <a:pt x="2959404" y="296303"/>
                  </a:lnTo>
                  <a:lnTo>
                    <a:pt x="2948800" y="277253"/>
                  </a:lnTo>
                  <a:lnTo>
                    <a:pt x="2938132" y="259473"/>
                  </a:lnTo>
                  <a:lnTo>
                    <a:pt x="2932811" y="253123"/>
                  </a:lnTo>
                  <a:lnTo>
                    <a:pt x="2926562" y="250583"/>
                  </a:lnTo>
                  <a:lnTo>
                    <a:pt x="2919514" y="249313"/>
                  </a:lnTo>
                  <a:lnTo>
                    <a:pt x="2911792" y="251853"/>
                  </a:lnTo>
                  <a:lnTo>
                    <a:pt x="2891840" y="262013"/>
                  </a:lnTo>
                  <a:lnTo>
                    <a:pt x="2884614" y="267093"/>
                  </a:lnTo>
                  <a:lnTo>
                    <a:pt x="2880995" y="272173"/>
                  </a:lnTo>
                  <a:lnTo>
                    <a:pt x="2880918" y="275983"/>
                  </a:lnTo>
                  <a:lnTo>
                    <a:pt x="2880830" y="279793"/>
                  </a:lnTo>
                  <a:lnTo>
                    <a:pt x="2884017" y="287413"/>
                  </a:lnTo>
                  <a:lnTo>
                    <a:pt x="2893237" y="303923"/>
                  </a:lnTo>
                  <a:lnTo>
                    <a:pt x="2902801" y="321703"/>
                  </a:lnTo>
                  <a:lnTo>
                    <a:pt x="2912757" y="339483"/>
                  </a:lnTo>
                  <a:lnTo>
                    <a:pt x="2923171" y="359803"/>
                  </a:lnTo>
                  <a:lnTo>
                    <a:pt x="2927972" y="367423"/>
                  </a:lnTo>
                  <a:lnTo>
                    <a:pt x="2933852" y="371233"/>
                  </a:lnTo>
                  <a:lnTo>
                    <a:pt x="2940799" y="371233"/>
                  </a:lnTo>
                  <a:lnTo>
                    <a:pt x="2978531" y="354723"/>
                  </a:lnTo>
                  <a:lnTo>
                    <a:pt x="2982722" y="342023"/>
                  </a:lnTo>
                  <a:lnTo>
                    <a:pt x="2982811" y="340753"/>
                  </a:lnTo>
                  <a:close/>
                </a:path>
                <a:path w="4110990" h="1291589">
                  <a:moveTo>
                    <a:pt x="3155696" y="314083"/>
                  </a:moveTo>
                  <a:lnTo>
                    <a:pt x="3153143" y="305193"/>
                  </a:lnTo>
                  <a:lnTo>
                    <a:pt x="3145409" y="291223"/>
                  </a:lnTo>
                  <a:lnTo>
                    <a:pt x="3137128" y="275983"/>
                  </a:lnTo>
                  <a:lnTo>
                    <a:pt x="3113760" y="239153"/>
                  </a:lnTo>
                  <a:lnTo>
                    <a:pt x="3100946" y="235343"/>
                  </a:lnTo>
                  <a:lnTo>
                    <a:pt x="3093339" y="237883"/>
                  </a:lnTo>
                  <a:lnTo>
                    <a:pt x="3062236" y="259473"/>
                  </a:lnTo>
                  <a:lnTo>
                    <a:pt x="3062122" y="260743"/>
                  </a:lnTo>
                  <a:lnTo>
                    <a:pt x="3062008" y="262013"/>
                  </a:lnTo>
                  <a:lnTo>
                    <a:pt x="3061893" y="263283"/>
                  </a:lnTo>
                  <a:lnTo>
                    <a:pt x="3064853" y="272173"/>
                  </a:lnTo>
                  <a:lnTo>
                    <a:pt x="3071520" y="284873"/>
                  </a:lnTo>
                  <a:lnTo>
                    <a:pt x="3078657" y="297573"/>
                  </a:lnTo>
                  <a:lnTo>
                    <a:pt x="3086189" y="312813"/>
                  </a:lnTo>
                  <a:lnTo>
                    <a:pt x="3094050" y="329323"/>
                  </a:lnTo>
                  <a:lnTo>
                    <a:pt x="3098863" y="335673"/>
                  </a:lnTo>
                  <a:lnTo>
                    <a:pt x="3104731" y="339483"/>
                  </a:lnTo>
                  <a:lnTo>
                    <a:pt x="3111677" y="340753"/>
                  </a:lnTo>
                  <a:lnTo>
                    <a:pt x="3143173" y="330593"/>
                  </a:lnTo>
                  <a:lnTo>
                    <a:pt x="3150654" y="326783"/>
                  </a:lnTo>
                  <a:lnTo>
                    <a:pt x="3154845" y="320433"/>
                  </a:lnTo>
                  <a:lnTo>
                    <a:pt x="3155696" y="314083"/>
                  </a:lnTo>
                  <a:close/>
                </a:path>
                <a:path w="4110990" h="1291589">
                  <a:moveTo>
                    <a:pt x="3368891" y="248043"/>
                  </a:moveTo>
                  <a:lnTo>
                    <a:pt x="3331845" y="220103"/>
                  </a:lnTo>
                  <a:lnTo>
                    <a:pt x="3323742" y="217563"/>
                  </a:lnTo>
                  <a:lnTo>
                    <a:pt x="3316630" y="218833"/>
                  </a:lnTo>
                  <a:lnTo>
                    <a:pt x="3310725" y="223913"/>
                  </a:lnTo>
                  <a:lnTo>
                    <a:pt x="3306216" y="230263"/>
                  </a:lnTo>
                  <a:lnTo>
                    <a:pt x="3293554" y="258203"/>
                  </a:lnTo>
                  <a:lnTo>
                    <a:pt x="3280232" y="283603"/>
                  </a:lnTo>
                  <a:lnTo>
                    <a:pt x="3266376" y="309003"/>
                  </a:lnTo>
                  <a:lnTo>
                    <a:pt x="3252114" y="334403"/>
                  </a:lnTo>
                  <a:lnTo>
                    <a:pt x="3248622" y="342023"/>
                  </a:lnTo>
                  <a:lnTo>
                    <a:pt x="3279152" y="369963"/>
                  </a:lnTo>
                  <a:lnTo>
                    <a:pt x="3286874" y="372503"/>
                  </a:lnTo>
                  <a:lnTo>
                    <a:pt x="3293935" y="372503"/>
                  </a:lnTo>
                  <a:lnTo>
                    <a:pt x="3323691" y="334403"/>
                  </a:lnTo>
                  <a:lnTo>
                    <a:pt x="3354171" y="281063"/>
                  </a:lnTo>
                  <a:lnTo>
                    <a:pt x="3366732" y="255663"/>
                  </a:lnTo>
                  <a:lnTo>
                    <a:pt x="3368891" y="248043"/>
                  </a:lnTo>
                  <a:close/>
                </a:path>
                <a:path w="4110990" h="1291589">
                  <a:moveTo>
                    <a:pt x="3392525" y="170573"/>
                  </a:moveTo>
                  <a:lnTo>
                    <a:pt x="3376841" y="147713"/>
                  </a:lnTo>
                  <a:lnTo>
                    <a:pt x="3368878" y="147713"/>
                  </a:lnTo>
                  <a:lnTo>
                    <a:pt x="3284524" y="162953"/>
                  </a:lnTo>
                  <a:lnTo>
                    <a:pt x="3239300" y="168033"/>
                  </a:lnTo>
                  <a:lnTo>
                    <a:pt x="3192018" y="174383"/>
                  </a:lnTo>
                  <a:lnTo>
                    <a:pt x="3091192" y="182003"/>
                  </a:lnTo>
                  <a:lnTo>
                    <a:pt x="3037624" y="184543"/>
                  </a:lnTo>
                  <a:lnTo>
                    <a:pt x="2864091" y="188353"/>
                  </a:lnTo>
                  <a:lnTo>
                    <a:pt x="2855277" y="189623"/>
                  </a:lnTo>
                  <a:lnTo>
                    <a:pt x="2849143" y="192163"/>
                  </a:lnTo>
                  <a:lnTo>
                    <a:pt x="2845663" y="198513"/>
                  </a:lnTo>
                  <a:lnTo>
                    <a:pt x="2844863" y="206133"/>
                  </a:lnTo>
                  <a:lnTo>
                    <a:pt x="2846578" y="213753"/>
                  </a:lnTo>
                  <a:lnTo>
                    <a:pt x="2850565" y="220103"/>
                  </a:lnTo>
                  <a:lnTo>
                    <a:pt x="2856674" y="222643"/>
                  </a:lnTo>
                  <a:lnTo>
                    <a:pt x="2864802" y="223913"/>
                  </a:lnTo>
                  <a:lnTo>
                    <a:pt x="2924175" y="223913"/>
                  </a:lnTo>
                  <a:lnTo>
                    <a:pt x="2981807" y="222643"/>
                  </a:lnTo>
                  <a:lnTo>
                    <a:pt x="3091738" y="217563"/>
                  </a:lnTo>
                  <a:lnTo>
                    <a:pt x="3194367" y="209943"/>
                  </a:lnTo>
                  <a:lnTo>
                    <a:pt x="3242856" y="204863"/>
                  </a:lnTo>
                  <a:lnTo>
                    <a:pt x="3334054" y="192163"/>
                  </a:lnTo>
                  <a:lnTo>
                    <a:pt x="3376701" y="184543"/>
                  </a:lnTo>
                  <a:lnTo>
                    <a:pt x="3390061" y="176923"/>
                  </a:lnTo>
                  <a:lnTo>
                    <a:pt x="3392525" y="170573"/>
                  </a:lnTo>
                  <a:close/>
                </a:path>
                <a:path w="4110990" h="1291589">
                  <a:moveTo>
                    <a:pt x="3420681" y="1001839"/>
                  </a:moveTo>
                  <a:lnTo>
                    <a:pt x="3413506" y="961110"/>
                  </a:lnTo>
                  <a:lnTo>
                    <a:pt x="3396754" y="919187"/>
                  </a:lnTo>
                  <a:lnTo>
                    <a:pt x="3396640" y="918870"/>
                  </a:lnTo>
                  <a:lnTo>
                    <a:pt x="3367684" y="876617"/>
                  </a:lnTo>
                  <a:lnTo>
                    <a:pt x="3330867" y="842886"/>
                  </a:lnTo>
                  <a:lnTo>
                    <a:pt x="3288881" y="817016"/>
                  </a:lnTo>
                  <a:lnTo>
                    <a:pt x="3245269" y="799058"/>
                  </a:lnTo>
                  <a:lnTo>
                    <a:pt x="3202990" y="788581"/>
                  </a:lnTo>
                  <a:lnTo>
                    <a:pt x="3209112" y="765873"/>
                  </a:lnTo>
                  <a:lnTo>
                    <a:pt x="3214649" y="743102"/>
                  </a:lnTo>
                  <a:lnTo>
                    <a:pt x="3219513" y="721004"/>
                  </a:lnTo>
                  <a:lnTo>
                    <a:pt x="3223641" y="700290"/>
                  </a:lnTo>
                  <a:lnTo>
                    <a:pt x="3223869" y="691184"/>
                  </a:lnTo>
                  <a:lnTo>
                    <a:pt x="3220694" y="683475"/>
                  </a:lnTo>
                  <a:lnTo>
                    <a:pt x="3214725" y="677773"/>
                  </a:lnTo>
                  <a:lnTo>
                    <a:pt x="3206559" y="674662"/>
                  </a:lnTo>
                  <a:lnTo>
                    <a:pt x="3176651" y="668972"/>
                  </a:lnTo>
                  <a:lnTo>
                    <a:pt x="3167951" y="669150"/>
                  </a:lnTo>
                  <a:lnTo>
                    <a:pt x="3160445" y="672528"/>
                  </a:lnTo>
                  <a:lnTo>
                    <a:pt x="3154819" y="678586"/>
                  </a:lnTo>
                  <a:lnTo>
                    <a:pt x="3151733" y="686777"/>
                  </a:lnTo>
                  <a:lnTo>
                    <a:pt x="3147149" y="710006"/>
                  </a:lnTo>
                  <a:lnTo>
                    <a:pt x="3141840" y="733856"/>
                  </a:lnTo>
                  <a:lnTo>
                    <a:pt x="3135604" y="758355"/>
                  </a:lnTo>
                  <a:lnTo>
                    <a:pt x="3128238" y="783602"/>
                  </a:lnTo>
                  <a:lnTo>
                    <a:pt x="3121837" y="784542"/>
                  </a:lnTo>
                  <a:lnTo>
                    <a:pt x="3121837" y="825601"/>
                  </a:lnTo>
                  <a:lnTo>
                    <a:pt x="3105874" y="884796"/>
                  </a:lnTo>
                  <a:lnTo>
                    <a:pt x="3086582" y="939787"/>
                  </a:lnTo>
                  <a:lnTo>
                    <a:pt x="3065145" y="989304"/>
                  </a:lnTo>
                  <a:lnTo>
                    <a:pt x="3042793" y="1032078"/>
                  </a:lnTo>
                  <a:lnTo>
                    <a:pt x="3027464" y="997940"/>
                  </a:lnTo>
                  <a:lnTo>
                    <a:pt x="3013684" y="962393"/>
                  </a:lnTo>
                  <a:lnTo>
                    <a:pt x="3002915" y="928839"/>
                  </a:lnTo>
                  <a:lnTo>
                    <a:pt x="3001645" y="924852"/>
                  </a:lnTo>
                  <a:lnTo>
                    <a:pt x="3000083" y="918667"/>
                  </a:lnTo>
                  <a:lnTo>
                    <a:pt x="3000083" y="1082624"/>
                  </a:lnTo>
                  <a:lnTo>
                    <a:pt x="2979623" y="1108976"/>
                  </a:lnTo>
                  <a:lnTo>
                    <a:pt x="2956560" y="1132116"/>
                  </a:lnTo>
                  <a:lnTo>
                    <a:pt x="2932290" y="1146708"/>
                  </a:lnTo>
                  <a:lnTo>
                    <a:pt x="2908236" y="1147419"/>
                  </a:lnTo>
                  <a:lnTo>
                    <a:pt x="2895650" y="1136777"/>
                  </a:lnTo>
                  <a:lnTo>
                    <a:pt x="2888284" y="1118400"/>
                  </a:lnTo>
                  <a:lnTo>
                    <a:pt x="2885198" y="1096556"/>
                  </a:lnTo>
                  <a:lnTo>
                    <a:pt x="2885249" y="1091742"/>
                  </a:lnTo>
                  <a:lnTo>
                    <a:pt x="2885363" y="1082624"/>
                  </a:lnTo>
                  <a:lnTo>
                    <a:pt x="2885452" y="1075512"/>
                  </a:lnTo>
                  <a:lnTo>
                    <a:pt x="2891294" y="1034973"/>
                  </a:lnTo>
                  <a:lnTo>
                    <a:pt x="2902343" y="997940"/>
                  </a:lnTo>
                  <a:lnTo>
                    <a:pt x="2918485" y="962964"/>
                  </a:lnTo>
                  <a:lnTo>
                    <a:pt x="2939567" y="928839"/>
                  </a:lnTo>
                  <a:lnTo>
                    <a:pt x="2951111" y="970089"/>
                  </a:lnTo>
                  <a:lnTo>
                    <a:pt x="2964738" y="1007338"/>
                  </a:lnTo>
                  <a:lnTo>
                    <a:pt x="2980906" y="1043774"/>
                  </a:lnTo>
                  <a:lnTo>
                    <a:pt x="3000083" y="1082624"/>
                  </a:lnTo>
                  <a:lnTo>
                    <a:pt x="3000083" y="918667"/>
                  </a:lnTo>
                  <a:lnTo>
                    <a:pt x="2991548" y="884796"/>
                  </a:lnTo>
                  <a:lnTo>
                    <a:pt x="2991408" y="884796"/>
                  </a:lnTo>
                  <a:lnTo>
                    <a:pt x="3022511" y="861453"/>
                  </a:lnTo>
                  <a:lnTo>
                    <a:pt x="3055620" y="843940"/>
                  </a:lnTo>
                  <a:lnTo>
                    <a:pt x="3077248" y="836282"/>
                  </a:lnTo>
                  <a:lnTo>
                    <a:pt x="3089262" y="832027"/>
                  </a:lnTo>
                  <a:lnTo>
                    <a:pt x="3121837" y="825601"/>
                  </a:lnTo>
                  <a:lnTo>
                    <a:pt x="3121837" y="784542"/>
                  </a:lnTo>
                  <a:lnTo>
                    <a:pt x="3090367" y="789127"/>
                  </a:lnTo>
                  <a:lnTo>
                    <a:pt x="3051162" y="800061"/>
                  </a:lnTo>
                  <a:lnTo>
                    <a:pt x="3013291" y="815936"/>
                  </a:lnTo>
                  <a:lnTo>
                    <a:pt x="2979432" y="836282"/>
                  </a:lnTo>
                  <a:lnTo>
                    <a:pt x="2975724" y="818527"/>
                  </a:lnTo>
                  <a:lnTo>
                    <a:pt x="2972854" y="799058"/>
                  </a:lnTo>
                  <a:lnTo>
                    <a:pt x="2972752" y="798372"/>
                  </a:lnTo>
                  <a:lnTo>
                    <a:pt x="2969920" y="774217"/>
                  </a:lnTo>
                  <a:lnTo>
                    <a:pt x="2963799" y="735317"/>
                  </a:lnTo>
                  <a:lnTo>
                    <a:pt x="2940278" y="724509"/>
                  </a:lnTo>
                  <a:lnTo>
                    <a:pt x="2915361" y="728776"/>
                  </a:lnTo>
                  <a:lnTo>
                    <a:pt x="2898267" y="752983"/>
                  </a:lnTo>
                  <a:lnTo>
                    <a:pt x="2903143" y="783602"/>
                  </a:lnTo>
                  <a:lnTo>
                    <a:pt x="2909036" y="813498"/>
                  </a:lnTo>
                  <a:lnTo>
                    <a:pt x="2915589" y="842886"/>
                  </a:lnTo>
                  <a:lnTo>
                    <a:pt x="2922473" y="871880"/>
                  </a:lnTo>
                  <a:lnTo>
                    <a:pt x="2905645" y="888796"/>
                  </a:lnTo>
                  <a:lnTo>
                    <a:pt x="2872803" y="927455"/>
                  </a:lnTo>
                  <a:lnTo>
                    <a:pt x="2843352" y="977544"/>
                  </a:lnTo>
                  <a:lnTo>
                    <a:pt x="2823159" y="1039888"/>
                  </a:lnTo>
                  <a:lnTo>
                    <a:pt x="2818536" y="1072654"/>
                  </a:lnTo>
                  <a:lnTo>
                    <a:pt x="2820047" y="1108976"/>
                  </a:lnTo>
                  <a:lnTo>
                    <a:pt x="2831782" y="1149997"/>
                  </a:lnTo>
                  <a:lnTo>
                    <a:pt x="2855264" y="1180490"/>
                  </a:lnTo>
                  <a:lnTo>
                    <a:pt x="2892577" y="1197965"/>
                  </a:lnTo>
                  <a:lnTo>
                    <a:pt x="2935503" y="1197965"/>
                  </a:lnTo>
                  <a:lnTo>
                    <a:pt x="2973921" y="1182573"/>
                  </a:lnTo>
                  <a:lnTo>
                    <a:pt x="3005505" y="1158024"/>
                  </a:lnTo>
                  <a:lnTo>
                    <a:pt x="3014332" y="1147419"/>
                  </a:lnTo>
                  <a:lnTo>
                    <a:pt x="3028556" y="1130325"/>
                  </a:lnTo>
                  <a:lnTo>
                    <a:pt x="3049930" y="1170203"/>
                  </a:lnTo>
                  <a:lnTo>
                    <a:pt x="3056039" y="1177734"/>
                  </a:lnTo>
                  <a:lnTo>
                    <a:pt x="3064154" y="1181862"/>
                  </a:lnTo>
                  <a:lnTo>
                    <a:pt x="3073336" y="1182116"/>
                  </a:lnTo>
                  <a:lnTo>
                    <a:pt x="3082544" y="1178090"/>
                  </a:lnTo>
                  <a:lnTo>
                    <a:pt x="3103969" y="1148842"/>
                  </a:lnTo>
                  <a:lnTo>
                    <a:pt x="3103981" y="1148359"/>
                  </a:lnTo>
                  <a:lnTo>
                    <a:pt x="3101187" y="1140294"/>
                  </a:lnTo>
                  <a:lnTo>
                    <a:pt x="3095510" y="1130325"/>
                  </a:lnTo>
                  <a:lnTo>
                    <a:pt x="3090100" y="1120813"/>
                  </a:lnTo>
                  <a:lnTo>
                    <a:pt x="3080880" y="1104074"/>
                  </a:lnTo>
                  <a:lnTo>
                    <a:pt x="3074339" y="1091742"/>
                  </a:lnTo>
                  <a:lnTo>
                    <a:pt x="3071279" y="1085481"/>
                  </a:lnTo>
                  <a:lnTo>
                    <a:pt x="3097288" y="1046365"/>
                  </a:lnTo>
                  <a:lnTo>
                    <a:pt x="3105429" y="1032078"/>
                  </a:lnTo>
                  <a:lnTo>
                    <a:pt x="3141383" y="962964"/>
                  </a:lnTo>
                  <a:lnTo>
                    <a:pt x="3159823" y="919187"/>
                  </a:lnTo>
                  <a:lnTo>
                    <a:pt x="3176028" y="874496"/>
                  </a:lnTo>
                  <a:lnTo>
                    <a:pt x="3190176" y="829157"/>
                  </a:lnTo>
                  <a:lnTo>
                    <a:pt x="3233915" y="842886"/>
                  </a:lnTo>
                  <a:lnTo>
                    <a:pt x="3233547" y="842886"/>
                  </a:lnTo>
                  <a:lnTo>
                    <a:pt x="3273298" y="866546"/>
                  </a:lnTo>
                  <a:lnTo>
                    <a:pt x="3307308" y="900049"/>
                  </a:lnTo>
                  <a:lnTo>
                    <a:pt x="3331857" y="942378"/>
                  </a:lnTo>
                  <a:lnTo>
                    <a:pt x="3343224" y="986193"/>
                  </a:lnTo>
                  <a:lnTo>
                    <a:pt x="3343135" y="1005420"/>
                  </a:lnTo>
                  <a:lnTo>
                    <a:pt x="3332264" y="1074216"/>
                  </a:lnTo>
                  <a:lnTo>
                    <a:pt x="3312058" y="1114247"/>
                  </a:lnTo>
                  <a:lnTo>
                    <a:pt x="3283445" y="1148842"/>
                  </a:lnTo>
                  <a:lnTo>
                    <a:pt x="3247567" y="1178090"/>
                  </a:lnTo>
                  <a:lnTo>
                    <a:pt x="3207880" y="1201267"/>
                  </a:lnTo>
                  <a:lnTo>
                    <a:pt x="3163798" y="1217625"/>
                  </a:lnTo>
                  <a:lnTo>
                    <a:pt x="3114700" y="1226451"/>
                  </a:lnTo>
                  <a:lnTo>
                    <a:pt x="3101403" y="1233017"/>
                  </a:lnTo>
                  <a:lnTo>
                    <a:pt x="3097530" y="1245311"/>
                  </a:lnTo>
                  <a:lnTo>
                    <a:pt x="3102584" y="1257084"/>
                  </a:lnTo>
                  <a:lnTo>
                    <a:pt x="3116122" y="1262037"/>
                  </a:lnTo>
                  <a:lnTo>
                    <a:pt x="3156420" y="1258328"/>
                  </a:lnTo>
                  <a:lnTo>
                    <a:pt x="3196894" y="1249692"/>
                  </a:lnTo>
                  <a:lnTo>
                    <a:pt x="3236633" y="1236446"/>
                  </a:lnTo>
                  <a:lnTo>
                    <a:pt x="3274758" y="1218895"/>
                  </a:lnTo>
                  <a:lnTo>
                    <a:pt x="3310344" y="1197368"/>
                  </a:lnTo>
                  <a:lnTo>
                    <a:pt x="3342513" y="1172159"/>
                  </a:lnTo>
                  <a:lnTo>
                    <a:pt x="3370364" y="1143584"/>
                  </a:lnTo>
                  <a:lnTo>
                    <a:pt x="3393008" y="1111948"/>
                  </a:lnTo>
                  <a:lnTo>
                    <a:pt x="3409531" y="1077582"/>
                  </a:lnTo>
                  <a:lnTo>
                    <a:pt x="3419056" y="1040777"/>
                  </a:lnTo>
                  <a:lnTo>
                    <a:pt x="3420681" y="1001839"/>
                  </a:lnTo>
                  <a:close/>
                </a:path>
                <a:path w="4110990" h="1291589">
                  <a:moveTo>
                    <a:pt x="3430092" y="82943"/>
                  </a:moveTo>
                  <a:lnTo>
                    <a:pt x="3428898" y="74053"/>
                  </a:lnTo>
                  <a:lnTo>
                    <a:pt x="3425291" y="67703"/>
                  </a:lnTo>
                  <a:lnTo>
                    <a:pt x="3419297" y="63893"/>
                  </a:lnTo>
                  <a:lnTo>
                    <a:pt x="3276320" y="63893"/>
                  </a:lnTo>
                  <a:lnTo>
                    <a:pt x="3276320" y="23253"/>
                  </a:lnTo>
                  <a:lnTo>
                    <a:pt x="3275126" y="15633"/>
                  </a:lnTo>
                  <a:lnTo>
                    <a:pt x="3271520" y="9283"/>
                  </a:lnTo>
                  <a:lnTo>
                    <a:pt x="3265513" y="5473"/>
                  </a:lnTo>
                  <a:lnTo>
                    <a:pt x="3257092" y="4203"/>
                  </a:lnTo>
                  <a:lnTo>
                    <a:pt x="3224339" y="4203"/>
                  </a:lnTo>
                  <a:lnTo>
                    <a:pt x="3215932" y="5473"/>
                  </a:lnTo>
                  <a:lnTo>
                    <a:pt x="3209925" y="9283"/>
                  </a:lnTo>
                  <a:lnTo>
                    <a:pt x="3206318" y="15633"/>
                  </a:lnTo>
                  <a:lnTo>
                    <a:pt x="3205111" y="23253"/>
                  </a:lnTo>
                  <a:lnTo>
                    <a:pt x="3205111" y="63893"/>
                  </a:lnTo>
                  <a:lnTo>
                    <a:pt x="3029966" y="63893"/>
                  </a:lnTo>
                  <a:lnTo>
                    <a:pt x="3029966" y="23253"/>
                  </a:lnTo>
                  <a:lnTo>
                    <a:pt x="3028772" y="15633"/>
                  </a:lnTo>
                  <a:lnTo>
                    <a:pt x="3025165" y="9283"/>
                  </a:lnTo>
                  <a:lnTo>
                    <a:pt x="3019158" y="5473"/>
                  </a:lnTo>
                  <a:lnTo>
                    <a:pt x="3010751" y="4203"/>
                  </a:lnTo>
                  <a:lnTo>
                    <a:pt x="2977997" y="4203"/>
                  </a:lnTo>
                  <a:lnTo>
                    <a:pt x="2969590" y="5473"/>
                  </a:lnTo>
                  <a:lnTo>
                    <a:pt x="2963583" y="9283"/>
                  </a:lnTo>
                  <a:lnTo>
                    <a:pt x="2959989" y="15633"/>
                  </a:lnTo>
                  <a:lnTo>
                    <a:pt x="2958782" y="23253"/>
                  </a:lnTo>
                  <a:lnTo>
                    <a:pt x="2958782" y="63893"/>
                  </a:lnTo>
                  <a:lnTo>
                    <a:pt x="2815806" y="63893"/>
                  </a:lnTo>
                  <a:lnTo>
                    <a:pt x="2809798" y="67703"/>
                  </a:lnTo>
                  <a:lnTo>
                    <a:pt x="2806204" y="72783"/>
                  </a:lnTo>
                  <a:lnTo>
                    <a:pt x="2804998" y="80403"/>
                  </a:lnTo>
                  <a:lnTo>
                    <a:pt x="2806204" y="89293"/>
                  </a:lnTo>
                  <a:lnTo>
                    <a:pt x="2809798" y="94373"/>
                  </a:lnTo>
                  <a:lnTo>
                    <a:pt x="2815806" y="98183"/>
                  </a:lnTo>
                  <a:lnTo>
                    <a:pt x="2824213" y="99453"/>
                  </a:lnTo>
                  <a:lnTo>
                    <a:pt x="2958782" y="99453"/>
                  </a:lnTo>
                  <a:lnTo>
                    <a:pt x="2958782" y="132473"/>
                  </a:lnTo>
                  <a:lnTo>
                    <a:pt x="2959989" y="141363"/>
                  </a:lnTo>
                  <a:lnTo>
                    <a:pt x="2963583" y="146443"/>
                  </a:lnTo>
                  <a:lnTo>
                    <a:pt x="2969590" y="150253"/>
                  </a:lnTo>
                  <a:lnTo>
                    <a:pt x="2977997" y="151523"/>
                  </a:lnTo>
                  <a:lnTo>
                    <a:pt x="3010751" y="151523"/>
                  </a:lnTo>
                  <a:lnTo>
                    <a:pt x="3019158" y="150253"/>
                  </a:lnTo>
                  <a:lnTo>
                    <a:pt x="3025165" y="146443"/>
                  </a:lnTo>
                  <a:lnTo>
                    <a:pt x="3028772" y="141363"/>
                  </a:lnTo>
                  <a:lnTo>
                    <a:pt x="3029966" y="132473"/>
                  </a:lnTo>
                  <a:lnTo>
                    <a:pt x="3029966" y="99453"/>
                  </a:lnTo>
                  <a:lnTo>
                    <a:pt x="3205111" y="99453"/>
                  </a:lnTo>
                  <a:lnTo>
                    <a:pt x="3205111" y="121043"/>
                  </a:lnTo>
                  <a:lnTo>
                    <a:pt x="3206318" y="129933"/>
                  </a:lnTo>
                  <a:lnTo>
                    <a:pt x="3209925" y="136283"/>
                  </a:lnTo>
                  <a:lnTo>
                    <a:pt x="3215932" y="140093"/>
                  </a:lnTo>
                  <a:lnTo>
                    <a:pt x="3224339" y="141363"/>
                  </a:lnTo>
                  <a:lnTo>
                    <a:pt x="3257092" y="141363"/>
                  </a:lnTo>
                  <a:lnTo>
                    <a:pt x="3265513" y="140093"/>
                  </a:lnTo>
                  <a:lnTo>
                    <a:pt x="3271520" y="136283"/>
                  </a:lnTo>
                  <a:lnTo>
                    <a:pt x="3275126" y="129933"/>
                  </a:lnTo>
                  <a:lnTo>
                    <a:pt x="3276320" y="121043"/>
                  </a:lnTo>
                  <a:lnTo>
                    <a:pt x="3276320" y="99453"/>
                  </a:lnTo>
                  <a:lnTo>
                    <a:pt x="3410889" y="99453"/>
                  </a:lnTo>
                  <a:lnTo>
                    <a:pt x="3419297" y="98183"/>
                  </a:lnTo>
                  <a:lnTo>
                    <a:pt x="3425291" y="95643"/>
                  </a:lnTo>
                  <a:lnTo>
                    <a:pt x="3428898" y="90563"/>
                  </a:lnTo>
                  <a:lnTo>
                    <a:pt x="3430092" y="82943"/>
                  </a:lnTo>
                  <a:close/>
                </a:path>
                <a:path w="4110990" h="1291589">
                  <a:moveTo>
                    <a:pt x="3432238" y="598563"/>
                  </a:moveTo>
                  <a:lnTo>
                    <a:pt x="3431171" y="592213"/>
                  </a:lnTo>
                  <a:lnTo>
                    <a:pt x="3426891" y="585863"/>
                  </a:lnTo>
                  <a:lnTo>
                    <a:pt x="3419411" y="582053"/>
                  </a:lnTo>
                  <a:lnTo>
                    <a:pt x="3374415" y="564273"/>
                  </a:lnTo>
                  <a:lnTo>
                    <a:pt x="3331883" y="543953"/>
                  </a:lnTo>
                  <a:lnTo>
                    <a:pt x="3291624" y="521093"/>
                  </a:lnTo>
                  <a:lnTo>
                    <a:pt x="3253511" y="495693"/>
                  </a:lnTo>
                  <a:lnTo>
                    <a:pt x="3223666" y="471563"/>
                  </a:lnTo>
                  <a:lnTo>
                    <a:pt x="3217380" y="466483"/>
                  </a:lnTo>
                  <a:lnTo>
                    <a:pt x="3183051" y="436003"/>
                  </a:lnTo>
                  <a:lnTo>
                    <a:pt x="3404476" y="436003"/>
                  </a:lnTo>
                  <a:lnTo>
                    <a:pt x="3412883" y="434733"/>
                  </a:lnTo>
                  <a:lnTo>
                    <a:pt x="3418890" y="430923"/>
                  </a:lnTo>
                  <a:lnTo>
                    <a:pt x="3422497" y="425843"/>
                  </a:lnTo>
                  <a:lnTo>
                    <a:pt x="3423691" y="418223"/>
                  </a:lnTo>
                  <a:lnTo>
                    <a:pt x="3422497" y="410603"/>
                  </a:lnTo>
                  <a:lnTo>
                    <a:pt x="3418890" y="404253"/>
                  </a:lnTo>
                  <a:lnTo>
                    <a:pt x="3412883" y="400443"/>
                  </a:lnTo>
                  <a:lnTo>
                    <a:pt x="3404476" y="399173"/>
                  </a:lnTo>
                  <a:lnTo>
                    <a:pt x="3153854" y="399173"/>
                  </a:lnTo>
                  <a:lnTo>
                    <a:pt x="3153854" y="378853"/>
                  </a:lnTo>
                  <a:lnTo>
                    <a:pt x="3152660" y="371233"/>
                  </a:lnTo>
                  <a:lnTo>
                    <a:pt x="3149054" y="364883"/>
                  </a:lnTo>
                  <a:lnTo>
                    <a:pt x="3143046" y="361073"/>
                  </a:lnTo>
                  <a:lnTo>
                    <a:pt x="3134639" y="359803"/>
                  </a:lnTo>
                  <a:lnTo>
                    <a:pt x="3100451" y="359803"/>
                  </a:lnTo>
                  <a:lnTo>
                    <a:pt x="3092043" y="361073"/>
                  </a:lnTo>
                  <a:lnTo>
                    <a:pt x="3086036" y="364883"/>
                  </a:lnTo>
                  <a:lnTo>
                    <a:pt x="3082442" y="371233"/>
                  </a:lnTo>
                  <a:lnTo>
                    <a:pt x="3081236" y="378853"/>
                  </a:lnTo>
                  <a:lnTo>
                    <a:pt x="3081236" y="399173"/>
                  </a:lnTo>
                  <a:lnTo>
                    <a:pt x="2830614" y="399173"/>
                  </a:lnTo>
                  <a:lnTo>
                    <a:pt x="2822206" y="400443"/>
                  </a:lnTo>
                  <a:lnTo>
                    <a:pt x="2816199" y="404253"/>
                  </a:lnTo>
                  <a:lnTo>
                    <a:pt x="2812592" y="409333"/>
                  </a:lnTo>
                  <a:lnTo>
                    <a:pt x="2811386" y="416953"/>
                  </a:lnTo>
                  <a:lnTo>
                    <a:pt x="2812592" y="424573"/>
                  </a:lnTo>
                  <a:lnTo>
                    <a:pt x="2816199" y="430923"/>
                  </a:lnTo>
                  <a:lnTo>
                    <a:pt x="2822206" y="434733"/>
                  </a:lnTo>
                  <a:lnTo>
                    <a:pt x="2830614" y="436003"/>
                  </a:lnTo>
                  <a:lnTo>
                    <a:pt x="3052051" y="436003"/>
                  </a:lnTo>
                  <a:lnTo>
                    <a:pt x="3017736" y="466483"/>
                  </a:lnTo>
                  <a:lnTo>
                    <a:pt x="2981591" y="495693"/>
                  </a:lnTo>
                  <a:lnTo>
                    <a:pt x="2943479" y="521093"/>
                  </a:lnTo>
                  <a:lnTo>
                    <a:pt x="2903220" y="543953"/>
                  </a:lnTo>
                  <a:lnTo>
                    <a:pt x="2860675" y="564273"/>
                  </a:lnTo>
                  <a:lnTo>
                    <a:pt x="2815666" y="582053"/>
                  </a:lnTo>
                  <a:lnTo>
                    <a:pt x="2808198" y="585863"/>
                  </a:lnTo>
                  <a:lnTo>
                    <a:pt x="2803931" y="592213"/>
                  </a:lnTo>
                  <a:lnTo>
                    <a:pt x="2802864" y="598563"/>
                  </a:lnTo>
                  <a:lnTo>
                    <a:pt x="2804998" y="607453"/>
                  </a:lnTo>
                  <a:lnTo>
                    <a:pt x="2806420" y="611263"/>
                  </a:lnTo>
                  <a:lnTo>
                    <a:pt x="2810510" y="617613"/>
                  </a:lnTo>
                  <a:lnTo>
                    <a:pt x="2816212" y="621423"/>
                  </a:lnTo>
                  <a:lnTo>
                    <a:pt x="2823235" y="622693"/>
                  </a:lnTo>
                  <a:lnTo>
                    <a:pt x="2831338" y="620153"/>
                  </a:lnTo>
                  <a:lnTo>
                    <a:pt x="2880156" y="601103"/>
                  </a:lnTo>
                  <a:lnTo>
                    <a:pt x="2926181" y="579513"/>
                  </a:lnTo>
                  <a:lnTo>
                    <a:pt x="2969374" y="556653"/>
                  </a:lnTo>
                  <a:lnTo>
                    <a:pt x="3009646" y="529983"/>
                  </a:lnTo>
                  <a:lnTo>
                    <a:pt x="3046958" y="502043"/>
                  </a:lnTo>
                  <a:lnTo>
                    <a:pt x="3081236" y="471563"/>
                  </a:lnTo>
                  <a:lnTo>
                    <a:pt x="3081236" y="618883"/>
                  </a:lnTo>
                  <a:lnTo>
                    <a:pt x="3082442" y="627773"/>
                  </a:lnTo>
                  <a:lnTo>
                    <a:pt x="3086036" y="634123"/>
                  </a:lnTo>
                  <a:lnTo>
                    <a:pt x="3092043" y="637933"/>
                  </a:lnTo>
                  <a:lnTo>
                    <a:pt x="3143046" y="637933"/>
                  </a:lnTo>
                  <a:lnTo>
                    <a:pt x="3149054" y="634123"/>
                  </a:lnTo>
                  <a:lnTo>
                    <a:pt x="3152660" y="627773"/>
                  </a:lnTo>
                  <a:lnTo>
                    <a:pt x="3153854" y="618883"/>
                  </a:lnTo>
                  <a:lnTo>
                    <a:pt x="3153854" y="471563"/>
                  </a:lnTo>
                  <a:lnTo>
                    <a:pt x="3188144" y="502043"/>
                  </a:lnTo>
                  <a:lnTo>
                    <a:pt x="3225457" y="529983"/>
                  </a:lnTo>
                  <a:lnTo>
                    <a:pt x="3265728" y="556653"/>
                  </a:lnTo>
                  <a:lnTo>
                    <a:pt x="3308908" y="579513"/>
                  </a:lnTo>
                  <a:lnTo>
                    <a:pt x="3354933" y="601103"/>
                  </a:lnTo>
                  <a:lnTo>
                    <a:pt x="3403752" y="620153"/>
                  </a:lnTo>
                  <a:lnTo>
                    <a:pt x="3411855" y="622693"/>
                  </a:lnTo>
                  <a:lnTo>
                    <a:pt x="3418890" y="621423"/>
                  </a:lnTo>
                  <a:lnTo>
                    <a:pt x="3424593" y="617613"/>
                  </a:lnTo>
                  <a:lnTo>
                    <a:pt x="3428682" y="611263"/>
                  </a:lnTo>
                  <a:lnTo>
                    <a:pt x="3430092" y="607453"/>
                  </a:lnTo>
                  <a:lnTo>
                    <a:pt x="3432238" y="598563"/>
                  </a:lnTo>
                  <a:close/>
                </a:path>
                <a:path w="4110990" h="1291589">
                  <a:moveTo>
                    <a:pt x="4110469" y="326009"/>
                  </a:moveTo>
                  <a:lnTo>
                    <a:pt x="4105681" y="276250"/>
                  </a:lnTo>
                  <a:lnTo>
                    <a:pt x="4090098" y="225869"/>
                  </a:lnTo>
                  <a:lnTo>
                    <a:pt x="4064736" y="180568"/>
                  </a:lnTo>
                  <a:lnTo>
                    <a:pt x="4030942" y="141541"/>
                  </a:lnTo>
                  <a:lnTo>
                    <a:pt x="3990022" y="109918"/>
                  </a:lnTo>
                  <a:lnTo>
                    <a:pt x="3943350" y="86868"/>
                  </a:lnTo>
                  <a:lnTo>
                    <a:pt x="3898277" y="73914"/>
                  </a:lnTo>
                  <a:lnTo>
                    <a:pt x="3852519" y="68186"/>
                  </a:lnTo>
                  <a:lnTo>
                    <a:pt x="3806799" y="69265"/>
                  </a:lnTo>
                  <a:lnTo>
                    <a:pt x="3771061" y="75234"/>
                  </a:lnTo>
                  <a:lnTo>
                    <a:pt x="3771061" y="113919"/>
                  </a:lnTo>
                  <a:lnTo>
                    <a:pt x="3765702" y="166471"/>
                  </a:lnTo>
                  <a:lnTo>
                    <a:pt x="3757079" y="218224"/>
                  </a:lnTo>
                  <a:lnTo>
                    <a:pt x="3745115" y="268909"/>
                  </a:lnTo>
                  <a:lnTo>
                    <a:pt x="3729761" y="318249"/>
                  </a:lnTo>
                  <a:lnTo>
                    <a:pt x="3711460" y="363423"/>
                  </a:lnTo>
                  <a:lnTo>
                    <a:pt x="3684282" y="414731"/>
                  </a:lnTo>
                  <a:lnTo>
                    <a:pt x="3651364" y="454825"/>
                  </a:lnTo>
                  <a:lnTo>
                    <a:pt x="3615842" y="466344"/>
                  </a:lnTo>
                  <a:lnTo>
                    <a:pt x="3590734" y="440626"/>
                  </a:lnTo>
                  <a:lnTo>
                    <a:pt x="3583711" y="391947"/>
                  </a:lnTo>
                  <a:lnTo>
                    <a:pt x="3588308" y="337388"/>
                  </a:lnTo>
                  <a:lnTo>
                    <a:pt x="3598049" y="294043"/>
                  </a:lnTo>
                  <a:lnTo>
                    <a:pt x="3619931" y="241554"/>
                  </a:lnTo>
                  <a:lnTo>
                    <a:pt x="3650119" y="196507"/>
                  </a:lnTo>
                  <a:lnTo>
                    <a:pt x="3686670" y="159689"/>
                  </a:lnTo>
                  <a:lnTo>
                    <a:pt x="3727627" y="131902"/>
                  </a:lnTo>
                  <a:lnTo>
                    <a:pt x="3771061" y="113919"/>
                  </a:lnTo>
                  <a:lnTo>
                    <a:pt x="3771061" y="75234"/>
                  </a:lnTo>
                  <a:lnTo>
                    <a:pt x="3718496" y="90271"/>
                  </a:lnTo>
                  <a:lnTo>
                    <a:pt x="3677412" y="109385"/>
                  </a:lnTo>
                  <a:lnTo>
                    <a:pt x="3639375" y="133692"/>
                  </a:lnTo>
                  <a:lnTo>
                    <a:pt x="3605111" y="162788"/>
                  </a:lnTo>
                  <a:lnTo>
                    <a:pt x="3575393" y="196291"/>
                  </a:lnTo>
                  <a:lnTo>
                    <a:pt x="3550945" y="233768"/>
                  </a:lnTo>
                  <a:lnTo>
                    <a:pt x="3532543" y="274828"/>
                  </a:lnTo>
                  <a:lnTo>
                    <a:pt x="3516922" y="354063"/>
                  </a:lnTo>
                  <a:lnTo>
                    <a:pt x="3517036" y="398767"/>
                  </a:lnTo>
                  <a:lnTo>
                    <a:pt x="3524427" y="441706"/>
                  </a:lnTo>
                  <a:lnTo>
                    <a:pt x="3540569" y="479005"/>
                  </a:lnTo>
                  <a:lnTo>
                    <a:pt x="3566985" y="506780"/>
                  </a:lnTo>
                  <a:lnTo>
                    <a:pt x="3605161" y="521169"/>
                  </a:lnTo>
                  <a:lnTo>
                    <a:pt x="3652786" y="516851"/>
                  </a:lnTo>
                  <a:lnTo>
                    <a:pt x="3693287" y="493242"/>
                  </a:lnTo>
                  <a:lnTo>
                    <a:pt x="3718115" y="466344"/>
                  </a:lnTo>
                  <a:lnTo>
                    <a:pt x="3726904" y="456831"/>
                  </a:lnTo>
                  <a:lnTo>
                    <a:pt x="3753878" y="414058"/>
                  </a:lnTo>
                  <a:lnTo>
                    <a:pt x="3774452" y="371411"/>
                  </a:lnTo>
                  <a:lnTo>
                    <a:pt x="3788854" y="335343"/>
                  </a:lnTo>
                  <a:lnTo>
                    <a:pt x="3803612" y="290601"/>
                  </a:lnTo>
                  <a:lnTo>
                    <a:pt x="3814813" y="245351"/>
                  </a:lnTo>
                  <a:lnTo>
                    <a:pt x="3822839" y="199758"/>
                  </a:lnTo>
                  <a:lnTo>
                    <a:pt x="3828059" y="153987"/>
                  </a:lnTo>
                  <a:lnTo>
                    <a:pt x="3830434" y="115252"/>
                  </a:lnTo>
                  <a:lnTo>
                    <a:pt x="3830510" y="113919"/>
                  </a:lnTo>
                  <a:lnTo>
                    <a:pt x="3830751" y="109918"/>
                  </a:lnTo>
                  <a:lnTo>
                    <a:pt x="3830866" y="108216"/>
                  </a:lnTo>
                  <a:lnTo>
                    <a:pt x="3857663" y="109918"/>
                  </a:lnTo>
                  <a:lnTo>
                    <a:pt x="3885768" y="115252"/>
                  </a:lnTo>
                  <a:lnTo>
                    <a:pt x="3963949" y="153758"/>
                  </a:lnTo>
                  <a:lnTo>
                    <a:pt x="3996563" y="191439"/>
                  </a:lnTo>
                  <a:lnTo>
                    <a:pt x="4019308" y="236461"/>
                  </a:lnTo>
                  <a:lnTo>
                    <a:pt x="4031640" y="286219"/>
                  </a:lnTo>
                  <a:lnTo>
                    <a:pt x="4033101" y="335343"/>
                  </a:lnTo>
                  <a:lnTo>
                    <a:pt x="4033215" y="339178"/>
                  </a:lnTo>
                  <a:lnTo>
                    <a:pt x="4024515" y="390525"/>
                  </a:lnTo>
                  <a:lnTo>
                    <a:pt x="4006202" y="437603"/>
                  </a:lnTo>
                  <a:lnTo>
                    <a:pt x="3978960" y="477735"/>
                  </a:lnTo>
                  <a:lnTo>
                    <a:pt x="3942016" y="511454"/>
                  </a:lnTo>
                  <a:lnTo>
                    <a:pt x="3899738" y="536041"/>
                  </a:lnTo>
                  <a:lnTo>
                    <a:pt x="3852392" y="553542"/>
                  </a:lnTo>
                  <a:lnTo>
                    <a:pt x="3800259" y="566026"/>
                  </a:lnTo>
                  <a:lnTo>
                    <a:pt x="3788168" y="573036"/>
                  </a:lnTo>
                  <a:lnTo>
                    <a:pt x="3784752" y="584174"/>
                  </a:lnTo>
                  <a:lnTo>
                    <a:pt x="3789629" y="594258"/>
                  </a:lnTo>
                  <a:lnTo>
                    <a:pt x="3802380" y="598055"/>
                  </a:lnTo>
                  <a:lnTo>
                    <a:pt x="3853942" y="592277"/>
                  </a:lnTo>
                  <a:lnTo>
                    <a:pt x="3902583" y="581456"/>
                  </a:lnTo>
                  <a:lnTo>
                    <a:pt x="3948061" y="565200"/>
                  </a:lnTo>
                  <a:lnTo>
                    <a:pt x="3990200" y="543102"/>
                  </a:lnTo>
                  <a:lnTo>
                    <a:pt x="4028795" y="514756"/>
                  </a:lnTo>
                  <a:lnTo>
                    <a:pt x="4065346" y="473900"/>
                  </a:lnTo>
                  <a:lnTo>
                    <a:pt x="4090809" y="427228"/>
                  </a:lnTo>
                  <a:lnTo>
                    <a:pt x="4105681" y="377126"/>
                  </a:lnTo>
                  <a:lnTo>
                    <a:pt x="4110469" y="3260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614" y="11969984"/>
              <a:ext cx="4664862" cy="17470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624" y="12218365"/>
              <a:ext cx="3926739" cy="1732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617" y="12465101"/>
              <a:ext cx="3926747" cy="17285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1609" y="12708487"/>
              <a:ext cx="1343176" cy="1760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843" y="12712192"/>
              <a:ext cx="1236306" cy="17266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0423" y="12722520"/>
              <a:ext cx="145554" cy="15662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4993" y="12726023"/>
              <a:ext cx="171577" cy="15828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7270" y="12714399"/>
              <a:ext cx="340975" cy="16898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437657" y="12832469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1"/>
                  </a:lnTo>
                  <a:lnTo>
                    <a:pt x="25819" y="44831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1"/>
                  </a:lnTo>
                  <a:lnTo>
                    <a:pt x="42931" y="44831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202510豚肉と野菜のキムチ炒め 発酵＋たんぱくポスター</dc:title>
  <dcterms:created xsi:type="dcterms:W3CDTF">2025-10-14T06:47:45Z</dcterms:created>
  <dcterms:modified xsi:type="dcterms:W3CDTF">2025-10-14T06:47:45Z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2025-10-14T00:00:00Z</vt:filetime>
  </property>
  <property fmtid="{D5CDD505-2E9C-101B-9397-08002B2CF9AE}" pid="3" name="Creator">
    <vt:lpwstr>Adobe Illustrator 29.8 (Macintosh)</vt:lpwstr>
  </property>
  <property fmtid="{D5CDD505-2E9C-101B-9397-08002B2CF9AE}" pid="4" name="LastSaved">
    <vt:filetime>2025-10-14T00:00:00Z</vt:filetime>
  </property>
  <property fmtid="{D5CDD505-2E9C-101B-9397-08002B2CF9AE}" pid="5" name="Producer">
    <vt:lpwstr>Adobe PDF library 17.00</vt:lpwstr>
  </property>
</Properties>
</file>