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Default Extension="png" ContentType="image/png"/>
  <Override PartName="/docProps/custom.xml" ContentType="application/vnd.openxmlformats-officedocument.custom-properties+xml"/>
</Types>
</file>

<file path=_rels/.rels><?xml version="1.0" encoding="UTF-8" standalone="yes"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6"/>
  </p:sldIdLst>
  <p:sldSz cx="10693400" cy="15125700"/>
  <p:notesSz cx="10693400" cy="15125700"/>
  <p:defaultTextStyle>
    <a:defPPr>
      <a:defRPr kern="0"/>
    </a:def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/Relationships>

</file>

<file path=ppt/slideLayouts/_rels/slideLayout1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802005" y="4688967"/>
            <a:ext cx="9089390" cy="317639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604010" y="8470392"/>
            <a:ext cx="7485380" cy="37814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534670" y="3478911"/>
            <a:ext cx="4651629" cy="998296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5507101" y="3478911"/>
            <a:ext cx="4651629" cy="998296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534670" y="605028"/>
            <a:ext cx="9624060" cy="242011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534670" y="3478911"/>
            <a:ext cx="9624060" cy="998296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3635756" y="14066901"/>
            <a:ext cx="3421888" cy="75628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534670" y="14066901"/>
            <a:ext cx="2459482" cy="75628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7699248" y="14066901"/>
            <a:ext cx="2459482" cy="75628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7" Type="http://schemas.openxmlformats.org/officeDocument/2006/relationships/image" Target="../media/image16.png"/><Relationship Id="rId18" Type="http://schemas.openxmlformats.org/officeDocument/2006/relationships/image" Target="../media/image17.png"/><Relationship Id="rId19" Type="http://schemas.openxmlformats.org/officeDocument/2006/relationships/image" Target="../media/image18.png"/><Relationship Id="rId20" Type="http://schemas.openxmlformats.org/officeDocument/2006/relationships/image" Target="../media/image19.png"/><Relationship Id="rId21" Type="http://schemas.openxmlformats.org/officeDocument/2006/relationships/image" Target="../media/image20.png"/><Relationship Id="rId22" Type="http://schemas.openxmlformats.org/officeDocument/2006/relationships/image" Target="../media/image21.png"/><Relationship Id="rId23" Type="http://schemas.openxmlformats.org/officeDocument/2006/relationships/image" Target="../media/image22.png"/><Relationship Id="rId24" Type="http://schemas.openxmlformats.org/officeDocument/2006/relationships/image" Target="../media/image23.png"/><Relationship Id="rId25" Type="http://schemas.openxmlformats.org/officeDocument/2006/relationships/image" Target="../media/image24.png"/><Relationship Id="rId26" Type="http://schemas.openxmlformats.org/officeDocument/2006/relationships/image" Target="../media/image25.png"/><Relationship Id="rId27" Type="http://schemas.openxmlformats.org/officeDocument/2006/relationships/image" Target="../media/image26.png"/><Relationship Id="rId28" Type="http://schemas.openxmlformats.org/officeDocument/2006/relationships/image" Target="../media/image27.pn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/>
          <p:nvPr/>
        </p:nvSpPr>
        <p:spPr>
          <a:xfrm>
            <a:off x="0" y="0"/>
            <a:ext cx="10692130" cy="13018135"/>
          </a:xfrm>
          <a:custGeom>
            <a:avLst/>
            <a:gdLst/>
            <a:ahLst/>
            <a:cxnLst/>
            <a:rect l="l" t="t" r="r" b="b"/>
            <a:pathLst>
              <a:path w="10692130" h="13018135">
                <a:moveTo>
                  <a:pt x="0" y="13017995"/>
                </a:moveTo>
                <a:lnTo>
                  <a:pt x="10692003" y="13017995"/>
                </a:lnTo>
                <a:lnTo>
                  <a:pt x="10692003" y="0"/>
                </a:lnTo>
                <a:lnTo>
                  <a:pt x="0" y="0"/>
                </a:lnTo>
                <a:lnTo>
                  <a:pt x="0" y="13017995"/>
                </a:lnTo>
                <a:close/>
              </a:path>
            </a:pathLst>
          </a:custGeom>
          <a:solidFill>
            <a:srgbClr val="FCD3CB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3" name="object 3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45909" y="4696054"/>
            <a:ext cx="9439008" cy="6517881"/>
          </a:xfrm>
          <a:prstGeom prst="rect">
            <a:avLst/>
          </a:prstGeom>
        </p:spPr>
      </p:pic>
      <p:pic>
        <p:nvPicPr>
          <p:cNvPr id="4" name="object 4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16550" y="3135277"/>
            <a:ext cx="924369" cy="200300"/>
          </a:xfrm>
          <a:prstGeom prst="rect">
            <a:avLst/>
          </a:prstGeom>
        </p:spPr>
      </p:pic>
      <p:pic>
        <p:nvPicPr>
          <p:cNvPr id="5" name="object 5" descr="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845999" y="11378608"/>
            <a:ext cx="9038831" cy="506018"/>
          </a:xfrm>
          <a:prstGeom prst="rect">
            <a:avLst/>
          </a:prstGeom>
        </p:spPr>
      </p:pic>
      <p:pic>
        <p:nvPicPr>
          <p:cNvPr id="6" name="object 6" descr="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8075041" y="3130256"/>
            <a:ext cx="1990377" cy="204675"/>
          </a:xfrm>
          <a:prstGeom prst="rect">
            <a:avLst/>
          </a:prstGeom>
        </p:spPr>
      </p:pic>
      <p:pic>
        <p:nvPicPr>
          <p:cNvPr id="7" name="object 7" descr="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1700697" y="393753"/>
            <a:ext cx="6300962" cy="2943580"/>
          </a:xfrm>
          <a:prstGeom prst="rect">
            <a:avLst/>
          </a:prstGeom>
        </p:spPr>
      </p:pic>
      <p:pic>
        <p:nvPicPr>
          <p:cNvPr id="8" name="object 8" descr="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931633" y="11974577"/>
            <a:ext cx="4664868" cy="174712"/>
          </a:xfrm>
          <a:prstGeom prst="rect">
            <a:avLst/>
          </a:prstGeom>
        </p:spPr>
      </p:pic>
      <p:pic>
        <p:nvPicPr>
          <p:cNvPr id="9" name="object 9" descr="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931631" y="12222963"/>
            <a:ext cx="3926757" cy="172859"/>
          </a:xfrm>
          <a:prstGeom prst="rect">
            <a:avLst/>
          </a:prstGeom>
        </p:spPr>
      </p:pic>
      <p:grpSp>
        <p:nvGrpSpPr>
          <p:cNvPr id="10" name="object 10" descr=""/>
          <p:cNvGrpSpPr/>
          <p:nvPr/>
        </p:nvGrpSpPr>
        <p:grpSpPr>
          <a:xfrm>
            <a:off x="931636" y="12466528"/>
            <a:ext cx="516255" cy="175895"/>
            <a:chOff x="931636" y="12466528"/>
            <a:chExt cx="516255" cy="175895"/>
          </a:xfrm>
        </p:grpSpPr>
        <p:pic>
          <p:nvPicPr>
            <p:cNvPr id="11" name="object 11" descr="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931636" y="12470406"/>
              <a:ext cx="171576" cy="171564"/>
            </a:xfrm>
            <a:prstGeom prst="rect">
              <a:avLst/>
            </a:prstGeom>
          </p:spPr>
        </p:pic>
        <p:pic>
          <p:nvPicPr>
            <p:cNvPr id="12" name="object 12" descr="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143651" y="12466528"/>
              <a:ext cx="149059" cy="162534"/>
            </a:xfrm>
            <a:prstGeom prst="rect">
              <a:avLst/>
            </a:prstGeom>
          </p:spPr>
        </p:pic>
        <p:pic>
          <p:nvPicPr>
            <p:cNvPr id="13" name="object 13" descr="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1313414" y="12474283"/>
              <a:ext cx="134124" cy="163258"/>
            </a:xfrm>
            <a:prstGeom prst="rect">
              <a:avLst/>
            </a:prstGeom>
          </p:spPr>
        </p:pic>
      </p:grpSp>
      <p:pic>
        <p:nvPicPr>
          <p:cNvPr id="14" name="object 14" descr="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1506616" y="12480556"/>
            <a:ext cx="121399" cy="152933"/>
          </a:xfrm>
          <a:prstGeom prst="rect">
            <a:avLst/>
          </a:prstGeom>
        </p:spPr>
      </p:pic>
      <p:pic>
        <p:nvPicPr>
          <p:cNvPr id="15" name="object 15" descr=""/>
          <p:cNvPicPr/>
          <p:nvPr/>
        </p:nvPicPr>
        <p:blipFill>
          <a:blip r:embed="rId13" cstate="print"/>
          <a:stretch>
            <a:fillRect/>
          </a:stretch>
        </p:blipFill>
        <p:spPr>
          <a:xfrm>
            <a:off x="1685977" y="12490705"/>
            <a:ext cx="148323" cy="142239"/>
          </a:xfrm>
          <a:prstGeom prst="rect">
            <a:avLst/>
          </a:prstGeom>
        </p:spPr>
      </p:pic>
      <p:pic>
        <p:nvPicPr>
          <p:cNvPr id="16" name="object 16" descr=""/>
          <p:cNvPicPr/>
          <p:nvPr/>
        </p:nvPicPr>
        <p:blipFill>
          <a:blip r:embed="rId14" cstate="print"/>
          <a:stretch>
            <a:fillRect/>
          </a:stretch>
        </p:blipFill>
        <p:spPr>
          <a:xfrm>
            <a:off x="1899307" y="12485720"/>
            <a:ext cx="173437" cy="156254"/>
          </a:xfrm>
          <a:prstGeom prst="rect">
            <a:avLst/>
          </a:prstGeom>
        </p:spPr>
      </p:pic>
      <p:grpSp>
        <p:nvGrpSpPr>
          <p:cNvPr id="17" name="object 17" descr=""/>
          <p:cNvGrpSpPr/>
          <p:nvPr/>
        </p:nvGrpSpPr>
        <p:grpSpPr>
          <a:xfrm>
            <a:off x="2233289" y="12466528"/>
            <a:ext cx="304165" cy="171450"/>
            <a:chOff x="2233289" y="12466528"/>
            <a:chExt cx="304165" cy="171450"/>
          </a:xfrm>
        </p:grpSpPr>
        <p:pic>
          <p:nvPicPr>
            <p:cNvPr id="18" name="object 18" descr="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2233289" y="12466528"/>
              <a:ext cx="149059" cy="162534"/>
            </a:xfrm>
            <a:prstGeom prst="rect">
              <a:avLst/>
            </a:prstGeom>
          </p:spPr>
        </p:pic>
        <p:pic>
          <p:nvPicPr>
            <p:cNvPr id="19" name="object 19" descr="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2403053" y="12474283"/>
              <a:ext cx="134124" cy="163258"/>
            </a:xfrm>
            <a:prstGeom prst="rect">
              <a:avLst/>
            </a:prstGeom>
          </p:spPr>
        </p:pic>
      </p:grpSp>
      <p:pic>
        <p:nvPicPr>
          <p:cNvPr id="20" name="object 20" descr=""/>
          <p:cNvPicPr/>
          <p:nvPr/>
        </p:nvPicPr>
        <p:blipFill>
          <a:blip r:embed="rId16" cstate="print"/>
          <a:stretch>
            <a:fillRect/>
          </a:stretch>
        </p:blipFill>
        <p:spPr>
          <a:xfrm>
            <a:off x="2596254" y="12480556"/>
            <a:ext cx="121399" cy="152933"/>
          </a:xfrm>
          <a:prstGeom prst="rect">
            <a:avLst/>
          </a:prstGeom>
        </p:spPr>
      </p:pic>
      <p:pic>
        <p:nvPicPr>
          <p:cNvPr id="21" name="object 21" descr=""/>
          <p:cNvPicPr/>
          <p:nvPr/>
        </p:nvPicPr>
        <p:blipFill>
          <a:blip r:embed="rId17" cstate="print"/>
          <a:stretch>
            <a:fillRect/>
          </a:stretch>
        </p:blipFill>
        <p:spPr>
          <a:xfrm>
            <a:off x="2775616" y="12490705"/>
            <a:ext cx="148323" cy="142239"/>
          </a:xfrm>
          <a:prstGeom prst="rect">
            <a:avLst/>
          </a:prstGeom>
        </p:spPr>
      </p:pic>
      <p:pic>
        <p:nvPicPr>
          <p:cNvPr id="22" name="object 22" descr=""/>
          <p:cNvPicPr/>
          <p:nvPr/>
        </p:nvPicPr>
        <p:blipFill>
          <a:blip r:embed="rId18" cstate="print"/>
          <a:stretch>
            <a:fillRect/>
          </a:stretch>
        </p:blipFill>
        <p:spPr>
          <a:xfrm>
            <a:off x="2991158" y="12483687"/>
            <a:ext cx="100355" cy="144640"/>
          </a:xfrm>
          <a:prstGeom prst="rect">
            <a:avLst/>
          </a:prstGeom>
        </p:spPr>
      </p:pic>
      <p:grpSp>
        <p:nvGrpSpPr>
          <p:cNvPr id="23" name="object 23" descr=""/>
          <p:cNvGrpSpPr/>
          <p:nvPr/>
        </p:nvGrpSpPr>
        <p:grpSpPr>
          <a:xfrm>
            <a:off x="3161374" y="12479080"/>
            <a:ext cx="225425" cy="163195"/>
            <a:chOff x="3161374" y="12479080"/>
            <a:chExt cx="225425" cy="163195"/>
          </a:xfrm>
        </p:grpSpPr>
        <p:pic>
          <p:nvPicPr>
            <p:cNvPr id="24" name="object 24" descr="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3161374" y="12479080"/>
              <a:ext cx="154689" cy="155701"/>
            </a:xfrm>
            <a:prstGeom prst="rect">
              <a:avLst/>
            </a:prstGeom>
          </p:spPr>
        </p:pic>
        <p:sp>
          <p:nvSpPr>
            <p:cNvPr id="25" name="object 25" descr=""/>
            <p:cNvSpPr/>
            <p:nvPr/>
          </p:nvSpPr>
          <p:spPr>
            <a:xfrm>
              <a:off x="3335294" y="12591061"/>
              <a:ext cx="52069" cy="51435"/>
            </a:xfrm>
            <a:custGeom>
              <a:avLst/>
              <a:gdLst/>
              <a:ahLst/>
              <a:cxnLst/>
              <a:rect l="l" t="t" r="r" b="b"/>
              <a:pathLst>
                <a:path w="52070" h="51434">
                  <a:moveTo>
                    <a:pt x="9778" y="0"/>
                  </a:moveTo>
                  <a:lnTo>
                    <a:pt x="0" y="8674"/>
                  </a:lnTo>
                  <a:lnTo>
                    <a:pt x="10228" y="18279"/>
                  </a:lnTo>
                  <a:lnTo>
                    <a:pt x="21375" y="29513"/>
                  </a:lnTo>
                  <a:lnTo>
                    <a:pt x="31934" y="40887"/>
                  </a:lnTo>
                  <a:lnTo>
                    <a:pt x="40398" y="50914"/>
                  </a:lnTo>
                  <a:lnTo>
                    <a:pt x="51473" y="40766"/>
                  </a:lnTo>
                  <a:lnTo>
                    <a:pt x="42677" y="31023"/>
                  </a:lnTo>
                  <a:lnTo>
                    <a:pt x="32011" y="20102"/>
                  </a:lnTo>
                  <a:lnTo>
                    <a:pt x="20653" y="9321"/>
                  </a:lnTo>
                  <a:lnTo>
                    <a:pt x="9778" y="0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/>
          </p:txBody>
        </p:sp>
      </p:grpSp>
      <p:pic>
        <p:nvPicPr>
          <p:cNvPr id="26" name="object 26" descr=""/>
          <p:cNvPicPr/>
          <p:nvPr/>
        </p:nvPicPr>
        <p:blipFill>
          <a:blip r:embed="rId20" cstate="print"/>
          <a:stretch>
            <a:fillRect/>
          </a:stretch>
        </p:blipFill>
        <p:spPr>
          <a:xfrm>
            <a:off x="3517981" y="12470228"/>
            <a:ext cx="2821421" cy="172482"/>
          </a:xfrm>
          <a:prstGeom prst="rect">
            <a:avLst/>
          </a:prstGeom>
        </p:spPr>
      </p:pic>
      <p:pic>
        <p:nvPicPr>
          <p:cNvPr id="27" name="object 27" descr=""/>
          <p:cNvPicPr/>
          <p:nvPr/>
        </p:nvPicPr>
        <p:blipFill>
          <a:blip r:embed="rId21" cstate="print"/>
          <a:stretch>
            <a:fillRect/>
          </a:stretch>
        </p:blipFill>
        <p:spPr>
          <a:xfrm>
            <a:off x="931627" y="12713057"/>
            <a:ext cx="1343176" cy="176006"/>
          </a:xfrm>
          <a:prstGeom prst="rect">
            <a:avLst/>
          </a:prstGeom>
        </p:spPr>
      </p:pic>
      <p:pic>
        <p:nvPicPr>
          <p:cNvPr id="28" name="object 28" descr=""/>
          <p:cNvPicPr/>
          <p:nvPr/>
        </p:nvPicPr>
        <p:blipFill>
          <a:blip r:embed="rId22" cstate="print"/>
          <a:stretch>
            <a:fillRect/>
          </a:stretch>
        </p:blipFill>
        <p:spPr>
          <a:xfrm>
            <a:off x="2407856" y="12716764"/>
            <a:ext cx="1236311" cy="172669"/>
          </a:xfrm>
          <a:prstGeom prst="rect">
            <a:avLst/>
          </a:prstGeom>
        </p:spPr>
      </p:pic>
      <p:grpSp>
        <p:nvGrpSpPr>
          <p:cNvPr id="29" name="object 29" descr=""/>
          <p:cNvGrpSpPr/>
          <p:nvPr/>
        </p:nvGrpSpPr>
        <p:grpSpPr>
          <a:xfrm>
            <a:off x="3710440" y="12718969"/>
            <a:ext cx="779145" cy="170180"/>
            <a:chOff x="3710440" y="12718969"/>
            <a:chExt cx="779145" cy="170180"/>
          </a:xfrm>
        </p:grpSpPr>
        <p:pic>
          <p:nvPicPr>
            <p:cNvPr id="30" name="object 30" descr="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3710440" y="12727089"/>
              <a:ext cx="145554" cy="156629"/>
            </a:xfrm>
            <a:prstGeom prst="rect">
              <a:avLst/>
            </a:prstGeom>
          </p:spPr>
        </p:pic>
        <p:pic>
          <p:nvPicPr>
            <p:cNvPr id="31" name="object 31" descr=""/>
            <p:cNvPicPr/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3885196" y="12730607"/>
              <a:ext cx="171386" cy="158267"/>
            </a:xfrm>
            <a:prstGeom prst="rect">
              <a:avLst/>
            </a:prstGeom>
          </p:spPr>
        </p:pic>
        <p:pic>
          <p:nvPicPr>
            <p:cNvPr id="32" name="object 32" descr=""/>
            <p:cNvPicPr/>
            <p:nvPr/>
          </p:nvPicPr>
          <p:blipFill>
            <a:blip r:embed="rId25" cstate="print"/>
            <a:stretch>
              <a:fillRect/>
            </a:stretch>
          </p:blipFill>
          <p:spPr>
            <a:xfrm>
              <a:off x="4077300" y="12718969"/>
              <a:ext cx="340958" cy="168986"/>
            </a:xfrm>
            <a:prstGeom prst="rect">
              <a:avLst/>
            </a:prstGeom>
          </p:spPr>
        </p:pic>
        <p:sp>
          <p:nvSpPr>
            <p:cNvPr id="33" name="object 33" descr=""/>
            <p:cNvSpPr/>
            <p:nvPr/>
          </p:nvSpPr>
          <p:spPr>
            <a:xfrm>
              <a:off x="4437682" y="12837038"/>
              <a:ext cx="52069" cy="52069"/>
            </a:xfrm>
            <a:custGeom>
              <a:avLst/>
              <a:gdLst/>
              <a:ahLst/>
              <a:cxnLst/>
              <a:rect l="l" t="t" r="r" b="b"/>
              <a:pathLst>
                <a:path w="52070" h="52070">
                  <a:moveTo>
                    <a:pt x="25819" y="0"/>
                  </a:moveTo>
                  <a:lnTo>
                    <a:pt x="15794" y="2039"/>
                  </a:lnTo>
                  <a:lnTo>
                    <a:pt x="7585" y="7591"/>
                  </a:lnTo>
                  <a:lnTo>
                    <a:pt x="2037" y="15805"/>
                  </a:lnTo>
                  <a:lnTo>
                    <a:pt x="0" y="25831"/>
                  </a:lnTo>
                  <a:lnTo>
                    <a:pt x="2037" y="35856"/>
                  </a:lnTo>
                  <a:lnTo>
                    <a:pt x="7585" y="44065"/>
                  </a:lnTo>
                  <a:lnTo>
                    <a:pt x="15794" y="49613"/>
                  </a:lnTo>
                  <a:lnTo>
                    <a:pt x="25819" y="51650"/>
                  </a:lnTo>
                  <a:lnTo>
                    <a:pt x="35850" y="49613"/>
                  </a:lnTo>
                  <a:lnTo>
                    <a:pt x="42931" y="44830"/>
                  </a:lnTo>
                  <a:lnTo>
                    <a:pt x="25819" y="44830"/>
                  </a:lnTo>
                  <a:lnTo>
                    <a:pt x="18414" y="43341"/>
                  </a:lnTo>
                  <a:lnTo>
                    <a:pt x="12376" y="39274"/>
                  </a:lnTo>
                  <a:lnTo>
                    <a:pt x="8309" y="33236"/>
                  </a:lnTo>
                  <a:lnTo>
                    <a:pt x="6819" y="25831"/>
                  </a:lnTo>
                  <a:lnTo>
                    <a:pt x="8309" y="18316"/>
                  </a:lnTo>
                  <a:lnTo>
                    <a:pt x="12376" y="12222"/>
                  </a:lnTo>
                  <a:lnTo>
                    <a:pt x="18414" y="8134"/>
                  </a:lnTo>
                  <a:lnTo>
                    <a:pt x="25819" y="6642"/>
                  </a:lnTo>
                  <a:lnTo>
                    <a:pt x="42627" y="6642"/>
                  </a:lnTo>
                  <a:lnTo>
                    <a:pt x="36006" y="2089"/>
                  </a:lnTo>
                  <a:lnTo>
                    <a:pt x="25819" y="0"/>
                  </a:lnTo>
                  <a:close/>
                </a:path>
                <a:path w="52070" h="52070">
                  <a:moveTo>
                    <a:pt x="42627" y="6642"/>
                  </a:moveTo>
                  <a:lnTo>
                    <a:pt x="25819" y="6642"/>
                  </a:lnTo>
                  <a:lnTo>
                    <a:pt x="33334" y="8134"/>
                  </a:lnTo>
                  <a:lnTo>
                    <a:pt x="39428" y="12222"/>
                  </a:lnTo>
                  <a:lnTo>
                    <a:pt x="43515" y="18316"/>
                  </a:lnTo>
                  <a:lnTo>
                    <a:pt x="45008" y="25831"/>
                  </a:lnTo>
                  <a:lnTo>
                    <a:pt x="43567" y="33081"/>
                  </a:lnTo>
                  <a:lnTo>
                    <a:pt x="39566" y="39136"/>
                  </a:lnTo>
                  <a:lnTo>
                    <a:pt x="33489" y="43289"/>
                  </a:lnTo>
                  <a:lnTo>
                    <a:pt x="25819" y="44830"/>
                  </a:lnTo>
                  <a:lnTo>
                    <a:pt x="42931" y="44830"/>
                  </a:lnTo>
                  <a:lnTo>
                    <a:pt x="44064" y="44065"/>
                  </a:lnTo>
                  <a:lnTo>
                    <a:pt x="49613" y="35856"/>
                  </a:lnTo>
                  <a:lnTo>
                    <a:pt x="51650" y="25831"/>
                  </a:lnTo>
                  <a:lnTo>
                    <a:pt x="49664" y="15955"/>
                  </a:lnTo>
                  <a:lnTo>
                    <a:pt x="44202" y="7724"/>
                  </a:lnTo>
                  <a:lnTo>
                    <a:pt x="42627" y="6642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/>
          </p:txBody>
        </p:sp>
      </p:grpSp>
      <p:pic>
        <p:nvPicPr>
          <p:cNvPr id="34" name="object 34" descr=""/>
          <p:cNvPicPr/>
          <p:nvPr/>
        </p:nvPicPr>
        <p:blipFill>
          <a:blip r:embed="rId26" cstate="print"/>
          <a:stretch>
            <a:fillRect/>
          </a:stretch>
        </p:blipFill>
        <p:spPr>
          <a:xfrm>
            <a:off x="510495" y="3604908"/>
            <a:ext cx="2264791" cy="3006651"/>
          </a:xfrm>
          <a:prstGeom prst="rect">
            <a:avLst/>
          </a:prstGeom>
        </p:spPr>
      </p:pic>
      <p:sp>
        <p:nvSpPr>
          <p:cNvPr id="35" name="object 35" descr=""/>
          <p:cNvSpPr/>
          <p:nvPr/>
        </p:nvSpPr>
        <p:spPr>
          <a:xfrm>
            <a:off x="3165139" y="3555416"/>
            <a:ext cx="582295" cy="532130"/>
          </a:xfrm>
          <a:custGeom>
            <a:avLst/>
            <a:gdLst/>
            <a:ahLst/>
            <a:cxnLst/>
            <a:rect l="l" t="t" r="r" b="b"/>
            <a:pathLst>
              <a:path w="582295" h="532129">
                <a:moveTo>
                  <a:pt x="308343" y="490613"/>
                </a:moveTo>
                <a:lnTo>
                  <a:pt x="300521" y="490936"/>
                </a:lnTo>
                <a:lnTo>
                  <a:pt x="294924" y="493656"/>
                </a:lnTo>
                <a:lnTo>
                  <a:pt x="291668" y="498598"/>
                </a:lnTo>
                <a:lnTo>
                  <a:pt x="290868" y="505587"/>
                </a:lnTo>
                <a:lnTo>
                  <a:pt x="291490" y="515569"/>
                </a:lnTo>
                <a:lnTo>
                  <a:pt x="345011" y="524395"/>
                </a:lnTo>
                <a:lnTo>
                  <a:pt x="373875" y="524941"/>
                </a:lnTo>
                <a:lnTo>
                  <a:pt x="397169" y="522357"/>
                </a:lnTo>
                <a:lnTo>
                  <a:pt x="414140" y="514096"/>
                </a:lnTo>
                <a:lnTo>
                  <a:pt x="425492" y="499395"/>
                </a:lnTo>
                <a:lnTo>
                  <a:pt x="427524" y="492480"/>
                </a:lnTo>
                <a:lnTo>
                  <a:pt x="353910" y="492480"/>
                </a:lnTo>
                <a:lnTo>
                  <a:pt x="344944" y="492363"/>
                </a:lnTo>
                <a:lnTo>
                  <a:pt x="334165" y="492013"/>
                </a:lnTo>
                <a:lnTo>
                  <a:pt x="321867" y="491430"/>
                </a:lnTo>
                <a:lnTo>
                  <a:pt x="308343" y="490613"/>
                </a:lnTo>
                <a:close/>
              </a:path>
              <a:path w="582295" h="532129">
                <a:moveTo>
                  <a:pt x="452740" y="39941"/>
                </a:moveTo>
                <a:lnTo>
                  <a:pt x="400100" y="39941"/>
                </a:lnTo>
                <a:lnTo>
                  <a:pt x="404789" y="91445"/>
                </a:lnTo>
                <a:lnTo>
                  <a:pt x="412006" y="142994"/>
                </a:lnTo>
                <a:lnTo>
                  <a:pt x="421584" y="194070"/>
                </a:lnTo>
                <a:lnTo>
                  <a:pt x="433353" y="244158"/>
                </a:lnTo>
                <a:lnTo>
                  <a:pt x="447144" y="292741"/>
                </a:lnTo>
                <a:lnTo>
                  <a:pt x="462790" y="339301"/>
                </a:lnTo>
                <a:lnTo>
                  <a:pt x="480120" y="383322"/>
                </a:lnTo>
                <a:lnTo>
                  <a:pt x="498968" y="424287"/>
                </a:lnTo>
                <a:lnTo>
                  <a:pt x="519163" y="461679"/>
                </a:lnTo>
                <a:lnTo>
                  <a:pt x="540537" y="494982"/>
                </a:lnTo>
                <a:lnTo>
                  <a:pt x="552165" y="502158"/>
                </a:lnTo>
                <a:lnTo>
                  <a:pt x="558359" y="500072"/>
                </a:lnTo>
                <a:lnTo>
                  <a:pt x="564260" y="494360"/>
                </a:lnTo>
                <a:lnTo>
                  <a:pt x="577367" y="476250"/>
                </a:lnTo>
                <a:lnTo>
                  <a:pt x="580633" y="470365"/>
                </a:lnTo>
                <a:lnTo>
                  <a:pt x="581971" y="464710"/>
                </a:lnTo>
                <a:lnTo>
                  <a:pt x="581317" y="459053"/>
                </a:lnTo>
                <a:lnTo>
                  <a:pt x="578611" y="453161"/>
                </a:lnTo>
                <a:lnTo>
                  <a:pt x="554980" y="412228"/>
                </a:lnTo>
                <a:lnTo>
                  <a:pt x="532814" y="365385"/>
                </a:lnTo>
                <a:lnTo>
                  <a:pt x="512169" y="312808"/>
                </a:lnTo>
                <a:lnTo>
                  <a:pt x="493102" y="254673"/>
                </a:lnTo>
                <a:lnTo>
                  <a:pt x="515083" y="229038"/>
                </a:lnTo>
                <a:lnTo>
                  <a:pt x="535076" y="203642"/>
                </a:lnTo>
                <a:lnTo>
                  <a:pt x="539625" y="197243"/>
                </a:lnTo>
                <a:lnTo>
                  <a:pt x="478116" y="197243"/>
                </a:lnTo>
                <a:lnTo>
                  <a:pt x="469905" y="158768"/>
                </a:lnTo>
                <a:lnTo>
                  <a:pt x="462983" y="119297"/>
                </a:lnTo>
                <a:lnTo>
                  <a:pt x="457230" y="79007"/>
                </a:lnTo>
                <a:lnTo>
                  <a:pt x="452740" y="39941"/>
                </a:lnTo>
                <a:close/>
              </a:path>
              <a:path w="582295" h="532129">
                <a:moveTo>
                  <a:pt x="434708" y="364528"/>
                </a:moveTo>
                <a:lnTo>
                  <a:pt x="377621" y="364528"/>
                </a:lnTo>
                <a:lnTo>
                  <a:pt x="377621" y="373265"/>
                </a:lnTo>
                <a:lnTo>
                  <a:pt x="378105" y="378494"/>
                </a:lnTo>
                <a:lnTo>
                  <a:pt x="378219" y="392634"/>
                </a:lnTo>
                <a:lnTo>
                  <a:pt x="376933" y="445875"/>
                </a:lnTo>
                <a:lnTo>
                  <a:pt x="368809" y="487411"/>
                </a:lnTo>
                <a:lnTo>
                  <a:pt x="353910" y="492480"/>
                </a:lnTo>
                <a:lnTo>
                  <a:pt x="427524" y="492480"/>
                </a:lnTo>
                <a:lnTo>
                  <a:pt x="435205" y="438805"/>
                </a:lnTo>
                <a:lnTo>
                  <a:pt x="435623" y="409692"/>
                </a:lnTo>
                <a:lnTo>
                  <a:pt x="435589" y="383322"/>
                </a:lnTo>
                <a:lnTo>
                  <a:pt x="434708" y="364528"/>
                </a:lnTo>
                <a:close/>
              </a:path>
              <a:path w="582295" h="532129">
                <a:moveTo>
                  <a:pt x="414107" y="230949"/>
                </a:moveTo>
                <a:lnTo>
                  <a:pt x="356400" y="230949"/>
                </a:lnTo>
                <a:lnTo>
                  <a:pt x="361307" y="248268"/>
                </a:lnTo>
                <a:lnTo>
                  <a:pt x="365686" y="266525"/>
                </a:lnTo>
                <a:lnTo>
                  <a:pt x="369480" y="285720"/>
                </a:lnTo>
                <a:lnTo>
                  <a:pt x="372630" y="305854"/>
                </a:lnTo>
                <a:lnTo>
                  <a:pt x="338235" y="343843"/>
                </a:lnTo>
                <a:lnTo>
                  <a:pt x="301088" y="378494"/>
                </a:lnTo>
                <a:lnTo>
                  <a:pt x="260545" y="410217"/>
                </a:lnTo>
                <a:lnTo>
                  <a:pt x="215963" y="439420"/>
                </a:lnTo>
                <a:lnTo>
                  <a:pt x="210249" y="444086"/>
                </a:lnTo>
                <a:lnTo>
                  <a:pt x="207224" y="449570"/>
                </a:lnTo>
                <a:lnTo>
                  <a:pt x="207007" y="455754"/>
                </a:lnTo>
                <a:lnTo>
                  <a:pt x="209715" y="462521"/>
                </a:lnTo>
                <a:lnTo>
                  <a:pt x="211594" y="465645"/>
                </a:lnTo>
                <a:lnTo>
                  <a:pt x="216166" y="471456"/>
                </a:lnTo>
                <a:lnTo>
                  <a:pt x="221500" y="474694"/>
                </a:lnTo>
                <a:lnTo>
                  <a:pt x="227653" y="475121"/>
                </a:lnTo>
                <a:lnTo>
                  <a:pt x="234683" y="472503"/>
                </a:lnTo>
                <a:lnTo>
                  <a:pt x="277384" y="446504"/>
                </a:lnTo>
                <a:lnTo>
                  <a:pt x="315048" y="419920"/>
                </a:lnTo>
                <a:lnTo>
                  <a:pt x="348265" y="392634"/>
                </a:lnTo>
                <a:lnTo>
                  <a:pt x="377621" y="364528"/>
                </a:lnTo>
                <a:lnTo>
                  <a:pt x="434708" y="364528"/>
                </a:lnTo>
                <a:lnTo>
                  <a:pt x="433099" y="330203"/>
                </a:lnTo>
                <a:lnTo>
                  <a:pt x="425479" y="277042"/>
                </a:lnTo>
                <a:lnTo>
                  <a:pt x="414107" y="230949"/>
                </a:lnTo>
                <a:close/>
              </a:path>
              <a:path w="582295" h="532129">
                <a:moveTo>
                  <a:pt x="370734" y="130454"/>
                </a:moveTo>
                <a:lnTo>
                  <a:pt x="309587" y="130454"/>
                </a:lnTo>
                <a:lnTo>
                  <a:pt x="317532" y="142385"/>
                </a:lnTo>
                <a:lnTo>
                  <a:pt x="325351" y="155652"/>
                </a:lnTo>
                <a:lnTo>
                  <a:pt x="332940" y="170214"/>
                </a:lnTo>
                <a:lnTo>
                  <a:pt x="340182" y="186004"/>
                </a:lnTo>
                <a:lnTo>
                  <a:pt x="313980" y="215961"/>
                </a:lnTo>
                <a:lnTo>
                  <a:pt x="286027" y="243046"/>
                </a:lnTo>
                <a:lnTo>
                  <a:pt x="255034" y="268607"/>
                </a:lnTo>
                <a:lnTo>
                  <a:pt x="219709" y="293992"/>
                </a:lnTo>
                <a:lnTo>
                  <a:pt x="214335" y="298914"/>
                </a:lnTo>
                <a:lnTo>
                  <a:pt x="211359" y="304366"/>
                </a:lnTo>
                <a:lnTo>
                  <a:pt x="210841" y="310406"/>
                </a:lnTo>
                <a:lnTo>
                  <a:pt x="212839" y="317093"/>
                </a:lnTo>
                <a:lnTo>
                  <a:pt x="215963" y="323329"/>
                </a:lnTo>
                <a:lnTo>
                  <a:pt x="220272" y="329753"/>
                </a:lnTo>
                <a:lnTo>
                  <a:pt x="225636" y="333079"/>
                </a:lnTo>
                <a:lnTo>
                  <a:pt x="231935" y="333248"/>
                </a:lnTo>
                <a:lnTo>
                  <a:pt x="239052" y="330200"/>
                </a:lnTo>
                <a:lnTo>
                  <a:pt x="275909" y="303894"/>
                </a:lnTo>
                <a:lnTo>
                  <a:pt x="306855" y="278936"/>
                </a:lnTo>
                <a:lnTo>
                  <a:pt x="333358" y="254673"/>
                </a:lnTo>
                <a:lnTo>
                  <a:pt x="356400" y="230949"/>
                </a:lnTo>
                <a:lnTo>
                  <a:pt x="414107" y="230949"/>
                </a:lnTo>
                <a:lnTo>
                  <a:pt x="412970" y="226342"/>
                </a:lnTo>
                <a:lnTo>
                  <a:pt x="395727" y="178816"/>
                </a:lnTo>
                <a:lnTo>
                  <a:pt x="373906" y="135173"/>
                </a:lnTo>
                <a:lnTo>
                  <a:pt x="370734" y="130454"/>
                </a:lnTo>
                <a:close/>
              </a:path>
              <a:path w="582295" h="532129">
                <a:moveTo>
                  <a:pt x="539915" y="111963"/>
                </a:moveTo>
                <a:lnTo>
                  <a:pt x="534314" y="114626"/>
                </a:lnTo>
                <a:lnTo>
                  <a:pt x="529297" y="121094"/>
                </a:lnTo>
                <a:lnTo>
                  <a:pt x="516823" y="142385"/>
                </a:lnTo>
                <a:lnTo>
                  <a:pt x="503940" y="162212"/>
                </a:lnTo>
                <a:lnTo>
                  <a:pt x="490941" y="180517"/>
                </a:lnTo>
                <a:lnTo>
                  <a:pt x="478116" y="197243"/>
                </a:lnTo>
                <a:lnTo>
                  <a:pt x="539625" y="197243"/>
                </a:lnTo>
                <a:lnTo>
                  <a:pt x="552963" y="178483"/>
                </a:lnTo>
                <a:lnTo>
                  <a:pt x="568629" y="153555"/>
                </a:lnTo>
                <a:lnTo>
                  <a:pt x="571300" y="147127"/>
                </a:lnTo>
                <a:lnTo>
                  <a:pt x="571749" y="140989"/>
                </a:lnTo>
                <a:lnTo>
                  <a:pt x="569856" y="135203"/>
                </a:lnTo>
                <a:lnTo>
                  <a:pt x="565505" y="129832"/>
                </a:lnTo>
                <a:lnTo>
                  <a:pt x="552399" y="117348"/>
                </a:lnTo>
                <a:lnTo>
                  <a:pt x="545982" y="112929"/>
                </a:lnTo>
                <a:lnTo>
                  <a:pt x="539915" y="111963"/>
                </a:lnTo>
                <a:close/>
              </a:path>
              <a:path w="582295" h="532129">
                <a:moveTo>
                  <a:pt x="452526" y="38074"/>
                </a:moveTo>
                <a:lnTo>
                  <a:pt x="338302" y="38074"/>
                </a:lnTo>
                <a:lnTo>
                  <a:pt x="312650" y="69107"/>
                </a:lnTo>
                <a:lnTo>
                  <a:pt x="284775" y="97216"/>
                </a:lnTo>
                <a:lnTo>
                  <a:pt x="253856" y="123219"/>
                </a:lnTo>
                <a:lnTo>
                  <a:pt x="219074" y="147929"/>
                </a:lnTo>
                <a:lnTo>
                  <a:pt x="213722" y="152683"/>
                </a:lnTo>
                <a:lnTo>
                  <a:pt x="210886" y="158313"/>
                </a:lnTo>
                <a:lnTo>
                  <a:pt x="210741" y="164526"/>
                </a:lnTo>
                <a:lnTo>
                  <a:pt x="213461" y="171030"/>
                </a:lnTo>
                <a:lnTo>
                  <a:pt x="216585" y="176022"/>
                </a:lnTo>
                <a:lnTo>
                  <a:pt x="221260" y="181716"/>
                </a:lnTo>
                <a:lnTo>
                  <a:pt x="226809" y="184604"/>
                </a:lnTo>
                <a:lnTo>
                  <a:pt x="233177" y="184448"/>
                </a:lnTo>
                <a:lnTo>
                  <a:pt x="278691" y="154095"/>
                </a:lnTo>
                <a:lnTo>
                  <a:pt x="309587" y="130454"/>
                </a:lnTo>
                <a:lnTo>
                  <a:pt x="370734" y="130454"/>
                </a:lnTo>
                <a:lnTo>
                  <a:pt x="347662" y="96126"/>
                </a:lnTo>
                <a:lnTo>
                  <a:pt x="375519" y="64290"/>
                </a:lnTo>
                <a:lnTo>
                  <a:pt x="387781" y="51181"/>
                </a:lnTo>
                <a:lnTo>
                  <a:pt x="400100" y="39941"/>
                </a:lnTo>
                <a:lnTo>
                  <a:pt x="452740" y="39941"/>
                </a:lnTo>
                <a:lnTo>
                  <a:pt x="452526" y="38074"/>
                </a:lnTo>
                <a:close/>
              </a:path>
              <a:path w="582295" h="532129">
                <a:moveTo>
                  <a:pt x="559269" y="5613"/>
                </a:moveTo>
                <a:lnTo>
                  <a:pt x="217208" y="5613"/>
                </a:lnTo>
                <a:lnTo>
                  <a:pt x="211594" y="11239"/>
                </a:lnTo>
                <a:lnTo>
                  <a:pt x="211594" y="32461"/>
                </a:lnTo>
                <a:lnTo>
                  <a:pt x="217208" y="38074"/>
                </a:lnTo>
                <a:lnTo>
                  <a:pt x="559269" y="38074"/>
                </a:lnTo>
                <a:lnTo>
                  <a:pt x="564883" y="32461"/>
                </a:lnTo>
                <a:lnTo>
                  <a:pt x="564883" y="11239"/>
                </a:lnTo>
                <a:lnTo>
                  <a:pt x="559269" y="5613"/>
                </a:lnTo>
                <a:close/>
              </a:path>
              <a:path w="582295" h="532129">
                <a:moveTo>
                  <a:pt x="191617" y="0"/>
                </a:moveTo>
                <a:lnTo>
                  <a:pt x="36194" y="0"/>
                </a:lnTo>
                <a:lnTo>
                  <a:pt x="30581" y="5613"/>
                </a:lnTo>
                <a:lnTo>
                  <a:pt x="30581" y="222834"/>
                </a:lnTo>
                <a:lnTo>
                  <a:pt x="29523" y="293688"/>
                </a:lnTo>
                <a:lnTo>
                  <a:pt x="26307" y="353426"/>
                </a:lnTo>
                <a:lnTo>
                  <a:pt x="20873" y="404263"/>
                </a:lnTo>
                <a:lnTo>
                  <a:pt x="13161" y="448419"/>
                </a:lnTo>
                <a:lnTo>
                  <a:pt x="3111" y="488111"/>
                </a:lnTo>
                <a:lnTo>
                  <a:pt x="0" y="497471"/>
                </a:lnTo>
                <a:lnTo>
                  <a:pt x="1866" y="504342"/>
                </a:lnTo>
                <a:lnTo>
                  <a:pt x="27457" y="527443"/>
                </a:lnTo>
                <a:lnTo>
                  <a:pt x="34401" y="531650"/>
                </a:lnTo>
                <a:lnTo>
                  <a:pt x="40878" y="532117"/>
                </a:lnTo>
                <a:lnTo>
                  <a:pt x="46416" y="528840"/>
                </a:lnTo>
                <a:lnTo>
                  <a:pt x="63530" y="480293"/>
                </a:lnTo>
                <a:lnTo>
                  <a:pt x="73412" y="435840"/>
                </a:lnTo>
                <a:lnTo>
                  <a:pt x="80131" y="387874"/>
                </a:lnTo>
                <a:lnTo>
                  <a:pt x="83629" y="335813"/>
                </a:lnTo>
                <a:lnTo>
                  <a:pt x="197230" y="335813"/>
                </a:lnTo>
                <a:lnTo>
                  <a:pt x="197230" y="303974"/>
                </a:lnTo>
                <a:lnTo>
                  <a:pt x="84886" y="303974"/>
                </a:lnTo>
                <a:lnTo>
                  <a:pt x="85742" y="269722"/>
                </a:lnTo>
                <a:lnTo>
                  <a:pt x="86024" y="255611"/>
                </a:lnTo>
                <a:lnTo>
                  <a:pt x="86131" y="181013"/>
                </a:lnTo>
                <a:lnTo>
                  <a:pt x="197230" y="181013"/>
                </a:lnTo>
                <a:lnTo>
                  <a:pt x="197230" y="149186"/>
                </a:lnTo>
                <a:lnTo>
                  <a:pt x="86144" y="149186"/>
                </a:lnTo>
                <a:lnTo>
                  <a:pt x="86144" y="33083"/>
                </a:lnTo>
                <a:lnTo>
                  <a:pt x="197230" y="33083"/>
                </a:lnTo>
                <a:lnTo>
                  <a:pt x="197230" y="5613"/>
                </a:lnTo>
                <a:lnTo>
                  <a:pt x="191617" y="0"/>
                </a:lnTo>
                <a:close/>
              </a:path>
              <a:path w="582295" h="532129">
                <a:moveTo>
                  <a:pt x="101104" y="490613"/>
                </a:moveTo>
                <a:lnTo>
                  <a:pt x="93287" y="491043"/>
                </a:lnTo>
                <a:lnTo>
                  <a:pt x="87690" y="494045"/>
                </a:lnTo>
                <a:lnTo>
                  <a:pt x="84431" y="499386"/>
                </a:lnTo>
                <a:lnTo>
                  <a:pt x="83629" y="506831"/>
                </a:lnTo>
                <a:lnTo>
                  <a:pt x="84264" y="517448"/>
                </a:lnTo>
                <a:lnTo>
                  <a:pt x="89877" y="523062"/>
                </a:lnTo>
                <a:lnTo>
                  <a:pt x="100495" y="523697"/>
                </a:lnTo>
                <a:lnTo>
                  <a:pt x="116097" y="524873"/>
                </a:lnTo>
                <a:lnTo>
                  <a:pt x="129827" y="525641"/>
                </a:lnTo>
                <a:lnTo>
                  <a:pt x="141216" y="526059"/>
                </a:lnTo>
                <a:lnTo>
                  <a:pt x="149796" y="526186"/>
                </a:lnTo>
                <a:lnTo>
                  <a:pt x="171952" y="524724"/>
                </a:lnTo>
                <a:lnTo>
                  <a:pt x="186620" y="518698"/>
                </a:lnTo>
                <a:lnTo>
                  <a:pt x="194734" y="505649"/>
                </a:lnTo>
                <a:lnTo>
                  <a:pt x="196193" y="492480"/>
                </a:lnTo>
                <a:lnTo>
                  <a:pt x="129819" y="492480"/>
                </a:lnTo>
                <a:lnTo>
                  <a:pt x="124020" y="492276"/>
                </a:lnTo>
                <a:lnTo>
                  <a:pt x="101104" y="490613"/>
                </a:lnTo>
                <a:close/>
              </a:path>
              <a:path w="582295" h="532129">
                <a:moveTo>
                  <a:pt x="197230" y="335813"/>
                </a:moveTo>
                <a:lnTo>
                  <a:pt x="142316" y="335813"/>
                </a:lnTo>
                <a:lnTo>
                  <a:pt x="142316" y="451281"/>
                </a:lnTo>
                <a:lnTo>
                  <a:pt x="142822" y="465621"/>
                </a:lnTo>
                <a:lnTo>
                  <a:pt x="142625" y="478905"/>
                </a:lnTo>
                <a:lnTo>
                  <a:pt x="139149" y="488677"/>
                </a:lnTo>
                <a:lnTo>
                  <a:pt x="129819" y="492480"/>
                </a:lnTo>
                <a:lnTo>
                  <a:pt x="196193" y="492480"/>
                </a:lnTo>
                <a:lnTo>
                  <a:pt x="197230" y="483120"/>
                </a:lnTo>
                <a:lnTo>
                  <a:pt x="197230" y="335813"/>
                </a:lnTo>
                <a:close/>
              </a:path>
              <a:path w="582295" h="532129">
                <a:moveTo>
                  <a:pt x="197230" y="181013"/>
                </a:moveTo>
                <a:lnTo>
                  <a:pt x="142316" y="181013"/>
                </a:lnTo>
                <a:lnTo>
                  <a:pt x="142316" y="303974"/>
                </a:lnTo>
                <a:lnTo>
                  <a:pt x="197230" y="303974"/>
                </a:lnTo>
                <a:lnTo>
                  <a:pt x="197230" y="181013"/>
                </a:lnTo>
                <a:close/>
              </a:path>
              <a:path w="582295" h="532129">
                <a:moveTo>
                  <a:pt x="197230" y="33083"/>
                </a:moveTo>
                <a:lnTo>
                  <a:pt x="142316" y="33083"/>
                </a:lnTo>
                <a:lnTo>
                  <a:pt x="142316" y="149186"/>
                </a:lnTo>
                <a:lnTo>
                  <a:pt x="197230" y="149186"/>
                </a:lnTo>
                <a:lnTo>
                  <a:pt x="197230" y="33083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6" name="object 36" descr=""/>
          <p:cNvSpPr/>
          <p:nvPr/>
        </p:nvSpPr>
        <p:spPr>
          <a:xfrm>
            <a:off x="3883231" y="3548552"/>
            <a:ext cx="405765" cy="516255"/>
          </a:xfrm>
          <a:custGeom>
            <a:avLst/>
            <a:gdLst/>
            <a:ahLst/>
            <a:cxnLst/>
            <a:rect l="l" t="t" r="r" b="b"/>
            <a:pathLst>
              <a:path w="405764" h="516254">
                <a:moveTo>
                  <a:pt x="45213" y="0"/>
                </a:moveTo>
                <a:lnTo>
                  <a:pt x="19622" y="0"/>
                </a:lnTo>
                <a:lnTo>
                  <a:pt x="12216" y="1433"/>
                </a:lnTo>
                <a:lnTo>
                  <a:pt x="226" y="95386"/>
                </a:lnTo>
                <a:lnTo>
                  <a:pt x="0" y="203586"/>
                </a:lnTo>
                <a:lnTo>
                  <a:pt x="377" y="260067"/>
                </a:lnTo>
                <a:lnTo>
                  <a:pt x="1257" y="313098"/>
                </a:lnTo>
                <a:lnTo>
                  <a:pt x="2769" y="358901"/>
                </a:lnTo>
                <a:lnTo>
                  <a:pt x="13768" y="418439"/>
                </a:lnTo>
                <a:lnTo>
                  <a:pt x="45835" y="473748"/>
                </a:lnTo>
                <a:lnTo>
                  <a:pt x="87148" y="504496"/>
                </a:lnTo>
                <a:lnTo>
                  <a:pt x="134391" y="516129"/>
                </a:lnTo>
                <a:lnTo>
                  <a:pt x="183760" y="512450"/>
                </a:lnTo>
                <a:lnTo>
                  <a:pt x="231452" y="497267"/>
                </a:lnTo>
                <a:lnTo>
                  <a:pt x="273660" y="474383"/>
                </a:lnTo>
                <a:lnTo>
                  <a:pt x="315393" y="441459"/>
                </a:lnTo>
                <a:lnTo>
                  <a:pt x="350984" y="401978"/>
                </a:lnTo>
                <a:lnTo>
                  <a:pt x="380842" y="356409"/>
                </a:lnTo>
                <a:lnTo>
                  <a:pt x="405372" y="305219"/>
                </a:lnTo>
                <a:lnTo>
                  <a:pt x="405591" y="291939"/>
                </a:lnTo>
                <a:lnTo>
                  <a:pt x="397328" y="283687"/>
                </a:lnTo>
                <a:lnTo>
                  <a:pt x="385439" y="282925"/>
                </a:lnTo>
                <a:lnTo>
                  <a:pt x="374778" y="292112"/>
                </a:lnTo>
                <a:lnTo>
                  <a:pt x="352183" y="328572"/>
                </a:lnTo>
                <a:lnTo>
                  <a:pt x="325548" y="364210"/>
                </a:lnTo>
                <a:lnTo>
                  <a:pt x="296220" y="396572"/>
                </a:lnTo>
                <a:lnTo>
                  <a:pt x="265545" y="423202"/>
                </a:lnTo>
                <a:lnTo>
                  <a:pt x="223592" y="448741"/>
                </a:lnTo>
                <a:lnTo>
                  <a:pt x="176135" y="465566"/>
                </a:lnTo>
                <a:lnTo>
                  <a:pt x="129848" y="465421"/>
                </a:lnTo>
                <a:lnTo>
                  <a:pt x="91403" y="440054"/>
                </a:lnTo>
                <a:lnTo>
                  <a:pt x="72364" y="402364"/>
                </a:lnTo>
                <a:lnTo>
                  <a:pt x="64555" y="355777"/>
                </a:lnTo>
                <a:lnTo>
                  <a:pt x="63114" y="309629"/>
                </a:lnTo>
                <a:lnTo>
                  <a:pt x="62427" y="256995"/>
                </a:lnTo>
                <a:lnTo>
                  <a:pt x="62329" y="201403"/>
                </a:lnTo>
                <a:lnTo>
                  <a:pt x="62657" y="146378"/>
                </a:lnTo>
                <a:lnTo>
                  <a:pt x="63246" y="95448"/>
                </a:lnTo>
                <a:lnTo>
                  <a:pt x="64555" y="19977"/>
                </a:lnTo>
                <a:lnTo>
                  <a:pt x="63467" y="11851"/>
                </a:lnTo>
                <a:lnTo>
                  <a:pt x="59565" y="5540"/>
                </a:lnTo>
                <a:lnTo>
                  <a:pt x="53323" y="1453"/>
                </a:lnTo>
                <a:lnTo>
                  <a:pt x="45213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7" name="object 37" descr=""/>
          <p:cNvSpPr/>
          <p:nvPr/>
        </p:nvSpPr>
        <p:spPr>
          <a:xfrm>
            <a:off x="4440052" y="3666209"/>
            <a:ext cx="436245" cy="414655"/>
          </a:xfrm>
          <a:custGeom>
            <a:avLst/>
            <a:gdLst/>
            <a:ahLst/>
            <a:cxnLst/>
            <a:rect l="l" t="t" r="r" b="b"/>
            <a:pathLst>
              <a:path w="436245" h="414654">
                <a:moveTo>
                  <a:pt x="242924" y="0"/>
                </a:moveTo>
                <a:lnTo>
                  <a:pt x="203954" y="14201"/>
                </a:lnTo>
                <a:lnTo>
                  <a:pt x="202082" y="20850"/>
                </a:lnTo>
                <a:lnTo>
                  <a:pt x="203020" y="29017"/>
                </a:lnTo>
                <a:lnTo>
                  <a:pt x="223607" y="103300"/>
                </a:lnTo>
                <a:lnTo>
                  <a:pt x="205082" y="109279"/>
                </a:lnTo>
                <a:lnTo>
                  <a:pt x="185853" y="116019"/>
                </a:lnTo>
                <a:lnTo>
                  <a:pt x="165685" y="123577"/>
                </a:lnTo>
                <a:lnTo>
                  <a:pt x="144346" y="132014"/>
                </a:lnTo>
                <a:lnTo>
                  <a:pt x="116876" y="37145"/>
                </a:lnTo>
                <a:lnTo>
                  <a:pt x="113259" y="29664"/>
                </a:lnTo>
                <a:lnTo>
                  <a:pt x="108064" y="25050"/>
                </a:lnTo>
                <a:lnTo>
                  <a:pt x="101347" y="23363"/>
                </a:lnTo>
                <a:lnTo>
                  <a:pt x="93165" y="24661"/>
                </a:lnTo>
                <a:lnTo>
                  <a:pt x="68819" y="32764"/>
                </a:lnTo>
                <a:lnTo>
                  <a:pt x="61347" y="36383"/>
                </a:lnTo>
                <a:lnTo>
                  <a:pt x="56802" y="41582"/>
                </a:lnTo>
                <a:lnTo>
                  <a:pt x="55300" y="48303"/>
                </a:lnTo>
                <a:lnTo>
                  <a:pt x="56957" y="56488"/>
                </a:lnTo>
                <a:lnTo>
                  <a:pt x="90663" y="150734"/>
                </a:lnTo>
                <a:lnTo>
                  <a:pt x="10768" y="181951"/>
                </a:lnTo>
                <a:lnTo>
                  <a:pt x="1" y="192307"/>
                </a:lnTo>
                <a:lnTo>
                  <a:pt x="0" y="205824"/>
                </a:lnTo>
                <a:lnTo>
                  <a:pt x="8658" y="215830"/>
                </a:lnTo>
                <a:lnTo>
                  <a:pt x="23874" y="215657"/>
                </a:lnTo>
                <a:lnTo>
                  <a:pt x="103147" y="181951"/>
                </a:lnTo>
                <a:lnTo>
                  <a:pt x="177430" y="401661"/>
                </a:lnTo>
                <a:lnTo>
                  <a:pt x="181146" y="409026"/>
                </a:lnTo>
                <a:lnTo>
                  <a:pt x="186558" y="413289"/>
                </a:lnTo>
                <a:lnTo>
                  <a:pt x="193489" y="414393"/>
                </a:lnTo>
                <a:lnTo>
                  <a:pt x="201763" y="412278"/>
                </a:lnTo>
                <a:lnTo>
                  <a:pt x="222362" y="403540"/>
                </a:lnTo>
                <a:lnTo>
                  <a:pt x="229280" y="399210"/>
                </a:lnTo>
                <a:lnTo>
                  <a:pt x="233211" y="393706"/>
                </a:lnTo>
                <a:lnTo>
                  <a:pt x="234214" y="387033"/>
                </a:lnTo>
                <a:lnTo>
                  <a:pt x="232344" y="379195"/>
                </a:lnTo>
                <a:lnTo>
                  <a:pt x="217281" y="340002"/>
                </a:lnTo>
                <a:lnTo>
                  <a:pt x="203356" y="301886"/>
                </a:lnTo>
                <a:lnTo>
                  <a:pt x="189160" y="261583"/>
                </a:lnTo>
                <a:lnTo>
                  <a:pt x="154328" y="161351"/>
                </a:lnTo>
                <a:lnTo>
                  <a:pt x="186329" y="150270"/>
                </a:lnTo>
                <a:lnTo>
                  <a:pt x="240962" y="132560"/>
                </a:lnTo>
                <a:lnTo>
                  <a:pt x="285659" y="121982"/>
                </a:lnTo>
                <a:lnTo>
                  <a:pt x="305381" y="120080"/>
                </a:lnTo>
                <a:lnTo>
                  <a:pt x="323700" y="120868"/>
                </a:lnTo>
                <a:lnTo>
                  <a:pt x="340968" y="124521"/>
                </a:lnTo>
                <a:lnTo>
                  <a:pt x="360432" y="135371"/>
                </a:lnTo>
                <a:lnTo>
                  <a:pt x="372641" y="152303"/>
                </a:lnTo>
                <a:lnTo>
                  <a:pt x="377126" y="172977"/>
                </a:lnTo>
                <a:lnTo>
                  <a:pt x="373416" y="195057"/>
                </a:lnTo>
                <a:lnTo>
                  <a:pt x="342677" y="226504"/>
                </a:lnTo>
                <a:lnTo>
                  <a:pt x="297889" y="229385"/>
                </a:lnTo>
                <a:lnTo>
                  <a:pt x="250321" y="213326"/>
                </a:lnTo>
                <a:lnTo>
                  <a:pt x="231735" y="203173"/>
                </a:lnTo>
                <a:lnTo>
                  <a:pt x="220161" y="200796"/>
                </a:lnTo>
                <a:lnTo>
                  <a:pt x="212220" y="206141"/>
                </a:lnTo>
                <a:lnTo>
                  <a:pt x="210134" y="215463"/>
                </a:lnTo>
                <a:lnTo>
                  <a:pt x="216127" y="225017"/>
                </a:lnTo>
                <a:lnTo>
                  <a:pt x="252172" y="248891"/>
                </a:lnTo>
                <a:lnTo>
                  <a:pt x="328087" y="268655"/>
                </a:lnTo>
                <a:lnTo>
                  <a:pt x="367955" y="263253"/>
                </a:lnTo>
                <a:lnTo>
                  <a:pt x="402442" y="245445"/>
                </a:lnTo>
                <a:lnTo>
                  <a:pt x="427099" y="214412"/>
                </a:lnTo>
                <a:lnTo>
                  <a:pt x="435848" y="170938"/>
                </a:lnTo>
                <a:lnTo>
                  <a:pt x="422651" y="133027"/>
                </a:lnTo>
                <a:lnTo>
                  <a:pt x="392952" y="104598"/>
                </a:lnTo>
                <a:lnTo>
                  <a:pt x="352194" y="89571"/>
                </a:lnTo>
                <a:lnTo>
                  <a:pt x="333548" y="87561"/>
                </a:lnTo>
                <a:lnTo>
                  <a:pt x="314902" y="87072"/>
                </a:lnTo>
                <a:lnTo>
                  <a:pt x="296021" y="87989"/>
                </a:lnTo>
                <a:lnTo>
                  <a:pt x="276667" y="90193"/>
                </a:lnTo>
                <a:lnTo>
                  <a:pt x="257325" y="14044"/>
                </a:lnTo>
                <a:lnTo>
                  <a:pt x="254163" y="6553"/>
                </a:lnTo>
                <a:lnTo>
                  <a:pt x="249362" y="1871"/>
                </a:lnTo>
                <a:lnTo>
                  <a:pt x="242924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8" name="object 38" descr=""/>
          <p:cNvSpPr/>
          <p:nvPr/>
        </p:nvSpPr>
        <p:spPr>
          <a:xfrm>
            <a:off x="4981386" y="3582261"/>
            <a:ext cx="549910" cy="466725"/>
          </a:xfrm>
          <a:custGeom>
            <a:avLst/>
            <a:gdLst/>
            <a:ahLst/>
            <a:cxnLst/>
            <a:rect l="l" t="t" r="r" b="b"/>
            <a:pathLst>
              <a:path w="549910" h="466725">
                <a:moveTo>
                  <a:pt x="138180" y="386364"/>
                </a:moveTo>
                <a:lnTo>
                  <a:pt x="133264" y="388256"/>
                </a:lnTo>
                <a:lnTo>
                  <a:pt x="129752" y="392607"/>
                </a:lnTo>
                <a:lnTo>
                  <a:pt x="127951" y="398221"/>
                </a:lnTo>
                <a:lnTo>
                  <a:pt x="127947" y="398951"/>
                </a:lnTo>
                <a:lnTo>
                  <a:pt x="128739" y="403923"/>
                </a:lnTo>
                <a:lnTo>
                  <a:pt x="181977" y="439677"/>
                </a:lnTo>
                <a:lnTo>
                  <a:pt x="227514" y="459085"/>
                </a:lnTo>
                <a:lnTo>
                  <a:pt x="274103" y="466321"/>
                </a:lnTo>
                <a:lnTo>
                  <a:pt x="320748" y="455650"/>
                </a:lnTo>
                <a:lnTo>
                  <a:pt x="346291" y="438719"/>
                </a:lnTo>
                <a:lnTo>
                  <a:pt x="358904" y="423192"/>
                </a:lnTo>
                <a:lnTo>
                  <a:pt x="256224" y="423192"/>
                </a:lnTo>
                <a:lnTo>
                  <a:pt x="238404" y="421454"/>
                </a:lnTo>
                <a:lnTo>
                  <a:pt x="187018" y="404777"/>
                </a:lnTo>
                <a:lnTo>
                  <a:pt x="152219" y="389483"/>
                </a:lnTo>
                <a:lnTo>
                  <a:pt x="144499" y="386812"/>
                </a:lnTo>
                <a:lnTo>
                  <a:pt x="138180" y="386364"/>
                </a:lnTo>
                <a:close/>
              </a:path>
              <a:path w="549910" h="466725">
                <a:moveTo>
                  <a:pt x="325630" y="254660"/>
                </a:moveTo>
                <a:lnTo>
                  <a:pt x="255216" y="254660"/>
                </a:lnTo>
                <a:lnTo>
                  <a:pt x="276678" y="284991"/>
                </a:lnTo>
                <a:lnTo>
                  <a:pt x="293520" y="312864"/>
                </a:lnTo>
                <a:lnTo>
                  <a:pt x="304631" y="339099"/>
                </a:lnTo>
                <a:lnTo>
                  <a:pt x="308898" y="364515"/>
                </a:lnTo>
                <a:lnTo>
                  <a:pt x="307406" y="379495"/>
                </a:lnTo>
                <a:lnTo>
                  <a:pt x="286419" y="413207"/>
                </a:lnTo>
                <a:lnTo>
                  <a:pt x="256224" y="423192"/>
                </a:lnTo>
                <a:lnTo>
                  <a:pt x="358904" y="423192"/>
                </a:lnTo>
                <a:lnTo>
                  <a:pt x="364990" y="415701"/>
                </a:lnTo>
                <a:lnTo>
                  <a:pt x="375613" y="388936"/>
                </a:lnTo>
                <a:lnTo>
                  <a:pt x="376932" y="360768"/>
                </a:lnTo>
                <a:lnTo>
                  <a:pt x="373216" y="338313"/>
                </a:lnTo>
                <a:lnTo>
                  <a:pt x="352586" y="288366"/>
                </a:lnTo>
                <a:lnTo>
                  <a:pt x="333232" y="263397"/>
                </a:lnTo>
                <a:lnTo>
                  <a:pt x="328066" y="257399"/>
                </a:lnTo>
                <a:lnTo>
                  <a:pt x="325630" y="254660"/>
                </a:lnTo>
                <a:close/>
              </a:path>
              <a:path w="549910" h="466725">
                <a:moveTo>
                  <a:pt x="375688" y="0"/>
                </a:moveTo>
                <a:lnTo>
                  <a:pt x="110397" y="0"/>
                </a:lnTo>
                <a:lnTo>
                  <a:pt x="103539" y="5613"/>
                </a:lnTo>
                <a:lnTo>
                  <a:pt x="103539" y="26835"/>
                </a:lnTo>
                <a:lnTo>
                  <a:pt x="109775" y="32448"/>
                </a:lnTo>
                <a:lnTo>
                  <a:pt x="259584" y="32448"/>
                </a:lnTo>
                <a:lnTo>
                  <a:pt x="230996" y="57310"/>
                </a:lnTo>
                <a:lnTo>
                  <a:pt x="211599" y="86210"/>
                </a:lnTo>
                <a:lnTo>
                  <a:pt x="201215" y="116630"/>
                </a:lnTo>
                <a:lnTo>
                  <a:pt x="199666" y="146049"/>
                </a:lnTo>
                <a:lnTo>
                  <a:pt x="204244" y="167869"/>
                </a:lnTo>
                <a:lnTo>
                  <a:pt x="212455" y="189514"/>
                </a:lnTo>
                <a:lnTo>
                  <a:pt x="223008" y="209870"/>
                </a:lnTo>
                <a:lnTo>
                  <a:pt x="234616" y="227825"/>
                </a:lnTo>
                <a:lnTo>
                  <a:pt x="186423" y="248520"/>
                </a:lnTo>
                <a:lnTo>
                  <a:pt x="140747" y="272961"/>
                </a:lnTo>
                <a:lnTo>
                  <a:pt x="96510" y="300849"/>
                </a:lnTo>
                <a:lnTo>
                  <a:pt x="52632" y="331886"/>
                </a:lnTo>
                <a:lnTo>
                  <a:pt x="8035" y="365772"/>
                </a:lnTo>
                <a:lnTo>
                  <a:pt x="0" y="378252"/>
                </a:lnTo>
                <a:lnTo>
                  <a:pt x="1102" y="385255"/>
                </a:lnTo>
                <a:lnTo>
                  <a:pt x="5546" y="392607"/>
                </a:lnTo>
                <a:lnTo>
                  <a:pt x="17395" y="406971"/>
                </a:lnTo>
                <a:lnTo>
                  <a:pt x="23696" y="412347"/>
                </a:lnTo>
                <a:lnTo>
                  <a:pt x="30346" y="414453"/>
                </a:lnTo>
                <a:lnTo>
                  <a:pt x="37230" y="413284"/>
                </a:lnTo>
                <a:lnTo>
                  <a:pt x="44230" y="408838"/>
                </a:lnTo>
                <a:lnTo>
                  <a:pt x="71297" y="385021"/>
                </a:lnTo>
                <a:lnTo>
                  <a:pt x="97367" y="362961"/>
                </a:lnTo>
                <a:lnTo>
                  <a:pt x="147227" y="322694"/>
                </a:lnTo>
                <a:lnTo>
                  <a:pt x="201688" y="284233"/>
                </a:lnTo>
                <a:lnTo>
                  <a:pt x="255216" y="254660"/>
                </a:lnTo>
                <a:lnTo>
                  <a:pt x="325630" y="254660"/>
                </a:lnTo>
                <a:lnTo>
                  <a:pt x="322781" y="251458"/>
                </a:lnTo>
                <a:lnTo>
                  <a:pt x="317260" y="245401"/>
                </a:lnTo>
                <a:lnTo>
                  <a:pt x="311388" y="239052"/>
                </a:lnTo>
                <a:lnTo>
                  <a:pt x="451852" y="239052"/>
                </a:lnTo>
                <a:lnTo>
                  <a:pt x="430491" y="225650"/>
                </a:lnTo>
                <a:lnTo>
                  <a:pt x="390073" y="212216"/>
                </a:lnTo>
                <a:lnTo>
                  <a:pt x="288921" y="212216"/>
                </a:lnTo>
                <a:lnTo>
                  <a:pt x="285514" y="208753"/>
                </a:lnTo>
                <a:lnTo>
                  <a:pt x="260995" y="176512"/>
                </a:lnTo>
                <a:lnTo>
                  <a:pt x="248967" y="140436"/>
                </a:lnTo>
                <a:lnTo>
                  <a:pt x="253561" y="101984"/>
                </a:lnTo>
                <a:lnTo>
                  <a:pt x="277291" y="68737"/>
                </a:lnTo>
                <a:lnTo>
                  <a:pt x="315418" y="44497"/>
                </a:lnTo>
                <a:lnTo>
                  <a:pt x="363204" y="33070"/>
                </a:lnTo>
                <a:lnTo>
                  <a:pt x="375688" y="31826"/>
                </a:lnTo>
                <a:lnTo>
                  <a:pt x="381923" y="26835"/>
                </a:lnTo>
                <a:lnTo>
                  <a:pt x="381923" y="5613"/>
                </a:lnTo>
                <a:lnTo>
                  <a:pt x="375688" y="0"/>
                </a:lnTo>
                <a:close/>
              </a:path>
              <a:path w="549910" h="466725">
                <a:moveTo>
                  <a:pt x="451852" y="239052"/>
                </a:moveTo>
                <a:lnTo>
                  <a:pt x="311388" y="239052"/>
                </a:lnTo>
                <a:lnTo>
                  <a:pt x="357842" y="243568"/>
                </a:lnTo>
                <a:lnTo>
                  <a:pt x="400194" y="263183"/>
                </a:lnTo>
                <a:lnTo>
                  <a:pt x="436733" y="295771"/>
                </a:lnTo>
                <a:lnTo>
                  <a:pt x="465752" y="339206"/>
                </a:lnTo>
                <a:lnTo>
                  <a:pt x="485543" y="391363"/>
                </a:lnTo>
                <a:lnTo>
                  <a:pt x="488707" y="398951"/>
                </a:lnTo>
                <a:lnTo>
                  <a:pt x="493572" y="403847"/>
                </a:lnTo>
                <a:lnTo>
                  <a:pt x="500195" y="405932"/>
                </a:lnTo>
                <a:lnTo>
                  <a:pt x="508631" y="405091"/>
                </a:lnTo>
                <a:lnTo>
                  <a:pt x="535479" y="398221"/>
                </a:lnTo>
                <a:lnTo>
                  <a:pt x="543053" y="394871"/>
                </a:lnTo>
                <a:lnTo>
                  <a:pt x="547881" y="389647"/>
                </a:lnTo>
                <a:lnTo>
                  <a:pt x="549784" y="382781"/>
                </a:lnTo>
                <a:lnTo>
                  <a:pt x="548586" y="374510"/>
                </a:lnTo>
                <a:lnTo>
                  <a:pt x="527254" y="323787"/>
                </a:lnTo>
                <a:lnTo>
                  <a:pt x="500290" y="281919"/>
                </a:lnTo>
                <a:lnTo>
                  <a:pt x="468000" y="249183"/>
                </a:lnTo>
                <a:lnTo>
                  <a:pt x="451852" y="239052"/>
                </a:lnTo>
                <a:close/>
              </a:path>
              <a:path w="549910" h="466725">
                <a:moveTo>
                  <a:pt x="340745" y="206993"/>
                </a:moveTo>
                <a:lnTo>
                  <a:pt x="288921" y="212216"/>
                </a:lnTo>
                <a:lnTo>
                  <a:pt x="390073" y="212216"/>
                </a:lnTo>
                <a:lnTo>
                  <a:pt x="388004" y="211529"/>
                </a:lnTo>
                <a:lnTo>
                  <a:pt x="340745" y="206993"/>
                </a:lnTo>
                <a:close/>
              </a:path>
              <a:path w="549910" h="466725">
                <a:moveTo>
                  <a:pt x="404390" y="65531"/>
                </a:moveTo>
                <a:lnTo>
                  <a:pt x="378812" y="65531"/>
                </a:lnTo>
                <a:lnTo>
                  <a:pt x="373808" y="70523"/>
                </a:lnTo>
                <a:lnTo>
                  <a:pt x="373808" y="161035"/>
                </a:lnTo>
                <a:lnTo>
                  <a:pt x="378812" y="166027"/>
                </a:lnTo>
                <a:lnTo>
                  <a:pt x="404390" y="166027"/>
                </a:lnTo>
                <a:lnTo>
                  <a:pt x="410625" y="161035"/>
                </a:lnTo>
                <a:lnTo>
                  <a:pt x="410625" y="70523"/>
                </a:lnTo>
                <a:lnTo>
                  <a:pt x="404390" y="65531"/>
                </a:lnTo>
                <a:close/>
              </a:path>
              <a:path w="549910" h="466725">
                <a:moveTo>
                  <a:pt x="461819" y="65531"/>
                </a:moveTo>
                <a:lnTo>
                  <a:pt x="436229" y="65531"/>
                </a:lnTo>
                <a:lnTo>
                  <a:pt x="429980" y="70523"/>
                </a:lnTo>
                <a:lnTo>
                  <a:pt x="429980" y="161035"/>
                </a:lnTo>
                <a:lnTo>
                  <a:pt x="436229" y="166027"/>
                </a:lnTo>
                <a:lnTo>
                  <a:pt x="461819" y="166027"/>
                </a:lnTo>
                <a:lnTo>
                  <a:pt x="466810" y="161035"/>
                </a:lnTo>
                <a:lnTo>
                  <a:pt x="466810" y="70523"/>
                </a:lnTo>
                <a:lnTo>
                  <a:pt x="461819" y="65531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9" name="object 39" descr=""/>
          <p:cNvSpPr/>
          <p:nvPr/>
        </p:nvSpPr>
        <p:spPr>
          <a:xfrm>
            <a:off x="3210699" y="4157058"/>
            <a:ext cx="495300" cy="459105"/>
          </a:xfrm>
          <a:custGeom>
            <a:avLst/>
            <a:gdLst/>
            <a:ahLst/>
            <a:cxnLst/>
            <a:rect l="l" t="t" r="r" b="b"/>
            <a:pathLst>
              <a:path w="495300" h="459104">
                <a:moveTo>
                  <a:pt x="406971" y="0"/>
                </a:moveTo>
                <a:lnTo>
                  <a:pt x="47434" y="0"/>
                </a:lnTo>
                <a:lnTo>
                  <a:pt x="40576" y="5626"/>
                </a:lnTo>
                <a:lnTo>
                  <a:pt x="40576" y="28092"/>
                </a:lnTo>
                <a:lnTo>
                  <a:pt x="47434" y="33718"/>
                </a:lnTo>
                <a:lnTo>
                  <a:pt x="155422" y="33718"/>
                </a:lnTo>
                <a:lnTo>
                  <a:pt x="155422" y="174155"/>
                </a:lnTo>
                <a:lnTo>
                  <a:pt x="6870" y="174155"/>
                </a:lnTo>
                <a:lnTo>
                  <a:pt x="0" y="179768"/>
                </a:lnTo>
                <a:lnTo>
                  <a:pt x="0" y="202247"/>
                </a:lnTo>
                <a:lnTo>
                  <a:pt x="6870" y="207860"/>
                </a:lnTo>
                <a:lnTo>
                  <a:pt x="155422" y="207860"/>
                </a:lnTo>
                <a:lnTo>
                  <a:pt x="155500" y="273481"/>
                </a:lnTo>
                <a:lnTo>
                  <a:pt x="156044" y="339559"/>
                </a:lnTo>
                <a:lnTo>
                  <a:pt x="164080" y="388019"/>
                </a:lnTo>
                <a:lnTo>
                  <a:pt x="194119" y="429450"/>
                </a:lnTo>
                <a:lnTo>
                  <a:pt x="237424" y="450276"/>
                </a:lnTo>
                <a:lnTo>
                  <a:pt x="280263" y="457530"/>
                </a:lnTo>
                <a:lnTo>
                  <a:pt x="317077" y="459063"/>
                </a:lnTo>
                <a:lnTo>
                  <a:pt x="354772" y="458081"/>
                </a:lnTo>
                <a:lnTo>
                  <a:pt x="395161" y="454638"/>
                </a:lnTo>
                <a:lnTo>
                  <a:pt x="440054" y="448792"/>
                </a:lnTo>
                <a:lnTo>
                  <a:pt x="457530" y="428828"/>
                </a:lnTo>
                <a:lnTo>
                  <a:pt x="457530" y="413842"/>
                </a:lnTo>
                <a:lnTo>
                  <a:pt x="393724" y="404120"/>
                </a:lnTo>
                <a:lnTo>
                  <a:pt x="355785" y="408617"/>
                </a:lnTo>
                <a:lnTo>
                  <a:pt x="321593" y="410421"/>
                </a:lnTo>
                <a:lnTo>
                  <a:pt x="289623" y="409473"/>
                </a:lnTo>
                <a:lnTo>
                  <a:pt x="272873" y="407806"/>
                </a:lnTo>
                <a:lnTo>
                  <a:pt x="234695" y="392620"/>
                </a:lnTo>
                <a:lnTo>
                  <a:pt x="221608" y="356453"/>
                </a:lnTo>
                <a:lnTo>
                  <a:pt x="220954" y="338937"/>
                </a:lnTo>
                <a:lnTo>
                  <a:pt x="220954" y="207860"/>
                </a:lnTo>
                <a:lnTo>
                  <a:pt x="488734" y="207860"/>
                </a:lnTo>
                <a:lnTo>
                  <a:pt x="494982" y="202247"/>
                </a:lnTo>
                <a:lnTo>
                  <a:pt x="494982" y="179768"/>
                </a:lnTo>
                <a:lnTo>
                  <a:pt x="488734" y="174155"/>
                </a:lnTo>
                <a:lnTo>
                  <a:pt x="220954" y="174155"/>
                </a:lnTo>
                <a:lnTo>
                  <a:pt x="220954" y="33718"/>
                </a:lnTo>
                <a:lnTo>
                  <a:pt x="406971" y="33718"/>
                </a:lnTo>
                <a:lnTo>
                  <a:pt x="413207" y="28092"/>
                </a:lnTo>
                <a:lnTo>
                  <a:pt x="413207" y="5626"/>
                </a:lnTo>
                <a:lnTo>
                  <a:pt x="406971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0" name="object 40" descr=""/>
          <p:cNvSpPr/>
          <p:nvPr/>
        </p:nvSpPr>
        <p:spPr>
          <a:xfrm>
            <a:off x="3830446" y="4177043"/>
            <a:ext cx="445770" cy="417195"/>
          </a:xfrm>
          <a:custGeom>
            <a:avLst/>
            <a:gdLst/>
            <a:ahLst/>
            <a:cxnLst/>
            <a:rect l="l" t="t" r="r" b="b"/>
            <a:pathLst>
              <a:path w="445770" h="417195">
                <a:moveTo>
                  <a:pt x="420700" y="0"/>
                </a:moveTo>
                <a:lnTo>
                  <a:pt x="24968" y="0"/>
                </a:lnTo>
                <a:lnTo>
                  <a:pt x="14219" y="1618"/>
                </a:lnTo>
                <a:lnTo>
                  <a:pt x="6397" y="6396"/>
                </a:lnTo>
                <a:lnTo>
                  <a:pt x="1618" y="14214"/>
                </a:lnTo>
                <a:lnTo>
                  <a:pt x="0" y="24955"/>
                </a:lnTo>
                <a:lnTo>
                  <a:pt x="0" y="391985"/>
                </a:lnTo>
                <a:lnTo>
                  <a:pt x="1618" y="402734"/>
                </a:lnTo>
                <a:lnTo>
                  <a:pt x="6397" y="410556"/>
                </a:lnTo>
                <a:lnTo>
                  <a:pt x="14219" y="415334"/>
                </a:lnTo>
                <a:lnTo>
                  <a:pt x="24968" y="416953"/>
                </a:lnTo>
                <a:lnTo>
                  <a:pt x="420700" y="416953"/>
                </a:lnTo>
                <a:lnTo>
                  <a:pt x="431448" y="415334"/>
                </a:lnTo>
                <a:lnTo>
                  <a:pt x="439270" y="410556"/>
                </a:lnTo>
                <a:lnTo>
                  <a:pt x="444049" y="402734"/>
                </a:lnTo>
                <a:lnTo>
                  <a:pt x="445668" y="391985"/>
                </a:lnTo>
                <a:lnTo>
                  <a:pt x="445668" y="379501"/>
                </a:lnTo>
                <a:lnTo>
                  <a:pt x="66154" y="379501"/>
                </a:lnTo>
                <a:lnTo>
                  <a:pt x="66154" y="37452"/>
                </a:lnTo>
                <a:lnTo>
                  <a:pt x="445668" y="37452"/>
                </a:lnTo>
                <a:lnTo>
                  <a:pt x="445668" y="24955"/>
                </a:lnTo>
                <a:lnTo>
                  <a:pt x="444049" y="14214"/>
                </a:lnTo>
                <a:lnTo>
                  <a:pt x="439270" y="6396"/>
                </a:lnTo>
                <a:lnTo>
                  <a:pt x="431448" y="1618"/>
                </a:lnTo>
                <a:lnTo>
                  <a:pt x="420700" y="0"/>
                </a:lnTo>
                <a:close/>
              </a:path>
              <a:path w="445770" h="417195">
                <a:moveTo>
                  <a:pt x="445668" y="37452"/>
                </a:moveTo>
                <a:lnTo>
                  <a:pt x="379501" y="37452"/>
                </a:lnTo>
                <a:lnTo>
                  <a:pt x="379501" y="379501"/>
                </a:lnTo>
                <a:lnTo>
                  <a:pt x="445668" y="379501"/>
                </a:lnTo>
                <a:lnTo>
                  <a:pt x="445668" y="37452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1" name="object 41" descr=""/>
          <p:cNvSpPr/>
          <p:nvPr/>
        </p:nvSpPr>
        <p:spPr>
          <a:xfrm>
            <a:off x="4390115" y="4218193"/>
            <a:ext cx="541020" cy="347345"/>
          </a:xfrm>
          <a:custGeom>
            <a:avLst/>
            <a:gdLst/>
            <a:ahLst/>
            <a:cxnLst/>
            <a:rect l="l" t="t" r="r" b="b"/>
            <a:pathLst>
              <a:path w="541020" h="347345">
                <a:moveTo>
                  <a:pt x="224861" y="50"/>
                </a:moveTo>
                <a:lnTo>
                  <a:pt x="162914" y="9956"/>
                </a:lnTo>
                <a:lnTo>
                  <a:pt x="115006" y="47484"/>
                </a:lnTo>
                <a:lnTo>
                  <a:pt x="88793" y="75564"/>
                </a:lnTo>
                <a:lnTo>
                  <a:pt x="69882" y="94383"/>
                </a:lnTo>
                <a:lnTo>
                  <a:pt x="50328" y="112787"/>
                </a:lnTo>
                <a:lnTo>
                  <a:pt x="29721" y="131306"/>
                </a:lnTo>
                <a:lnTo>
                  <a:pt x="7653" y="150468"/>
                </a:lnTo>
                <a:lnTo>
                  <a:pt x="2011" y="157335"/>
                </a:lnTo>
                <a:lnTo>
                  <a:pt x="0" y="165137"/>
                </a:lnTo>
                <a:lnTo>
                  <a:pt x="1500" y="172939"/>
                </a:lnTo>
                <a:lnTo>
                  <a:pt x="6396" y="179805"/>
                </a:lnTo>
                <a:lnTo>
                  <a:pt x="24493" y="196658"/>
                </a:lnTo>
                <a:lnTo>
                  <a:pt x="31532" y="201009"/>
                </a:lnTo>
                <a:lnTo>
                  <a:pt x="39095" y="201967"/>
                </a:lnTo>
                <a:lnTo>
                  <a:pt x="46539" y="199648"/>
                </a:lnTo>
                <a:lnTo>
                  <a:pt x="53220" y="194169"/>
                </a:lnTo>
                <a:lnTo>
                  <a:pt x="101193" y="138134"/>
                </a:lnTo>
                <a:lnTo>
                  <a:pt x="136934" y="97493"/>
                </a:lnTo>
                <a:lnTo>
                  <a:pt x="168689" y="63092"/>
                </a:lnTo>
                <a:lnTo>
                  <a:pt x="204502" y="41143"/>
                </a:lnTo>
                <a:lnTo>
                  <a:pt x="214879" y="41236"/>
                </a:lnTo>
                <a:lnTo>
                  <a:pt x="483281" y="339597"/>
                </a:lnTo>
                <a:lnTo>
                  <a:pt x="490050" y="344971"/>
                </a:lnTo>
                <a:lnTo>
                  <a:pt x="497638" y="347012"/>
                </a:lnTo>
                <a:lnTo>
                  <a:pt x="505226" y="345660"/>
                </a:lnTo>
                <a:lnTo>
                  <a:pt x="511995" y="340854"/>
                </a:lnTo>
                <a:lnTo>
                  <a:pt x="534462" y="317753"/>
                </a:lnTo>
                <a:lnTo>
                  <a:pt x="539026" y="311178"/>
                </a:lnTo>
                <a:lnTo>
                  <a:pt x="540548" y="304019"/>
                </a:lnTo>
                <a:lnTo>
                  <a:pt x="539026" y="296863"/>
                </a:lnTo>
                <a:lnTo>
                  <a:pt x="534462" y="290295"/>
                </a:lnTo>
                <a:lnTo>
                  <a:pt x="494933" y="250911"/>
                </a:lnTo>
                <a:lnTo>
                  <a:pt x="458386" y="213852"/>
                </a:lnTo>
                <a:lnTo>
                  <a:pt x="424286" y="178769"/>
                </a:lnTo>
                <a:lnTo>
                  <a:pt x="301645" y="51218"/>
                </a:lnTo>
                <a:lnTo>
                  <a:pt x="286970" y="36559"/>
                </a:lnTo>
                <a:lnTo>
                  <a:pt x="250226" y="8622"/>
                </a:lnTo>
                <a:lnTo>
                  <a:pt x="238217" y="3632"/>
                </a:lnTo>
                <a:lnTo>
                  <a:pt x="224861" y="5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2" name="object 42" descr=""/>
          <p:cNvSpPr/>
          <p:nvPr/>
        </p:nvSpPr>
        <p:spPr>
          <a:xfrm>
            <a:off x="5005746" y="4113369"/>
            <a:ext cx="454659" cy="525780"/>
          </a:xfrm>
          <a:custGeom>
            <a:avLst/>
            <a:gdLst/>
            <a:ahLst/>
            <a:cxnLst/>
            <a:rect l="l" t="t" r="r" b="b"/>
            <a:pathLst>
              <a:path w="454660" h="525779">
                <a:moveTo>
                  <a:pt x="413583" y="0"/>
                </a:moveTo>
                <a:lnTo>
                  <a:pt x="406932" y="2108"/>
                </a:lnTo>
                <a:lnTo>
                  <a:pt x="400637" y="7497"/>
                </a:lnTo>
                <a:lnTo>
                  <a:pt x="367416" y="44987"/>
                </a:lnTo>
                <a:lnTo>
                  <a:pt x="333214" y="80995"/>
                </a:lnTo>
                <a:lnTo>
                  <a:pt x="297911" y="115422"/>
                </a:lnTo>
                <a:lnTo>
                  <a:pt x="261386" y="148171"/>
                </a:lnTo>
                <a:lnTo>
                  <a:pt x="223521" y="179146"/>
                </a:lnTo>
                <a:lnTo>
                  <a:pt x="184196" y="208247"/>
                </a:lnTo>
                <a:lnTo>
                  <a:pt x="143290" y="235379"/>
                </a:lnTo>
                <a:lnTo>
                  <a:pt x="100685" y="260443"/>
                </a:lnTo>
                <a:lnTo>
                  <a:pt x="56260" y="283342"/>
                </a:lnTo>
                <a:lnTo>
                  <a:pt x="9896" y="303979"/>
                </a:lnTo>
                <a:lnTo>
                  <a:pt x="0" y="313390"/>
                </a:lnTo>
                <a:lnTo>
                  <a:pt x="523" y="324967"/>
                </a:lnTo>
                <a:lnTo>
                  <a:pt x="9010" y="333384"/>
                </a:lnTo>
                <a:lnTo>
                  <a:pt x="23002" y="333316"/>
                </a:lnTo>
                <a:lnTo>
                  <a:pt x="78459" y="310480"/>
                </a:lnTo>
                <a:lnTo>
                  <a:pt x="128851" y="286506"/>
                </a:lnTo>
                <a:lnTo>
                  <a:pt x="174359" y="261903"/>
                </a:lnTo>
                <a:lnTo>
                  <a:pt x="215165" y="237179"/>
                </a:lnTo>
                <a:lnTo>
                  <a:pt x="251450" y="212844"/>
                </a:lnTo>
                <a:lnTo>
                  <a:pt x="251450" y="506836"/>
                </a:lnTo>
                <a:lnTo>
                  <a:pt x="252709" y="515030"/>
                </a:lnTo>
                <a:lnTo>
                  <a:pt x="256366" y="520884"/>
                </a:lnTo>
                <a:lnTo>
                  <a:pt x="262246" y="524397"/>
                </a:lnTo>
                <a:lnTo>
                  <a:pt x="270170" y="525568"/>
                </a:lnTo>
                <a:lnTo>
                  <a:pt x="297018" y="525568"/>
                </a:lnTo>
                <a:lnTo>
                  <a:pt x="305209" y="524397"/>
                </a:lnTo>
                <a:lnTo>
                  <a:pt x="311059" y="520884"/>
                </a:lnTo>
                <a:lnTo>
                  <a:pt x="314568" y="515030"/>
                </a:lnTo>
                <a:lnTo>
                  <a:pt x="315737" y="506836"/>
                </a:lnTo>
                <a:lnTo>
                  <a:pt x="315737" y="171022"/>
                </a:lnTo>
                <a:lnTo>
                  <a:pt x="348529" y="145973"/>
                </a:lnTo>
                <a:lnTo>
                  <a:pt x="380033" y="118989"/>
                </a:lnTo>
                <a:lnTo>
                  <a:pt x="412473" y="87907"/>
                </a:lnTo>
                <a:lnTo>
                  <a:pt x="448071" y="50563"/>
                </a:lnTo>
                <a:lnTo>
                  <a:pt x="454312" y="36677"/>
                </a:lnTo>
                <a:lnTo>
                  <a:pt x="452456" y="30023"/>
                </a:lnTo>
                <a:lnTo>
                  <a:pt x="447436" y="23715"/>
                </a:lnTo>
                <a:lnTo>
                  <a:pt x="427472" y="5618"/>
                </a:lnTo>
                <a:lnTo>
                  <a:pt x="420470" y="1170"/>
                </a:lnTo>
                <a:lnTo>
                  <a:pt x="413583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3" name="object 43" descr=""/>
          <p:cNvSpPr/>
          <p:nvPr/>
        </p:nvSpPr>
        <p:spPr>
          <a:xfrm>
            <a:off x="5597730" y="4126371"/>
            <a:ext cx="521970" cy="517525"/>
          </a:xfrm>
          <a:custGeom>
            <a:avLst/>
            <a:gdLst/>
            <a:ahLst/>
            <a:cxnLst/>
            <a:rect l="l" t="t" r="r" b="b"/>
            <a:pathLst>
              <a:path w="521970" h="517525">
                <a:moveTo>
                  <a:pt x="194270" y="0"/>
                </a:moveTo>
                <a:lnTo>
                  <a:pt x="155631" y="5102"/>
                </a:lnTo>
                <a:lnTo>
                  <a:pt x="140268" y="19054"/>
                </a:lnTo>
                <a:lnTo>
                  <a:pt x="140645" y="27569"/>
                </a:lnTo>
                <a:lnTo>
                  <a:pt x="150202" y="72952"/>
                </a:lnTo>
                <a:lnTo>
                  <a:pt x="168102" y="162405"/>
                </a:lnTo>
                <a:lnTo>
                  <a:pt x="15182" y="196098"/>
                </a:lnTo>
                <a:lnTo>
                  <a:pt x="7233" y="198900"/>
                </a:lnTo>
                <a:lnTo>
                  <a:pt x="2153" y="203516"/>
                </a:lnTo>
                <a:lnTo>
                  <a:pt x="0" y="209887"/>
                </a:lnTo>
                <a:lnTo>
                  <a:pt x="831" y="218577"/>
                </a:lnTo>
                <a:lnTo>
                  <a:pt x="3643" y="226525"/>
                </a:lnTo>
                <a:lnTo>
                  <a:pt x="8325" y="231605"/>
                </a:lnTo>
                <a:lnTo>
                  <a:pt x="14877" y="233759"/>
                </a:lnTo>
                <a:lnTo>
                  <a:pt x="23297" y="232928"/>
                </a:lnTo>
                <a:lnTo>
                  <a:pt x="174973" y="196098"/>
                </a:lnTo>
                <a:lnTo>
                  <a:pt x="230523" y="501329"/>
                </a:lnTo>
                <a:lnTo>
                  <a:pt x="232966" y="509035"/>
                </a:lnTo>
                <a:lnTo>
                  <a:pt x="237395" y="514282"/>
                </a:lnTo>
                <a:lnTo>
                  <a:pt x="243694" y="516955"/>
                </a:lnTo>
                <a:lnTo>
                  <a:pt x="251745" y="516938"/>
                </a:lnTo>
                <a:lnTo>
                  <a:pt x="282339" y="511947"/>
                </a:lnTo>
                <a:lnTo>
                  <a:pt x="290395" y="509504"/>
                </a:lnTo>
                <a:lnTo>
                  <a:pt x="295758" y="505074"/>
                </a:lnTo>
                <a:lnTo>
                  <a:pt x="298314" y="498775"/>
                </a:lnTo>
                <a:lnTo>
                  <a:pt x="297947" y="490725"/>
                </a:lnTo>
                <a:lnTo>
                  <a:pt x="286090" y="432732"/>
                </a:lnTo>
                <a:lnTo>
                  <a:pt x="273228" y="367804"/>
                </a:lnTo>
                <a:lnTo>
                  <a:pt x="237394" y="182991"/>
                </a:lnTo>
                <a:lnTo>
                  <a:pt x="414660" y="143050"/>
                </a:lnTo>
                <a:lnTo>
                  <a:pt x="336022" y="270380"/>
                </a:lnTo>
                <a:lnTo>
                  <a:pt x="332857" y="277728"/>
                </a:lnTo>
                <a:lnTo>
                  <a:pt x="357710" y="302136"/>
                </a:lnTo>
                <a:lnTo>
                  <a:pt x="364147" y="299865"/>
                </a:lnTo>
                <a:lnTo>
                  <a:pt x="515155" y="129943"/>
                </a:lnTo>
                <a:lnTo>
                  <a:pt x="521919" y="111421"/>
                </a:lnTo>
                <a:lnTo>
                  <a:pt x="520781" y="104353"/>
                </a:lnTo>
                <a:lnTo>
                  <a:pt x="520159" y="101851"/>
                </a:lnTo>
                <a:lnTo>
                  <a:pt x="516810" y="94710"/>
                </a:lnTo>
                <a:lnTo>
                  <a:pt x="511647" y="90145"/>
                </a:lnTo>
                <a:lnTo>
                  <a:pt x="504964" y="88156"/>
                </a:lnTo>
                <a:lnTo>
                  <a:pt x="497058" y="88745"/>
                </a:lnTo>
                <a:lnTo>
                  <a:pt x="230523" y="148041"/>
                </a:lnTo>
                <a:lnTo>
                  <a:pt x="207434" y="15707"/>
                </a:lnTo>
                <a:lnTo>
                  <a:pt x="204999" y="7739"/>
                </a:lnTo>
                <a:lnTo>
                  <a:pt x="200572" y="2523"/>
                </a:lnTo>
                <a:lnTo>
                  <a:pt x="194270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4" name="object 44" descr=""/>
          <p:cNvSpPr/>
          <p:nvPr/>
        </p:nvSpPr>
        <p:spPr>
          <a:xfrm>
            <a:off x="6229066" y="4146143"/>
            <a:ext cx="455930" cy="473709"/>
          </a:xfrm>
          <a:custGeom>
            <a:avLst/>
            <a:gdLst/>
            <a:ahLst/>
            <a:cxnLst/>
            <a:rect l="l" t="t" r="r" b="b"/>
            <a:pathLst>
              <a:path w="455929" h="473710">
                <a:moveTo>
                  <a:pt x="393021" y="0"/>
                </a:moveTo>
                <a:lnTo>
                  <a:pt x="386368" y="1871"/>
                </a:lnTo>
                <a:lnTo>
                  <a:pt x="381354" y="6553"/>
                </a:lnTo>
                <a:lnTo>
                  <a:pt x="378094" y="14044"/>
                </a:lnTo>
                <a:lnTo>
                  <a:pt x="363836" y="63620"/>
                </a:lnTo>
                <a:lnTo>
                  <a:pt x="347802" y="111198"/>
                </a:lnTo>
                <a:lnTo>
                  <a:pt x="329764" y="156731"/>
                </a:lnTo>
                <a:lnTo>
                  <a:pt x="309493" y="200171"/>
                </a:lnTo>
                <a:lnTo>
                  <a:pt x="286764" y="241469"/>
                </a:lnTo>
                <a:lnTo>
                  <a:pt x="261347" y="280578"/>
                </a:lnTo>
                <a:lnTo>
                  <a:pt x="233015" y="317451"/>
                </a:lnTo>
                <a:lnTo>
                  <a:pt x="201540" y="352039"/>
                </a:lnTo>
                <a:lnTo>
                  <a:pt x="166695" y="384294"/>
                </a:lnTo>
                <a:lnTo>
                  <a:pt x="128251" y="414169"/>
                </a:lnTo>
                <a:lnTo>
                  <a:pt x="85982" y="441615"/>
                </a:lnTo>
                <a:lnTo>
                  <a:pt x="79445" y="446634"/>
                </a:lnTo>
                <a:lnTo>
                  <a:pt x="75838" y="452299"/>
                </a:lnTo>
                <a:lnTo>
                  <a:pt x="75273" y="458549"/>
                </a:lnTo>
                <a:lnTo>
                  <a:pt x="77866" y="465326"/>
                </a:lnTo>
                <a:lnTo>
                  <a:pt x="82285" y="470681"/>
                </a:lnTo>
                <a:lnTo>
                  <a:pt x="87933" y="473521"/>
                </a:lnTo>
                <a:lnTo>
                  <a:pt x="94631" y="473670"/>
                </a:lnTo>
                <a:lnTo>
                  <a:pt x="102200" y="470952"/>
                </a:lnTo>
                <a:lnTo>
                  <a:pt x="147929" y="445594"/>
                </a:lnTo>
                <a:lnTo>
                  <a:pt x="190312" y="418216"/>
                </a:lnTo>
                <a:lnTo>
                  <a:pt x="229461" y="388828"/>
                </a:lnTo>
                <a:lnTo>
                  <a:pt x="265489" y="357438"/>
                </a:lnTo>
                <a:lnTo>
                  <a:pt x="298508" y="324054"/>
                </a:lnTo>
                <a:lnTo>
                  <a:pt x="328631" y="288685"/>
                </a:lnTo>
                <a:lnTo>
                  <a:pt x="355972" y="251339"/>
                </a:lnTo>
                <a:lnTo>
                  <a:pt x="380642" y="212026"/>
                </a:lnTo>
                <a:lnTo>
                  <a:pt x="402755" y="170754"/>
                </a:lnTo>
                <a:lnTo>
                  <a:pt x="422424" y="127530"/>
                </a:lnTo>
                <a:lnTo>
                  <a:pt x="439761" y="82365"/>
                </a:lnTo>
                <a:lnTo>
                  <a:pt x="454879" y="35266"/>
                </a:lnTo>
                <a:lnTo>
                  <a:pt x="455810" y="27091"/>
                </a:lnTo>
                <a:lnTo>
                  <a:pt x="453936" y="20439"/>
                </a:lnTo>
                <a:lnTo>
                  <a:pt x="449256" y="15424"/>
                </a:lnTo>
                <a:lnTo>
                  <a:pt x="441772" y="12165"/>
                </a:lnTo>
                <a:lnTo>
                  <a:pt x="401196" y="938"/>
                </a:lnTo>
                <a:lnTo>
                  <a:pt x="393021" y="0"/>
                </a:lnTo>
                <a:close/>
              </a:path>
              <a:path w="455929" h="473710">
                <a:moveTo>
                  <a:pt x="25668" y="2263"/>
                </a:moveTo>
                <a:lnTo>
                  <a:pt x="0" y="21610"/>
                </a:lnTo>
                <a:lnTo>
                  <a:pt x="1035" y="28546"/>
                </a:lnTo>
                <a:lnTo>
                  <a:pt x="5464" y="35888"/>
                </a:lnTo>
                <a:lnTo>
                  <a:pt x="32488" y="69450"/>
                </a:lnTo>
                <a:lnTo>
                  <a:pt x="56880" y="104003"/>
                </a:lnTo>
                <a:lnTo>
                  <a:pt x="79280" y="140078"/>
                </a:lnTo>
                <a:lnTo>
                  <a:pt x="100333" y="178204"/>
                </a:lnTo>
                <a:lnTo>
                  <a:pt x="105121" y="184994"/>
                </a:lnTo>
                <a:lnTo>
                  <a:pt x="111024" y="188504"/>
                </a:lnTo>
                <a:lnTo>
                  <a:pt x="117983" y="188738"/>
                </a:lnTo>
                <a:lnTo>
                  <a:pt x="125936" y="185697"/>
                </a:lnTo>
                <a:lnTo>
                  <a:pt x="153393" y="170089"/>
                </a:lnTo>
                <a:lnTo>
                  <a:pt x="159803" y="164953"/>
                </a:lnTo>
                <a:lnTo>
                  <a:pt x="162991" y="158937"/>
                </a:lnTo>
                <a:lnTo>
                  <a:pt x="162784" y="152099"/>
                </a:lnTo>
                <a:lnTo>
                  <a:pt x="131586" y="106188"/>
                </a:lnTo>
                <a:lnTo>
                  <a:pt x="102992" y="70688"/>
                </a:lnTo>
                <a:lnTo>
                  <a:pt x="72290" y="37762"/>
                </a:lnTo>
                <a:lnTo>
                  <a:pt x="38547" y="7173"/>
                </a:lnTo>
                <a:lnTo>
                  <a:pt x="32076" y="3403"/>
                </a:lnTo>
                <a:lnTo>
                  <a:pt x="25668" y="2263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5" name="object 45" descr=""/>
          <p:cNvSpPr/>
          <p:nvPr/>
        </p:nvSpPr>
        <p:spPr>
          <a:xfrm>
            <a:off x="6797480" y="4361171"/>
            <a:ext cx="509905" cy="41275"/>
          </a:xfrm>
          <a:custGeom>
            <a:avLst/>
            <a:gdLst/>
            <a:ahLst/>
            <a:cxnLst/>
            <a:rect l="l" t="t" r="r" b="b"/>
            <a:pathLst>
              <a:path w="509904" h="41275">
                <a:moveTo>
                  <a:pt x="503720" y="0"/>
                </a:moveTo>
                <a:lnTo>
                  <a:pt x="5613" y="0"/>
                </a:lnTo>
                <a:lnTo>
                  <a:pt x="0" y="5626"/>
                </a:lnTo>
                <a:lnTo>
                  <a:pt x="0" y="35585"/>
                </a:lnTo>
                <a:lnTo>
                  <a:pt x="5613" y="41198"/>
                </a:lnTo>
                <a:lnTo>
                  <a:pt x="492480" y="41198"/>
                </a:lnTo>
                <a:lnTo>
                  <a:pt x="503720" y="41198"/>
                </a:lnTo>
                <a:lnTo>
                  <a:pt x="509333" y="35585"/>
                </a:lnTo>
                <a:lnTo>
                  <a:pt x="509333" y="5626"/>
                </a:lnTo>
                <a:lnTo>
                  <a:pt x="503720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6" name="object 46" descr=""/>
          <p:cNvSpPr/>
          <p:nvPr/>
        </p:nvSpPr>
        <p:spPr>
          <a:xfrm>
            <a:off x="7403760" y="4166422"/>
            <a:ext cx="506730" cy="444500"/>
          </a:xfrm>
          <a:custGeom>
            <a:avLst/>
            <a:gdLst/>
            <a:ahLst/>
            <a:cxnLst/>
            <a:rect l="l" t="t" r="r" b="b"/>
            <a:pathLst>
              <a:path w="506729" h="444500">
                <a:moveTo>
                  <a:pt x="384857" y="0"/>
                </a:moveTo>
                <a:lnTo>
                  <a:pt x="87753" y="0"/>
                </a:lnTo>
                <a:lnTo>
                  <a:pt x="75108" y="5365"/>
                </a:lnTo>
                <a:lnTo>
                  <a:pt x="70894" y="17170"/>
                </a:lnTo>
                <a:lnTo>
                  <a:pt x="75108" y="28975"/>
                </a:lnTo>
                <a:lnTo>
                  <a:pt x="87753" y="34340"/>
                </a:lnTo>
                <a:lnTo>
                  <a:pt x="331187" y="34340"/>
                </a:lnTo>
                <a:lnTo>
                  <a:pt x="310117" y="83878"/>
                </a:lnTo>
                <a:lnTo>
                  <a:pt x="287213" y="130372"/>
                </a:lnTo>
                <a:lnTo>
                  <a:pt x="262251" y="173997"/>
                </a:lnTo>
                <a:lnTo>
                  <a:pt x="235004" y="214930"/>
                </a:lnTo>
                <a:lnTo>
                  <a:pt x="205249" y="253347"/>
                </a:lnTo>
                <a:lnTo>
                  <a:pt x="172759" y="289423"/>
                </a:lnTo>
                <a:lnTo>
                  <a:pt x="137312" y="323335"/>
                </a:lnTo>
                <a:lnTo>
                  <a:pt x="98681" y="355258"/>
                </a:lnTo>
                <a:lnTo>
                  <a:pt x="56641" y="385368"/>
                </a:lnTo>
                <a:lnTo>
                  <a:pt x="10969" y="413842"/>
                </a:lnTo>
                <a:lnTo>
                  <a:pt x="4428" y="418759"/>
                </a:lnTo>
                <a:lnTo>
                  <a:pt x="752" y="424141"/>
                </a:lnTo>
                <a:lnTo>
                  <a:pt x="0" y="429990"/>
                </a:lnTo>
                <a:lnTo>
                  <a:pt x="2231" y="436308"/>
                </a:lnTo>
                <a:lnTo>
                  <a:pt x="6191" y="441478"/>
                </a:lnTo>
                <a:lnTo>
                  <a:pt x="11439" y="443957"/>
                </a:lnTo>
                <a:lnTo>
                  <a:pt x="17858" y="443859"/>
                </a:lnTo>
                <a:lnTo>
                  <a:pt x="69625" y="418250"/>
                </a:lnTo>
                <a:lnTo>
                  <a:pt x="111964" y="393475"/>
                </a:lnTo>
                <a:lnTo>
                  <a:pt x="152155" y="366932"/>
                </a:lnTo>
                <a:lnTo>
                  <a:pt x="189999" y="338576"/>
                </a:lnTo>
                <a:lnTo>
                  <a:pt x="225300" y="308362"/>
                </a:lnTo>
                <a:lnTo>
                  <a:pt x="257861" y="276248"/>
                </a:lnTo>
                <a:lnTo>
                  <a:pt x="287486" y="242189"/>
                </a:lnTo>
                <a:lnTo>
                  <a:pt x="322756" y="276836"/>
                </a:lnTo>
                <a:lnTo>
                  <a:pt x="354968" y="312321"/>
                </a:lnTo>
                <a:lnTo>
                  <a:pt x="384963" y="349333"/>
                </a:lnTo>
                <a:lnTo>
                  <a:pt x="413581" y="388562"/>
                </a:lnTo>
                <a:lnTo>
                  <a:pt x="441664" y="430695"/>
                </a:lnTo>
                <a:lnTo>
                  <a:pt x="447247" y="436914"/>
                </a:lnTo>
                <a:lnTo>
                  <a:pt x="453594" y="439743"/>
                </a:lnTo>
                <a:lnTo>
                  <a:pt x="460529" y="439296"/>
                </a:lnTo>
                <a:lnTo>
                  <a:pt x="467877" y="435686"/>
                </a:lnTo>
                <a:lnTo>
                  <a:pt x="497836" y="415086"/>
                </a:lnTo>
                <a:lnTo>
                  <a:pt x="503692" y="409398"/>
                </a:lnTo>
                <a:lnTo>
                  <a:pt x="506267" y="402836"/>
                </a:lnTo>
                <a:lnTo>
                  <a:pt x="505564" y="395689"/>
                </a:lnTo>
                <a:lnTo>
                  <a:pt x="463040" y="342928"/>
                </a:lnTo>
                <a:lnTo>
                  <a:pt x="425159" y="304168"/>
                </a:lnTo>
                <a:lnTo>
                  <a:pt x="387698" y="270592"/>
                </a:lnTo>
                <a:lnTo>
                  <a:pt x="350418" y="240820"/>
                </a:lnTo>
                <a:lnTo>
                  <a:pt x="313076" y="213474"/>
                </a:lnTo>
                <a:lnTo>
                  <a:pt x="340010" y="174373"/>
                </a:lnTo>
                <a:lnTo>
                  <a:pt x="364189" y="134748"/>
                </a:lnTo>
                <a:lnTo>
                  <a:pt x="387780" y="90324"/>
                </a:lnTo>
                <a:lnTo>
                  <a:pt x="412949" y="36830"/>
                </a:lnTo>
                <a:lnTo>
                  <a:pt x="415757" y="23086"/>
                </a:lnTo>
                <a:lnTo>
                  <a:pt x="411543" y="11628"/>
                </a:lnTo>
                <a:lnTo>
                  <a:pt x="401008" y="3563"/>
                </a:lnTo>
                <a:lnTo>
                  <a:pt x="384857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/>
        </p:txBody>
      </p:sp>
      <p:grpSp>
        <p:nvGrpSpPr>
          <p:cNvPr id="47" name="object 47" descr=""/>
          <p:cNvGrpSpPr/>
          <p:nvPr/>
        </p:nvGrpSpPr>
        <p:grpSpPr>
          <a:xfrm>
            <a:off x="0" y="13017996"/>
            <a:ext cx="10692130" cy="2102485"/>
            <a:chOff x="0" y="13017996"/>
            <a:chExt cx="10692130" cy="2102485"/>
          </a:xfrm>
        </p:grpSpPr>
        <p:sp>
          <p:nvSpPr>
            <p:cNvPr id="48" name="object 48" descr=""/>
            <p:cNvSpPr/>
            <p:nvPr/>
          </p:nvSpPr>
          <p:spPr>
            <a:xfrm>
              <a:off x="0" y="13017996"/>
              <a:ext cx="10692130" cy="2102485"/>
            </a:xfrm>
            <a:custGeom>
              <a:avLst/>
              <a:gdLst/>
              <a:ahLst/>
              <a:cxnLst/>
              <a:rect l="l" t="t" r="r" b="b"/>
              <a:pathLst>
                <a:path w="10692130" h="2102484">
                  <a:moveTo>
                    <a:pt x="0" y="2101989"/>
                  </a:moveTo>
                  <a:lnTo>
                    <a:pt x="0" y="0"/>
                  </a:lnTo>
                  <a:lnTo>
                    <a:pt x="10692003" y="0"/>
                  </a:lnTo>
                  <a:lnTo>
                    <a:pt x="10692003" y="2101989"/>
                  </a:lnTo>
                  <a:lnTo>
                    <a:pt x="0" y="2101989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49" name="object 49" descr=""/>
            <p:cNvPicPr/>
            <p:nvPr/>
          </p:nvPicPr>
          <p:blipFill>
            <a:blip r:embed="rId27" cstate="print"/>
            <a:stretch>
              <a:fillRect/>
            </a:stretch>
          </p:blipFill>
          <p:spPr>
            <a:xfrm>
              <a:off x="8711694" y="14706407"/>
              <a:ext cx="1441441" cy="118040"/>
            </a:xfrm>
            <a:prstGeom prst="rect">
              <a:avLst/>
            </a:prstGeom>
          </p:spPr>
        </p:pic>
        <p:sp>
          <p:nvSpPr>
            <p:cNvPr id="50" name="object 50" descr=""/>
            <p:cNvSpPr/>
            <p:nvPr/>
          </p:nvSpPr>
          <p:spPr>
            <a:xfrm>
              <a:off x="293103" y="14816998"/>
              <a:ext cx="363855" cy="86995"/>
            </a:xfrm>
            <a:custGeom>
              <a:avLst/>
              <a:gdLst/>
              <a:ahLst/>
              <a:cxnLst/>
              <a:rect l="l" t="t" r="r" b="b"/>
              <a:pathLst>
                <a:path w="363855" h="86994">
                  <a:moveTo>
                    <a:pt x="336778" y="0"/>
                  </a:moveTo>
                  <a:lnTo>
                    <a:pt x="326171" y="1656"/>
                  </a:lnTo>
                  <a:lnTo>
                    <a:pt x="318549" y="6205"/>
                  </a:lnTo>
                  <a:lnTo>
                    <a:pt x="313948" y="13014"/>
                  </a:lnTo>
                  <a:lnTo>
                    <a:pt x="312476" y="21069"/>
                  </a:lnTo>
                  <a:lnTo>
                    <a:pt x="312498" y="29832"/>
                  </a:lnTo>
                  <a:lnTo>
                    <a:pt x="316979" y="36042"/>
                  </a:lnTo>
                  <a:lnTo>
                    <a:pt x="324853" y="39344"/>
                  </a:lnTo>
                  <a:lnTo>
                    <a:pt x="319011" y="42247"/>
                  </a:lnTo>
                  <a:lnTo>
                    <a:pt x="313836" y="46851"/>
                  </a:lnTo>
                  <a:lnTo>
                    <a:pt x="310137" y="53287"/>
                  </a:lnTo>
                  <a:lnTo>
                    <a:pt x="308724" y="61683"/>
                  </a:lnTo>
                  <a:lnTo>
                    <a:pt x="310754" y="71839"/>
                  </a:lnTo>
                  <a:lnTo>
                    <a:pt x="316390" y="79695"/>
                  </a:lnTo>
                  <a:lnTo>
                    <a:pt x="324953" y="84765"/>
                  </a:lnTo>
                  <a:lnTo>
                    <a:pt x="335762" y="86563"/>
                  </a:lnTo>
                  <a:lnTo>
                    <a:pt x="346944" y="84761"/>
                  </a:lnTo>
                  <a:lnTo>
                    <a:pt x="354098" y="80594"/>
                  </a:lnTo>
                  <a:lnTo>
                    <a:pt x="336016" y="80594"/>
                  </a:lnTo>
                  <a:lnTo>
                    <a:pt x="327256" y="79099"/>
                  </a:lnTo>
                  <a:lnTo>
                    <a:pt x="320851" y="75012"/>
                  </a:lnTo>
                  <a:lnTo>
                    <a:pt x="316919" y="68924"/>
                  </a:lnTo>
                  <a:lnTo>
                    <a:pt x="315582" y="61429"/>
                  </a:lnTo>
                  <a:lnTo>
                    <a:pt x="316778" y="54033"/>
                  </a:lnTo>
                  <a:lnTo>
                    <a:pt x="320486" y="48026"/>
                  </a:lnTo>
                  <a:lnTo>
                    <a:pt x="326881" y="43993"/>
                  </a:lnTo>
                  <a:lnTo>
                    <a:pt x="336143" y="42519"/>
                  </a:lnTo>
                  <a:lnTo>
                    <a:pt x="354344" y="42519"/>
                  </a:lnTo>
                  <a:lnTo>
                    <a:pt x="354011" y="42189"/>
                  </a:lnTo>
                  <a:lnTo>
                    <a:pt x="347700" y="39090"/>
                  </a:lnTo>
                  <a:lnTo>
                    <a:pt x="355180" y="36423"/>
                  </a:lnTo>
                  <a:lnTo>
                    <a:pt x="324091" y="36423"/>
                  </a:lnTo>
                  <a:lnTo>
                    <a:pt x="319265" y="29070"/>
                  </a:lnTo>
                  <a:lnTo>
                    <a:pt x="319265" y="12560"/>
                  </a:lnTo>
                  <a:lnTo>
                    <a:pt x="323837" y="5968"/>
                  </a:lnTo>
                  <a:lnTo>
                    <a:pt x="353562" y="5968"/>
                  </a:lnTo>
                  <a:lnTo>
                    <a:pt x="346623" y="1654"/>
                  </a:lnTo>
                  <a:lnTo>
                    <a:pt x="336778" y="0"/>
                  </a:lnTo>
                  <a:close/>
                </a:path>
                <a:path w="363855" h="86994">
                  <a:moveTo>
                    <a:pt x="354344" y="42519"/>
                  </a:moveTo>
                  <a:lnTo>
                    <a:pt x="336143" y="42519"/>
                  </a:lnTo>
                  <a:lnTo>
                    <a:pt x="344801" y="43761"/>
                  </a:lnTo>
                  <a:lnTo>
                    <a:pt x="351218" y="47407"/>
                  </a:lnTo>
                  <a:lnTo>
                    <a:pt x="355206" y="53337"/>
                  </a:lnTo>
                  <a:lnTo>
                    <a:pt x="356577" y="61429"/>
                  </a:lnTo>
                  <a:lnTo>
                    <a:pt x="355079" y="69621"/>
                  </a:lnTo>
                  <a:lnTo>
                    <a:pt x="350869" y="75631"/>
                  </a:lnTo>
                  <a:lnTo>
                    <a:pt x="344372" y="79332"/>
                  </a:lnTo>
                  <a:lnTo>
                    <a:pt x="336016" y="80594"/>
                  </a:lnTo>
                  <a:lnTo>
                    <a:pt x="354098" y="80594"/>
                  </a:lnTo>
                  <a:lnTo>
                    <a:pt x="355695" y="79663"/>
                  </a:lnTo>
                  <a:lnTo>
                    <a:pt x="361397" y="71732"/>
                  </a:lnTo>
                  <a:lnTo>
                    <a:pt x="363435" y="61429"/>
                  </a:lnTo>
                  <a:lnTo>
                    <a:pt x="362261" y="53622"/>
                  </a:lnTo>
                  <a:lnTo>
                    <a:pt x="358992" y="47121"/>
                  </a:lnTo>
                  <a:lnTo>
                    <a:pt x="354344" y="42519"/>
                  </a:lnTo>
                  <a:close/>
                </a:path>
                <a:path w="363855" h="86994">
                  <a:moveTo>
                    <a:pt x="353562" y="5968"/>
                  </a:moveTo>
                  <a:lnTo>
                    <a:pt x="348208" y="5968"/>
                  </a:lnTo>
                  <a:lnTo>
                    <a:pt x="353161" y="13576"/>
                  </a:lnTo>
                  <a:lnTo>
                    <a:pt x="353161" y="30340"/>
                  </a:lnTo>
                  <a:lnTo>
                    <a:pt x="348335" y="36423"/>
                  </a:lnTo>
                  <a:lnTo>
                    <a:pt x="355180" y="36423"/>
                  </a:lnTo>
                  <a:lnTo>
                    <a:pt x="360006" y="29832"/>
                  </a:lnTo>
                  <a:lnTo>
                    <a:pt x="359959" y="21069"/>
                  </a:lnTo>
                  <a:lnTo>
                    <a:pt x="358449" y="12960"/>
                  </a:lnTo>
                  <a:lnTo>
                    <a:pt x="353917" y="6189"/>
                  </a:lnTo>
                  <a:lnTo>
                    <a:pt x="353562" y="5968"/>
                  </a:lnTo>
                  <a:close/>
                </a:path>
                <a:path w="363855" h="86994">
                  <a:moveTo>
                    <a:pt x="268579" y="0"/>
                  </a:moveTo>
                  <a:lnTo>
                    <a:pt x="242285" y="27898"/>
                  </a:lnTo>
                  <a:lnTo>
                    <a:pt x="241043" y="43408"/>
                  </a:lnTo>
                  <a:lnTo>
                    <a:pt x="242225" y="58718"/>
                  </a:lnTo>
                  <a:lnTo>
                    <a:pt x="246476" y="72632"/>
                  </a:lnTo>
                  <a:lnTo>
                    <a:pt x="254797" y="82691"/>
                  </a:lnTo>
                  <a:lnTo>
                    <a:pt x="268198" y="86563"/>
                  </a:lnTo>
                  <a:lnTo>
                    <a:pt x="281887" y="82396"/>
                  </a:lnTo>
                  <a:lnTo>
                    <a:pt x="283403" y="80467"/>
                  </a:lnTo>
                  <a:lnTo>
                    <a:pt x="268198" y="80467"/>
                  </a:lnTo>
                  <a:lnTo>
                    <a:pt x="258051" y="76961"/>
                  </a:lnTo>
                  <a:lnTo>
                    <a:pt x="251937" y="68029"/>
                  </a:lnTo>
                  <a:lnTo>
                    <a:pt x="248940" y="56051"/>
                  </a:lnTo>
                  <a:lnTo>
                    <a:pt x="248145" y="43408"/>
                  </a:lnTo>
                  <a:lnTo>
                    <a:pt x="248930" y="29761"/>
                  </a:lnTo>
                  <a:lnTo>
                    <a:pt x="251953" y="17803"/>
                  </a:lnTo>
                  <a:lnTo>
                    <a:pt x="258212" y="9320"/>
                  </a:lnTo>
                  <a:lnTo>
                    <a:pt x="268706" y="6095"/>
                  </a:lnTo>
                  <a:lnTo>
                    <a:pt x="283814" y="6095"/>
                  </a:lnTo>
                  <a:lnTo>
                    <a:pt x="281994" y="3879"/>
                  </a:lnTo>
                  <a:lnTo>
                    <a:pt x="268579" y="0"/>
                  </a:lnTo>
                  <a:close/>
                </a:path>
                <a:path w="363855" h="86994">
                  <a:moveTo>
                    <a:pt x="283814" y="6095"/>
                  </a:moveTo>
                  <a:lnTo>
                    <a:pt x="268706" y="6095"/>
                  </a:lnTo>
                  <a:lnTo>
                    <a:pt x="278765" y="9558"/>
                  </a:lnTo>
                  <a:lnTo>
                    <a:pt x="284797" y="18375"/>
                  </a:lnTo>
                  <a:lnTo>
                    <a:pt x="287733" y="30190"/>
                  </a:lnTo>
                  <a:lnTo>
                    <a:pt x="288505" y="42646"/>
                  </a:lnTo>
                  <a:lnTo>
                    <a:pt x="287726" y="56105"/>
                  </a:lnTo>
                  <a:lnTo>
                    <a:pt x="284734" y="68267"/>
                  </a:lnTo>
                  <a:lnTo>
                    <a:pt x="278551" y="77074"/>
                  </a:lnTo>
                  <a:lnTo>
                    <a:pt x="268198" y="80467"/>
                  </a:lnTo>
                  <a:lnTo>
                    <a:pt x="283403" y="80467"/>
                  </a:lnTo>
                  <a:lnTo>
                    <a:pt x="290221" y="71791"/>
                  </a:lnTo>
                  <a:lnTo>
                    <a:pt x="294367" y="57593"/>
                  </a:lnTo>
                  <a:lnTo>
                    <a:pt x="295490" y="42646"/>
                  </a:lnTo>
                  <a:lnTo>
                    <a:pt x="294356" y="27630"/>
                  </a:lnTo>
                  <a:lnTo>
                    <a:pt x="290221" y="13898"/>
                  </a:lnTo>
                  <a:lnTo>
                    <a:pt x="283814" y="6095"/>
                  </a:lnTo>
                  <a:close/>
                </a:path>
                <a:path w="363855" h="86994">
                  <a:moveTo>
                    <a:pt x="221081" y="9512"/>
                  </a:moveTo>
                  <a:lnTo>
                    <a:pt x="214490" y="9512"/>
                  </a:lnTo>
                  <a:lnTo>
                    <a:pt x="214490" y="85039"/>
                  </a:lnTo>
                  <a:lnTo>
                    <a:pt x="221081" y="85039"/>
                  </a:lnTo>
                  <a:lnTo>
                    <a:pt x="221081" y="9512"/>
                  </a:lnTo>
                  <a:close/>
                </a:path>
                <a:path w="363855" h="86994">
                  <a:moveTo>
                    <a:pt x="221081" y="888"/>
                  </a:moveTo>
                  <a:lnTo>
                    <a:pt x="215633" y="888"/>
                  </a:lnTo>
                  <a:lnTo>
                    <a:pt x="209283" y="6476"/>
                  </a:lnTo>
                  <a:lnTo>
                    <a:pt x="201155" y="11417"/>
                  </a:lnTo>
                  <a:lnTo>
                    <a:pt x="195707" y="13322"/>
                  </a:lnTo>
                  <a:lnTo>
                    <a:pt x="195707" y="19291"/>
                  </a:lnTo>
                  <a:lnTo>
                    <a:pt x="200647" y="18148"/>
                  </a:lnTo>
                  <a:lnTo>
                    <a:pt x="210172" y="13322"/>
                  </a:lnTo>
                  <a:lnTo>
                    <a:pt x="214490" y="9512"/>
                  </a:lnTo>
                  <a:lnTo>
                    <a:pt x="221081" y="9512"/>
                  </a:lnTo>
                  <a:lnTo>
                    <a:pt x="221081" y="888"/>
                  </a:lnTo>
                  <a:close/>
                </a:path>
                <a:path w="363855" h="86994">
                  <a:moveTo>
                    <a:pt x="175948" y="6095"/>
                  </a:moveTo>
                  <a:lnTo>
                    <a:pt x="171170" y="6095"/>
                  </a:lnTo>
                  <a:lnTo>
                    <a:pt x="176250" y="13957"/>
                  </a:lnTo>
                  <a:lnTo>
                    <a:pt x="176175" y="23736"/>
                  </a:lnTo>
                  <a:lnTo>
                    <a:pt x="175448" y="29900"/>
                  </a:lnTo>
                  <a:lnTo>
                    <a:pt x="172599" y="35440"/>
                  </a:lnTo>
                  <a:lnTo>
                    <a:pt x="167035" y="41126"/>
                  </a:lnTo>
                  <a:lnTo>
                    <a:pt x="158089" y="48361"/>
                  </a:lnTo>
                  <a:lnTo>
                    <a:pt x="147091" y="58029"/>
                  </a:lnTo>
                  <a:lnTo>
                    <a:pt x="139104" y="67462"/>
                  </a:lnTo>
                  <a:lnTo>
                    <a:pt x="134234" y="76418"/>
                  </a:lnTo>
                  <a:lnTo>
                    <a:pt x="132588" y="84658"/>
                  </a:lnTo>
                  <a:lnTo>
                    <a:pt x="132588" y="85039"/>
                  </a:lnTo>
                  <a:lnTo>
                    <a:pt x="185508" y="85039"/>
                  </a:lnTo>
                  <a:lnTo>
                    <a:pt x="186651" y="78828"/>
                  </a:lnTo>
                  <a:lnTo>
                    <a:pt x="139941" y="78828"/>
                  </a:lnTo>
                  <a:lnTo>
                    <a:pt x="142772" y="72723"/>
                  </a:lnTo>
                  <a:lnTo>
                    <a:pt x="147448" y="66463"/>
                  </a:lnTo>
                  <a:lnTo>
                    <a:pt x="153955" y="59849"/>
                  </a:lnTo>
                  <a:lnTo>
                    <a:pt x="162280" y="52679"/>
                  </a:lnTo>
                  <a:lnTo>
                    <a:pt x="172089" y="44460"/>
                  </a:lnTo>
                  <a:lnTo>
                    <a:pt x="178561" y="37790"/>
                  </a:lnTo>
                  <a:lnTo>
                    <a:pt x="182129" y="31075"/>
                  </a:lnTo>
                  <a:lnTo>
                    <a:pt x="183222" y="22720"/>
                  </a:lnTo>
                  <a:lnTo>
                    <a:pt x="181829" y="14455"/>
                  </a:lnTo>
                  <a:lnTo>
                    <a:pt x="177498" y="7169"/>
                  </a:lnTo>
                  <a:lnTo>
                    <a:pt x="175948" y="6095"/>
                  </a:lnTo>
                  <a:close/>
                </a:path>
                <a:path w="363855" h="86994">
                  <a:moveTo>
                    <a:pt x="159105" y="0"/>
                  </a:moveTo>
                  <a:lnTo>
                    <a:pt x="148687" y="1744"/>
                  </a:lnTo>
                  <a:lnTo>
                    <a:pt x="140860" y="6629"/>
                  </a:lnTo>
                  <a:lnTo>
                    <a:pt x="135650" y="14133"/>
                  </a:lnTo>
                  <a:lnTo>
                    <a:pt x="133083" y="23736"/>
                  </a:lnTo>
                  <a:lnTo>
                    <a:pt x="139560" y="23736"/>
                  </a:lnTo>
                  <a:lnTo>
                    <a:pt x="141919" y="15836"/>
                  </a:lnTo>
                  <a:lnTo>
                    <a:pt x="145861" y="10344"/>
                  </a:lnTo>
                  <a:lnTo>
                    <a:pt x="151538" y="7137"/>
                  </a:lnTo>
                  <a:lnTo>
                    <a:pt x="159105" y="6095"/>
                  </a:lnTo>
                  <a:lnTo>
                    <a:pt x="175948" y="6095"/>
                  </a:lnTo>
                  <a:lnTo>
                    <a:pt x="169999" y="1978"/>
                  </a:lnTo>
                  <a:lnTo>
                    <a:pt x="159105" y="0"/>
                  </a:lnTo>
                  <a:close/>
                </a:path>
                <a:path w="363855" h="86994">
                  <a:moveTo>
                    <a:pt x="92684" y="0"/>
                  </a:moveTo>
                  <a:lnTo>
                    <a:pt x="66400" y="27898"/>
                  </a:lnTo>
                  <a:lnTo>
                    <a:pt x="65160" y="43408"/>
                  </a:lnTo>
                  <a:lnTo>
                    <a:pt x="66341" y="58718"/>
                  </a:lnTo>
                  <a:lnTo>
                    <a:pt x="70588" y="72632"/>
                  </a:lnTo>
                  <a:lnTo>
                    <a:pt x="78904" y="82691"/>
                  </a:lnTo>
                  <a:lnTo>
                    <a:pt x="92303" y="86563"/>
                  </a:lnTo>
                  <a:lnTo>
                    <a:pt x="105992" y="82396"/>
                  </a:lnTo>
                  <a:lnTo>
                    <a:pt x="107508" y="80467"/>
                  </a:lnTo>
                  <a:lnTo>
                    <a:pt x="92303" y="80467"/>
                  </a:lnTo>
                  <a:lnTo>
                    <a:pt x="82156" y="76961"/>
                  </a:lnTo>
                  <a:lnTo>
                    <a:pt x="76042" y="68029"/>
                  </a:lnTo>
                  <a:lnTo>
                    <a:pt x="73045" y="56051"/>
                  </a:lnTo>
                  <a:lnTo>
                    <a:pt x="72250" y="43408"/>
                  </a:lnTo>
                  <a:lnTo>
                    <a:pt x="73035" y="29761"/>
                  </a:lnTo>
                  <a:lnTo>
                    <a:pt x="76058" y="17803"/>
                  </a:lnTo>
                  <a:lnTo>
                    <a:pt x="82317" y="9320"/>
                  </a:lnTo>
                  <a:lnTo>
                    <a:pt x="92811" y="6095"/>
                  </a:lnTo>
                  <a:lnTo>
                    <a:pt x="107919" y="6095"/>
                  </a:lnTo>
                  <a:lnTo>
                    <a:pt x="106099" y="3879"/>
                  </a:lnTo>
                  <a:lnTo>
                    <a:pt x="92684" y="0"/>
                  </a:lnTo>
                  <a:close/>
                </a:path>
                <a:path w="363855" h="86994">
                  <a:moveTo>
                    <a:pt x="107919" y="6095"/>
                  </a:moveTo>
                  <a:lnTo>
                    <a:pt x="92811" y="6095"/>
                  </a:lnTo>
                  <a:lnTo>
                    <a:pt x="102870" y="9558"/>
                  </a:lnTo>
                  <a:lnTo>
                    <a:pt x="108902" y="18375"/>
                  </a:lnTo>
                  <a:lnTo>
                    <a:pt x="111838" y="30190"/>
                  </a:lnTo>
                  <a:lnTo>
                    <a:pt x="112610" y="42646"/>
                  </a:lnTo>
                  <a:lnTo>
                    <a:pt x="111831" y="56105"/>
                  </a:lnTo>
                  <a:lnTo>
                    <a:pt x="108839" y="68267"/>
                  </a:lnTo>
                  <a:lnTo>
                    <a:pt x="102656" y="77074"/>
                  </a:lnTo>
                  <a:lnTo>
                    <a:pt x="92303" y="80467"/>
                  </a:lnTo>
                  <a:lnTo>
                    <a:pt x="107508" y="80467"/>
                  </a:lnTo>
                  <a:lnTo>
                    <a:pt x="114326" y="71791"/>
                  </a:lnTo>
                  <a:lnTo>
                    <a:pt x="118472" y="57593"/>
                  </a:lnTo>
                  <a:lnTo>
                    <a:pt x="119595" y="42646"/>
                  </a:lnTo>
                  <a:lnTo>
                    <a:pt x="118461" y="27630"/>
                  </a:lnTo>
                  <a:lnTo>
                    <a:pt x="114326" y="13898"/>
                  </a:lnTo>
                  <a:lnTo>
                    <a:pt x="107919" y="6095"/>
                  </a:lnTo>
                  <a:close/>
                </a:path>
                <a:path w="363855" h="86994">
                  <a:moveTo>
                    <a:pt x="43360" y="6095"/>
                  </a:moveTo>
                  <a:lnTo>
                    <a:pt x="38582" y="6095"/>
                  </a:lnTo>
                  <a:lnTo>
                    <a:pt x="43662" y="13957"/>
                  </a:lnTo>
                  <a:lnTo>
                    <a:pt x="43587" y="23736"/>
                  </a:lnTo>
                  <a:lnTo>
                    <a:pt x="42861" y="29900"/>
                  </a:lnTo>
                  <a:lnTo>
                    <a:pt x="40012" y="35440"/>
                  </a:lnTo>
                  <a:lnTo>
                    <a:pt x="34452" y="41126"/>
                  </a:lnTo>
                  <a:lnTo>
                    <a:pt x="25514" y="48361"/>
                  </a:lnTo>
                  <a:lnTo>
                    <a:pt x="14508" y="58029"/>
                  </a:lnTo>
                  <a:lnTo>
                    <a:pt x="6518" y="67462"/>
                  </a:lnTo>
                  <a:lnTo>
                    <a:pt x="1647" y="76418"/>
                  </a:lnTo>
                  <a:lnTo>
                    <a:pt x="0" y="84658"/>
                  </a:lnTo>
                  <a:lnTo>
                    <a:pt x="0" y="85039"/>
                  </a:lnTo>
                  <a:lnTo>
                    <a:pt x="52920" y="85039"/>
                  </a:lnTo>
                  <a:lnTo>
                    <a:pt x="54063" y="78828"/>
                  </a:lnTo>
                  <a:lnTo>
                    <a:pt x="7353" y="78828"/>
                  </a:lnTo>
                  <a:lnTo>
                    <a:pt x="10184" y="72723"/>
                  </a:lnTo>
                  <a:lnTo>
                    <a:pt x="14860" y="66463"/>
                  </a:lnTo>
                  <a:lnTo>
                    <a:pt x="21367" y="59849"/>
                  </a:lnTo>
                  <a:lnTo>
                    <a:pt x="29692" y="52679"/>
                  </a:lnTo>
                  <a:lnTo>
                    <a:pt x="39501" y="44460"/>
                  </a:lnTo>
                  <a:lnTo>
                    <a:pt x="45973" y="37790"/>
                  </a:lnTo>
                  <a:lnTo>
                    <a:pt x="49541" y="31075"/>
                  </a:lnTo>
                  <a:lnTo>
                    <a:pt x="50634" y="22720"/>
                  </a:lnTo>
                  <a:lnTo>
                    <a:pt x="49241" y="14455"/>
                  </a:lnTo>
                  <a:lnTo>
                    <a:pt x="44910" y="7169"/>
                  </a:lnTo>
                  <a:lnTo>
                    <a:pt x="43360" y="6095"/>
                  </a:lnTo>
                  <a:close/>
                </a:path>
                <a:path w="363855" h="86994">
                  <a:moveTo>
                    <a:pt x="26517" y="0"/>
                  </a:moveTo>
                  <a:lnTo>
                    <a:pt x="16101" y="1744"/>
                  </a:lnTo>
                  <a:lnTo>
                    <a:pt x="8278" y="6629"/>
                  </a:lnTo>
                  <a:lnTo>
                    <a:pt x="3073" y="14133"/>
                  </a:lnTo>
                  <a:lnTo>
                    <a:pt x="507" y="23736"/>
                  </a:lnTo>
                  <a:lnTo>
                    <a:pt x="6972" y="23736"/>
                  </a:lnTo>
                  <a:lnTo>
                    <a:pt x="9331" y="15836"/>
                  </a:lnTo>
                  <a:lnTo>
                    <a:pt x="13273" y="10344"/>
                  </a:lnTo>
                  <a:lnTo>
                    <a:pt x="18950" y="7137"/>
                  </a:lnTo>
                  <a:lnTo>
                    <a:pt x="26517" y="6095"/>
                  </a:lnTo>
                  <a:lnTo>
                    <a:pt x="43360" y="6095"/>
                  </a:lnTo>
                  <a:lnTo>
                    <a:pt x="37411" y="1978"/>
                  </a:lnTo>
                  <a:lnTo>
                    <a:pt x="26517" y="0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51" name="object 51" descr=""/>
            <p:cNvPicPr/>
            <p:nvPr/>
          </p:nvPicPr>
          <p:blipFill>
            <a:blip r:embed="rId28" cstate="print"/>
            <a:stretch>
              <a:fillRect/>
            </a:stretch>
          </p:blipFill>
          <p:spPr>
            <a:xfrm>
              <a:off x="4442975" y="14388437"/>
              <a:ext cx="1857422" cy="420844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2022-08-09T07:54:55Z</dcterms:created>
  <dcterms:modified xsi:type="dcterms:W3CDTF">2022-08-09T07:54:55Z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2022-08-09T00:00:00Z</vt:filetime>
  </property>
  <property fmtid="{D5CDD505-2E9C-101B-9397-08002B2CF9AE}" pid="3" name="LastSaved">
    <vt:filetime>2022-08-09T00:00:00Z</vt:filetime>
  </property>
  <property fmtid="{D5CDD505-2E9C-101B-9397-08002B2CF9AE}" pid="4" name="Producer">
    <vt:lpwstr>iLovePDF</vt:lpwstr>
  </property>
</Properties>
</file>