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5113000" cy="10693400"/>
  <p:notesSz cx="6735763" cy="98663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mo Bold" panose="020B0600070205080204" charset="0"/>
      <p:regular r:id="rId16"/>
    </p:embeddedFont>
    <p:embeddedFont>
      <p:font typeface="Montserrat" panose="020B060007020508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22" autoAdjust="0"/>
  </p:normalViewPr>
  <p:slideViewPr>
    <p:cSldViewPr>
      <p:cViewPr varScale="1">
        <p:scale>
          <a:sx n="59" d="100"/>
          <a:sy n="59" d="100"/>
        </p:scale>
        <p:origin x="123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5012" y="1101947"/>
            <a:ext cx="8770068" cy="5956602"/>
          </a:xfrm>
          <a:custGeom>
            <a:avLst/>
            <a:gdLst/>
            <a:ahLst/>
            <a:cxnLst/>
            <a:rect l="l" t="t" r="r" b="b"/>
            <a:pathLst>
              <a:path w="8770068" h="5956602">
                <a:moveTo>
                  <a:pt x="0" y="0"/>
                </a:moveTo>
                <a:lnTo>
                  <a:pt x="8770067" y="0"/>
                </a:lnTo>
                <a:lnTo>
                  <a:pt x="8770067" y="5956602"/>
                </a:lnTo>
                <a:lnTo>
                  <a:pt x="0" y="5956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53134" y="7703953"/>
            <a:ext cx="5762625" cy="253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5"/>
              </a:lnSpc>
            </a:pPr>
            <a:r>
              <a:rPr lang="en-US" sz="11000" spc="220">
                <a:solidFill>
                  <a:srgbClr val="FFFFFF"/>
                </a:solidFill>
                <a:latin typeface="Arimo Bold"/>
                <a:ea typeface="Arimo Bold"/>
              </a:rPr>
              <a:t>メインA</a:t>
            </a:r>
          </a:p>
          <a:p>
            <a:pPr algn="ctr">
              <a:lnSpc>
                <a:spcPts val="12937"/>
              </a:lnSpc>
            </a:pPr>
            <a:r>
              <a:rPr lang="en-US" sz="5175" spc="300">
                <a:solidFill>
                  <a:srgbClr val="FFFFFF"/>
                </a:solidFill>
                <a:latin typeface="Montserrat"/>
              </a:rPr>
              <a:t>MAIN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69066" y="1795758"/>
            <a:ext cx="9200902" cy="4736430"/>
            <a:chOff x="0" y="0"/>
            <a:chExt cx="9200896" cy="4736427"/>
          </a:xfrm>
        </p:grpSpPr>
        <p:sp>
          <p:nvSpPr>
            <p:cNvPr id="3" name="Freeform 3"/>
            <p:cNvSpPr/>
            <p:nvPr/>
          </p:nvSpPr>
          <p:spPr>
            <a:xfrm>
              <a:off x="5369687" y="1081151"/>
              <a:ext cx="3628010" cy="2139696"/>
            </a:xfrm>
            <a:custGeom>
              <a:avLst/>
              <a:gdLst/>
              <a:ahLst/>
              <a:cxnLst/>
              <a:rect l="l" t="t" r="r" b="b"/>
              <a:pathLst>
                <a:path w="3628010" h="2139696">
                  <a:moveTo>
                    <a:pt x="2087753" y="0"/>
                  </a:moveTo>
                  <a:lnTo>
                    <a:pt x="1955800" y="0"/>
                  </a:lnTo>
                  <a:moveTo>
                    <a:pt x="1809115" y="0"/>
                  </a:moveTo>
                  <a:lnTo>
                    <a:pt x="1677289" y="0"/>
                  </a:lnTo>
                  <a:moveTo>
                    <a:pt x="1530604" y="0"/>
                  </a:moveTo>
                  <a:lnTo>
                    <a:pt x="1398778" y="0"/>
                  </a:lnTo>
                  <a:moveTo>
                    <a:pt x="1252093" y="0"/>
                  </a:moveTo>
                  <a:lnTo>
                    <a:pt x="122555" y="0"/>
                  </a:lnTo>
                  <a:cubicBezTo>
                    <a:pt x="90297" y="0"/>
                    <a:pt x="58801" y="12954"/>
                    <a:pt x="36068" y="35814"/>
                  </a:cubicBezTo>
                  <a:cubicBezTo>
                    <a:pt x="13335" y="58674"/>
                    <a:pt x="127" y="90043"/>
                    <a:pt x="127" y="122301"/>
                  </a:cubicBezTo>
                  <a:cubicBezTo>
                    <a:pt x="0" y="632460"/>
                    <a:pt x="77216" y="1098296"/>
                    <a:pt x="420497" y="1434592"/>
                  </a:cubicBezTo>
                  <a:cubicBezTo>
                    <a:pt x="603250" y="1613789"/>
                    <a:pt x="827532" y="1754632"/>
                    <a:pt x="1081786" y="1848231"/>
                  </a:cubicBezTo>
                  <a:lnTo>
                    <a:pt x="1122553" y="1998472"/>
                  </a:lnTo>
                  <a:cubicBezTo>
                    <a:pt x="1116838" y="2033778"/>
                    <a:pt x="1127125" y="2069719"/>
                    <a:pt x="1150366" y="2096897"/>
                  </a:cubicBezTo>
                  <a:cubicBezTo>
                    <a:pt x="1173607" y="2124075"/>
                    <a:pt x="1207516" y="2139696"/>
                    <a:pt x="1243330" y="2139696"/>
                  </a:cubicBezTo>
                  <a:lnTo>
                    <a:pt x="2384679" y="2139696"/>
                  </a:lnTo>
                  <a:cubicBezTo>
                    <a:pt x="2420493" y="2139696"/>
                    <a:pt x="2454275" y="2124202"/>
                    <a:pt x="2477516" y="2096897"/>
                  </a:cubicBezTo>
                  <a:cubicBezTo>
                    <a:pt x="2500757" y="2069592"/>
                    <a:pt x="2511044" y="2033778"/>
                    <a:pt x="2505329" y="1998472"/>
                  </a:cubicBezTo>
                  <a:lnTo>
                    <a:pt x="2546096" y="1848358"/>
                  </a:lnTo>
                  <a:cubicBezTo>
                    <a:pt x="2800224" y="1754632"/>
                    <a:pt x="3024632" y="1613789"/>
                    <a:pt x="3207513" y="1434592"/>
                  </a:cubicBezTo>
                  <a:cubicBezTo>
                    <a:pt x="3550667" y="1098296"/>
                    <a:pt x="3628010" y="632460"/>
                    <a:pt x="3627882" y="122301"/>
                  </a:cubicBezTo>
                  <a:cubicBezTo>
                    <a:pt x="3627882" y="90043"/>
                    <a:pt x="3614801" y="58547"/>
                    <a:pt x="3591941" y="35814"/>
                  </a:cubicBezTo>
                  <a:cubicBezTo>
                    <a:pt x="3569081" y="13081"/>
                    <a:pt x="3537585" y="0"/>
                    <a:pt x="3505454" y="0"/>
                  </a:cubicBezTo>
                  <a:lnTo>
                    <a:pt x="2234311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5556123" y="60071"/>
              <a:ext cx="3586735" cy="2231771"/>
            </a:xfrm>
            <a:custGeom>
              <a:avLst/>
              <a:gdLst/>
              <a:ahLst/>
              <a:cxnLst/>
              <a:rect l="l" t="t" r="r" b="b"/>
              <a:pathLst>
                <a:path w="3586735" h="2231771">
                  <a:moveTo>
                    <a:pt x="3557397" y="413131"/>
                  </a:moveTo>
                  <a:cubicBezTo>
                    <a:pt x="3535172" y="381000"/>
                    <a:pt x="3499358" y="359918"/>
                    <a:pt x="3460623" y="355854"/>
                  </a:cubicBezTo>
                  <a:lnTo>
                    <a:pt x="150622" y="4191"/>
                  </a:lnTo>
                  <a:cubicBezTo>
                    <a:pt x="111887" y="0"/>
                    <a:pt x="72390" y="13208"/>
                    <a:pt x="44069" y="39878"/>
                  </a:cubicBezTo>
                  <a:cubicBezTo>
                    <a:pt x="15748" y="66548"/>
                    <a:pt x="0" y="104902"/>
                    <a:pt x="1397" y="143891"/>
                  </a:cubicBezTo>
                  <a:cubicBezTo>
                    <a:pt x="14732" y="471297"/>
                    <a:pt x="102362" y="742950"/>
                    <a:pt x="226949" y="961644"/>
                  </a:cubicBezTo>
                  <a:cubicBezTo>
                    <a:pt x="414020" y="1290066"/>
                    <a:pt x="680847" y="1497965"/>
                    <a:pt x="898525" y="1624076"/>
                  </a:cubicBezTo>
                  <a:lnTo>
                    <a:pt x="948182" y="1651254"/>
                  </a:lnTo>
                  <a:lnTo>
                    <a:pt x="844804" y="1906651"/>
                  </a:lnTo>
                  <a:cubicBezTo>
                    <a:pt x="829056" y="1946021"/>
                    <a:pt x="832485" y="1990344"/>
                    <a:pt x="854329" y="2026666"/>
                  </a:cubicBezTo>
                  <a:cubicBezTo>
                    <a:pt x="876173" y="2062988"/>
                    <a:pt x="913638" y="2086991"/>
                    <a:pt x="955802" y="2091436"/>
                  </a:cubicBezTo>
                  <a:lnTo>
                    <a:pt x="2234565" y="2227326"/>
                  </a:lnTo>
                  <a:cubicBezTo>
                    <a:pt x="2276729" y="2231771"/>
                    <a:pt x="2318385" y="2216277"/>
                    <a:pt x="2347468" y="2185289"/>
                  </a:cubicBezTo>
                  <a:cubicBezTo>
                    <a:pt x="2376297" y="2154301"/>
                    <a:pt x="2388997" y="2111756"/>
                    <a:pt x="2381758" y="2069846"/>
                  </a:cubicBezTo>
                  <a:lnTo>
                    <a:pt x="2334515" y="1798193"/>
                  </a:lnTo>
                  <a:cubicBezTo>
                    <a:pt x="2429257" y="1770380"/>
                    <a:pt x="2534413" y="1733042"/>
                    <a:pt x="2645538" y="1679194"/>
                  </a:cubicBezTo>
                  <a:cubicBezTo>
                    <a:pt x="2825243" y="1591818"/>
                    <a:pt x="3016758" y="1463548"/>
                    <a:pt x="3184653" y="1275842"/>
                  </a:cubicBezTo>
                  <a:cubicBezTo>
                    <a:pt x="3352546" y="1088263"/>
                    <a:pt x="3495295" y="841121"/>
                    <a:pt x="3577083" y="523748"/>
                  </a:cubicBezTo>
                  <a:cubicBezTo>
                    <a:pt x="3586735" y="486029"/>
                    <a:pt x="3579623" y="445262"/>
                    <a:pt x="3557398" y="41313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06680" y="3504184"/>
              <a:ext cx="6441694" cy="1168654"/>
            </a:xfrm>
            <a:custGeom>
              <a:avLst/>
              <a:gdLst/>
              <a:ahLst/>
              <a:cxnLst/>
              <a:rect l="l" t="t" r="r" b="b"/>
              <a:pathLst>
                <a:path w="6441694" h="1168654">
                  <a:moveTo>
                    <a:pt x="3220720" y="843915"/>
                  </a:moveTo>
                  <a:cubicBezTo>
                    <a:pt x="1654302" y="843915"/>
                    <a:pt x="375920" y="490220"/>
                    <a:pt x="24130" y="0"/>
                  </a:cubicBezTo>
                  <a:cubicBezTo>
                    <a:pt x="8763" y="40513"/>
                    <a:pt x="0" y="81280"/>
                    <a:pt x="0" y="122174"/>
                  </a:cubicBezTo>
                  <a:cubicBezTo>
                    <a:pt x="0" y="390652"/>
                    <a:pt x="338709" y="657098"/>
                    <a:pt x="929259" y="853440"/>
                  </a:cubicBezTo>
                  <a:cubicBezTo>
                    <a:pt x="1540764" y="1056767"/>
                    <a:pt x="2354707" y="1168654"/>
                    <a:pt x="3220847" y="1168654"/>
                  </a:cubicBezTo>
                  <a:cubicBezTo>
                    <a:pt x="4086987" y="1168654"/>
                    <a:pt x="4900803" y="1056640"/>
                    <a:pt x="5512435" y="853440"/>
                  </a:cubicBezTo>
                  <a:cubicBezTo>
                    <a:pt x="6102985" y="657098"/>
                    <a:pt x="6441694" y="390525"/>
                    <a:pt x="6441694" y="122174"/>
                  </a:cubicBezTo>
                  <a:cubicBezTo>
                    <a:pt x="6441694" y="81280"/>
                    <a:pt x="6432931" y="40513"/>
                    <a:pt x="6417564" y="0"/>
                  </a:cubicBezTo>
                  <a:cubicBezTo>
                    <a:pt x="6065773" y="490220"/>
                    <a:pt x="4787519" y="843915"/>
                    <a:pt x="3220973" y="84391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56261" y="2159381"/>
              <a:ext cx="6453632" cy="2140077"/>
            </a:xfrm>
            <a:custGeom>
              <a:avLst/>
              <a:gdLst/>
              <a:ahLst/>
              <a:cxnLst/>
              <a:rect l="l" t="t" r="r" b="b"/>
              <a:pathLst>
                <a:path w="6453632" h="2140077">
                  <a:moveTo>
                    <a:pt x="5813171" y="1094740"/>
                  </a:moveTo>
                  <a:lnTo>
                    <a:pt x="5812282" y="1106932"/>
                  </a:lnTo>
                  <a:cubicBezTo>
                    <a:pt x="5810758" y="1122934"/>
                    <a:pt x="5807964" y="1131951"/>
                    <a:pt x="5805551" y="1142365"/>
                  </a:cubicBezTo>
                  <a:cubicBezTo>
                    <a:pt x="5795137" y="1183513"/>
                    <a:pt x="5766435" y="1242187"/>
                    <a:pt x="5709031" y="1298702"/>
                  </a:cubicBezTo>
                  <a:cubicBezTo>
                    <a:pt x="5652897" y="1356106"/>
                    <a:pt x="5572252" y="1412113"/>
                    <a:pt x="5473827" y="1463040"/>
                  </a:cubicBezTo>
                  <a:cubicBezTo>
                    <a:pt x="5375529" y="1514475"/>
                    <a:pt x="5259324" y="1562100"/>
                    <a:pt x="5129530" y="1603121"/>
                  </a:cubicBezTo>
                  <a:cubicBezTo>
                    <a:pt x="4999863" y="1644523"/>
                    <a:pt x="4856861" y="1680718"/>
                    <a:pt x="4704080" y="1710690"/>
                  </a:cubicBezTo>
                  <a:cubicBezTo>
                    <a:pt x="4551426" y="1740916"/>
                    <a:pt x="4389247" y="1766443"/>
                    <a:pt x="4220591" y="1784604"/>
                  </a:cubicBezTo>
                  <a:cubicBezTo>
                    <a:pt x="4051935" y="1802765"/>
                    <a:pt x="3877183" y="1817243"/>
                    <a:pt x="3699383" y="1823212"/>
                  </a:cubicBezTo>
                  <a:cubicBezTo>
                    <a:pt x="3521329" y="1829689"/>
                    <a:pt x="3341116" y="1830578"/>
                    <a:pt x="3159633" y="1826260"/>
                  </a:cubicBezTo>
                  <a:cubicBezTo>
                    <a:pt x="2980563" y="1820799"/>
                    <a:pt x="2798191" y="1809750"/>
                    <a:pt x="2621661" y="1793494"/>
                  </a:cubicBezTo>
                  <a:cubicBezTo>
                    <a:pt x="2444369" y="1777873"/>
                    <a:pt x="2270633" y="1753616"/>
                    <a:pt x="2103374" y="1726185"/>
                  </a:cubicBezTo>
                  <a:cubicBezTo>
                    <a:pt x="1936115" y="1698753"/>
                    <a:pt x="1775460" y="1664336"/>
                    <a:pt x="1624584" y="1625727"/>
                  </a:cubicBezTo>
                  <a:cubicBezTo>
                    <a:pt x="1473708" y="1587374"/>
                    <a:pt x="1332992" y="1543431"/>
                    <a:pt x="1205738" y="1494918"/>
                  </a:cubicBezTo>
                  <a:cubicBezTo>
                    <a:pt x="1078357" y="1446785"/>
                    <a:pt x="965073" y="1392937"/>
                    <a:pt x="869696" y="1336041"/>
                  </a:cubicBezTo>
                  <a:cubicBezTo>
                    <a:pt x="774192" y="1279652"/>
                    <a:pt x="696849" y="1219200"/>
                    <a:pt x="643890" y="1158875"/>
                  </a:cubicBezTo>
                  <a:cubicBezTo>
                    <a:pt x="589788" y="1099312"/>
                    <a:pt x="564261" y="1039114"/>
                    <a:pt x="556260" y="997585"/>
                  </a:cubicBezTo>
                  <a:lnTo>
                    <a:pt x="551688" y="969900"/>
                  </a:lnTo>
                  <a:cubicBezTo>
                    <a:pt x="551561" y="961772"/>
                    <a:pt x="551434" y="955041"/>
                    <a:pt x="551434" y="949579"/>
                  </a:cubicBezTo>
                  <a:lnTo>
                    <a:pt x="551180" y="933069"/>
                  </a:lnTo>
                  <a:lnTo>
                    <a:pt x="551815" y="938657"/>
                  </a:lnTo>
                  <a:cubicBezTo>
                    <a:pt x="553466" y="954913"/>
                    <a:pt x="554228" y="961517"/>
                    <a:pt x="555117" y="969518"/>
                  </a:cubicBezTo>
                  <a:lnTo>
                    <a:pt x="562102" y="996188"/>
                  </a:lnTo>
                  <a:cubicBezTo>
                    <a:pt x="573405" y="1036193"/>
                    <a:pt x="604139" y="1090422"/>
                    <a:pt x="659384" y="1144398"/>
                  </a:cubicBezTo>
                  <a:cubicBezTo>
                    <a:pt x="714121" y="1198881"/>
                    <a:pt x="792861" y="1252220"/>
                    <a:pt x="889381" y="1300862"/>
                  </a:cubicBezTo>
                  <a:cubicBezTo>
                    <a:pt x="985901" y="1349630"/>
                    <a:pt x="1099947" y="1394461"/>
                    <a:pt x="1226566" y="1436371"/>
                  </a:cubicBezTo>
                  <a:cubicBezTo>
                    <a:pt x="1480820" y="1518413"/>
                    <a:pt x="1786890" y="1584326"/>
                    <a:pt x="2118106" y="1632078"/>
                  </a:cubicBezTo>
                  <a:cubicBezTo>
                    <a:pt x="2283714" y="1656462"/>
                    <a:pt x="2455926" y="1673988"/>
                    <a:pt x="2630932" y="1689355"/>
                  </a:cubicBezTo>
                  <a:cubicBezTo>
                    <a:pt x="2806827" y="1704214"/>
                    <a:pt x="2983357" y="1713612"/>
                    <a:pt x="3163570" y="1718057"/>
                  </a:cubicBezTo>
                  <a:cubicBezTo>
                    <a:pt x="3341370" y="1723518"/>
                    <a:pt x="3520694" y="1723899"/>
                    <a:pt x="3696208" y="1718819"/>
                  </a:cubicBezTo>
                  <a:cubicBezTo>
                    <a:pt x="3871849" y="1713231"/>
                    <a:pt x="4044823" y="1705103"/>
                    <a:pt x="4211447" y="1689990"/>
                  </a:cubicBezTo>
                  <a:cubicBezTo>
                    <a:pt x="4378071" y="1674877"/>
                    <a:pt x="4538853" y="1656081"/>
                    <a:pt x="4690110" y="1631443"/>
                  </a:cubicBezTo>
                  <a:cubicBezTo>
                    <a:pt x="4841240" y="1606552"/>
                    <a:pt x="4983480" y="1577849"/>
                    <a:pt x="5112512" y="1543686"/>
                  </a:cubicBezTo>
                  <a:cubicBezTo>
                    <a:pt x="5241290" y="1508761"/>
                    <a:pt x="5357622" y="1470280"/>
                    <a:pt x="5456682" y="1426846"/>
                  </a:cubicBezTo>
                  <a:cubicBezTo>
                    <a:pt x="5555869" y="1383793"/>
                    <a:pt x="5637403" y="1334771"/>
                    <a:pt x="5694934" y="1283336"/>
                  </a:cubicBezTo>
                  <a:cubicBezTo>
                    <a:pt x="5752974" y="1232409"/>
                    <a:pt x="5786756" y="1179958"/>
                    <a:pt x="5800218" y="1140715"/>
                  </a:cubicBezTo>
                  <a:lnTo>
                    <a:pt x="5808727" y="1114426"/>
                  </a:lnTo>
                  <a:cubicBezTo>
                    <a:pt x="5809997" y="1106552"/>
                    <a:pt x="5811013" y="1099821"/>
                    <a:pt x="5811902" y="1094487"/>
                  </a:cubicBezTo>
                  <a:lnTo>
                    <a:pt x="5814569" y="1078231"/>
                  </a:lnTo>
                  <a:lnTo>
                    <a:pt x="5814188" y="1083819"/>
                  </a:lnTo>
                  <a:moveTo>
                    <a:pt x="5537708" y="402209"/>
                  </a:moveTo>
                  <a:cubicBezTo>
                    <a:pt x="4932045" y="182118"/>
                    <a:pt x="4121531" y="47752"/>
                    <a:pt x="3255772" y="23876"/>
                  </a:cubicBezTo>
                  <a:cubicBezTo>
                    <a:pt x="2390013" y="0"/>
                    <a:pt x="1573276" y="89535"/>
                    <a:pt x="956437" y="275844"/>
                  </a:cubicBezTo>
                  <a:cubicBezTo>
                    <a:pt x="360680" y="455803"/>
                    <a:pt x="14732" y="712978"/>
                    <a:pt x="7366" y="981202"/>
                  </a:cubicBezTo>
                  <a:cubicBezTo>
                    <a:pt x="0" y="1249426"/>
                    <a:pt x="331216" y="1525270"/>
                    <a:pt x="916051" y="1737868"/>
                  </a:cubicBezTo>
                  <a:cubicBezTo>
                    <a:pt x="1521714" y="1957959"/>
                    <a:pt x="2332228" y="2092325"/>
                    <a:pt x="3197987" y="2116201"/>
                  </a:cubicBezTo>
                  <a:cubicBezTo>
                    <a:pt x="4063746" y="2140077"/>
                    <a:pt x="4880483" y="2050542"/>
                    <a:pt x="5497322" y="1864233"/>
                  </a:cubicBezTo>
                  <a:cubicBezTo>
                    <a:pt x="6093079" y="1684274"/>
                    <a:pt x="6438900" y="1427226"/>
                    <a:pt x="6446266" y="1158875"/>
                  </a:cubicBezTo>
                  <a:cubicBezTo>
                    <a:pt x="6453632" y="890524"/>
                    <a:pt x="6122416" y="614807"/>
                    <a:pt x="5537581" y="402209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60975" y="7738405"/>
            <a:ext cx="7922847" cy="235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15000" spc="2400">
                <a:solidFill>
                  <a:srgbClr val="FFFFFF"/>
                </a:solidFill>
                <a:ea typeface="Arimo Bold"/>
              </a:rPr>
              <a:t>返却口</a:t>
            </a:r>
          </a:p>
          <a:p>
            <a:pPr algn="ctr">
              <a:lnSpc>
                <a:spcPts val="12937"/>
              </a:lnSpc>
            </a:pPr>
            <a:r>
              <a:rPr lang="en-US" sz="5175" spc="279">
                <a:solidFill>
                  <a:srgbClr val="FFFFFF"/>
                </a:solidFill>
                <a:latin typeface="Montserrat"/>
              </a:rPr>
              <a:t>RETURN TRAYS HERE</a:t>
            </a:r>
          </a:p>
        </p:txBody>
      </p:sp>
    </p:spTree>
    <p:extLst>
      <p:ext uri="{BB962C8B-B14F-4D97-AF65-F5344CB8AC3E}">
        <p14:creationId xmlns:p14="http://schemas.microsoft.com/office/powerpoint/2010/main" val="278428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8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5012" y="1101947"/>
            <a:ext cx="8770068" cy="5956602"/>
          </a:xfrm>
          <a:custGeom>
            <a:avLst/>
            <a:gdLst/>
            <a:ahLst/>
            <a:cxnLst/>
            <a:rect l="l" t="t" r="r" b="b"/>
            <a:pathLst>
              <a:path w="8770068" h="5956602">
                <a:moveTo>
                  <a:pt x="0" y="0"/>
                </a:moveTo>
                <a:lnTo>
                  <a:pt x="8770067" y="0"/>
                </a:lnTo>
                <a:lnTo>
                  <a:pt x="8770067" y="5956602"/>
                </a:lnTo>
                <a:lnTo>
                  <a:pt x="0" y="5956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63481" y="7703953"/>
            <a:ext cx="5541902" cy="253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5"/>
              </a:lnSpc>
            </a:pPr>
            <a:r>
              <a:rPr lang="en-US" sz="11000" spc="220">
                <a:solidFill>
                  <a:srgbClr val="FFFFFF"/>
                </a:solidFill>
                <a:latin typeface="Arimo Bold"/>
                <a:ea typeface="Arimo Bold"/>
              </a:rPr>
              <a:t>メインB</a:t>
            </a:r>
          </a:p>
          <a:p>
            <a:pPr algn="ctr">
              <a:lnSpc>
                <a:spcPts val="12937"/>
              </a:lnSpc>
            </a:pPr>
            <a:r>
              <a:rPr lang="en-US" sz="5175" spc="300">
                <a:solidFill>
                  <a:srgbClr val="FFFFFF"/>
                </a:solidFill>
                <a:latin typeface="Montserrat"/>
              </a:rPr>
              <a:t>MAIN 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5012" y="1101947"/>
            <a:ext cx="8770068" cy="5956602"/>
          </a:xfrm>
          <a:custGeom>
            <a:avLst/>
            <a:gdLst/>
            <a:ahLst/>
            <a:cxnLst/>
            <a:rect l="l" t="t" r="r" b="b"/>
            <a:pathLst>
              <a:path w="8770068" h="5956602">
                <a:moveTo>
                  <a:pt x="0" y="0"/>
                </a:moveTo>
                <a:lnTo>
                  <a:pt x="8770067" y="0"/>
                </a:lnTo>
                <a:lnTo>
                  <a:pt x="8770067" y="5956602"/>
                </a:lnTo>
                <a:lnTo>
                  <a:pt x="0" y="5956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92244" y="7703953"/>
            <a:ext cx="5684396" cy="253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5"/>
              </a:lnSpc>
            </a:pPr>
            <a:r>
              <a:rPr lang="en-US" sz="11000" spc="220">
                <a:solidFill>
                  <a:srgbClr val="FFFFFF"/>
                </a:solidFill>
                <a:latin typeface="Arimo Bold"/>
                <a:ea typeface="Arimo Bold"/>
              </a:rPr>
              <a:t>メインC</a:t>
            </a:r>
          </a:p>
          <a:p>
            <a:pPr algn="ctr">
              <a:lnSpc>
                <a:spcPts val="12937"/>
              </a:lnSpc>
            </a:pPr>
            <a:r>
              <a:rPr lang="en-US" sz="5175" spc="300">
                <a:solidFill>
                  <a:srgbClr val="FFFFFF"/>
                </a:solidFill>
                <a:latin typeface="Montserrat"/>
              </a:rPr>
              <a:t>MAIN 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462558" y="3519173"/>
            <a:ext cx="6139329" cy="3188084"/>
            <a:chOff x="0" y="0"/>
            <a:chExt cx="6139332" cy="3188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9307" cy="3188081"/>
            </a:xfrm>
            <a:custGeom>
              <a:avLst/>
              <a:gdLst/>
              <a:ahLst/>
              <a:cxnLst/>
              <a:rect l="l" t="t" r="r" b="b"/>
              <a:pathLst>
                <a:path w="6139307" h="3188081">
                  <a:moveTo>
                    <a:pt x="0" y="0"/>
                  </a:moveTo>
                  <a:cubicBezTo>
                    <a:pt x="0" y="1169543"/>
                    <a:pt x="869696" y="2162048"/>
                    <a:pt x="2079117" y="2519299"/>
                  </a:cubicBezTo>
                  <a:lnTo>
                    <a:pt x="2079117" y="3188081"/>
                  </a:lnTo>
                  <a:lnTo>
                    <a:pt x="4060190" y="3188081"/>
                  </a:lnTo>
                  <a:lnTo>
                    <a:pt x="4060190" y="2519299"/>
                  </a:lnTo>
                  <a:cubicBezTo>
                    <a:pt x="5269611" y="2162048"/>
                    <a:pt x="6139307" y="1169543"/>
                    <a:pt x="61393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57331" y="1426388"/>
            <a:ext cx="5097161" cy="1916849"/>
            <a:chOff x="0" y="0"/>
            <a:chExt cx="5097158" cy="19168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97272" cy="1916938"/>
            </a:xfrm>
            <a:custGeom>
              <a:avLst/>
              <a:gdLst/>
              <a:ahLst/>
              <a:cxnLst/>
              <a:rect l="l" t="t" r="r" b="b"/>
              <a:pathLst>
                <a:path w="5097272" h="1916938">
                  <a:moveTo>
                    <a:pt x="379349" y="339725"/>
                  </a:moveTo>
                  <a:cubicBezTo>
                    <a:pt x="379349" y="300736"/>
                    <a:pt x="390525" y="286639"/>
                    <a:pt x="417576" y="253111"/>
                  </a:cubicBezTo>
                  <a:lnTo>
                    <a:pt x="564261" y="253111"/>
                  </a:lnTo>
                  <a:cubicBezTo>
                    <a:pt x="557530" y="278511"/>
                    <a:pt x="553212" y="306959"/>
                    <a:pt x="553212" y="339725"/>
                  </a:cubicBezTo>
                  <a:lnTo>
                    <a:pt x="557276" y="391668"/>
                  </a:lnTo>
                  <a:lnTo>
                    <a:pt x="392303" y="391668"/>
                  </a:lnTo>
                  <a:cubicBezTo>
                    <a:pt x="383794" y="377063"/>
                    <a:pt x="379349" y="362585"/>
                    <a:pt x="379349" y="339725"/>
                  </a:cubicBezTo>
                  <a:moveTo>
                    <a:pt x="0" y="644779"/>
                  </a:moveTo>
                  <a:lnTo>
                    <a:pt x="281559" y="644779"/>
                  </a:lnTo>
                  <a:cubicBezTo>
                    <a:pt x="281813" y="648208"/>
                    <a:pt x="282448" y="651002"/>
                    <a:pt x="282448" y="654939"/>
                  </a:cubicBezTo>
                  <a:cubicBezTo>
                    <a:pt x="282448" y="694309"/>
                    <a:pt x="271145" y="708406"/>
                    <a:pt x="243840" y="742315"/>
                  </a:cubicBezTo>
                  <a:cubicBezTo>
                    <a:pt x="208661" y="785876"/>
                    <a:pt x="155575" y="851789"/>
                    <a:pt x="155575" y="970153"/>
                  </a:cubicBezTo>
                  <a:cubicBezTo>
                    <a:pt x="155575" y="1088517"/>
                    <a:pt x="208661" y="1154303"/>
                    <a:pt x="243713" y="1197991"/>
                  </a:cubicBezTo>
                  <a:cubicBezTo>
                    <a:pt x="271145" y="1232027"/>
                    <a:pt x="282448" y="1246124"/>
                    <a:pt x="282448" y="1285494"/>
                  </a:cubicBezTo>
                  <a:cubicBezTo>
                    <a:pt x="282448" y="1324991"/>
                    <a:pt x="271145" y="1339215"/>
                    <a:pt x="243713" y="1373251"/>
                  </a:cubicBezTo>
                  <a:cubicBezTo>
                    <a:pt x="208661" y="1416939"/>
                    <a:pt x="155575" y="1482852"/>
                    <a:pt x="155575" y="1601216"/>
                  </a:cubicBezTo>
                  <a:cubicBezTo>
                    <a:pt x="155575" y="1719580"/>
                    <a:pt x="208661" y="1785493"/>
                    <a:pt x="243713" y="1829181"/>
                  </a:cubicBezTo>
                  <a:cubicBezTo>
                    <a:pt x="271145" y="1863344"/>
                    <a:pt x="282448" y="1877441"/>
                    <a:pt x="282448" y="1916938"/>
                  </a:cubicBezTo>
                  <a:lnTo>
                    <a:pt x="506222" y="1916938"/>
                  </a:lnTo>
                  <a:cubicBezTo>
                    <a:pt x="506222" y="1798574"/>
                    <a:pt x="453136" y="1732534"/>
                    <a:pt x="418084" y="1688973"/>
                  </a:cubicBezTo>
                  <a:cubicBezTo>
                    <a:pt x="390652" y="1654810"/>
                    <a:pt x="379349" y="1640713"/>
                    <a:pt x="379349" y="1601216"/>
                  </a:cubicBezTo>
                  <a:cubicBezTo>
                    <a:pt x="379349" y="1561719"/>
                    <a:pt x="390652" y="1547495"/>
                    <a:pt x="418084" y="1513459"/>
                  </a:cubicBezTo>
                  <a:cubicBezTo>
                    <a:pt x="453136" y="1469771"/>
                    <a:pt x="506222" y="1403858"/>
                    <a:pt x="506222" y="1285494"/>
                  </a:cubicBezTo>
                  <a:cubicBezTo>
                    <a:pt x="506222" y="1167130"/>
                    <a:pt x="453136" y="1101090"/>
                    <a:pt x="418084" y="1057529"/>
                  </a:cubicBezTo>
                  <a:cubicBezTo>
                    <a:pt x="390652" y="1023493"/>
                    <a:pt x="379349" y="1009396"/>
                    <a:pt x="379349" y="970026"/>
                  </a:cubicBezTo>
                  <a:cubicBezTo>
                    <a:pt x="379349" y="930656"/>
                    <a:pt x="390652" y="916559"/>
                    <a:pt x="418084" y="882523"/>
                  </a:cubicBezTo>
                  <a:cubicBezTo>
                    <a:pt x="453136" y="838962"/>
                    <a:pt x="506222" y="773049"/>
                    <a:pt x="506222" y="654812"/>
                  </a:cubicBezTo>
                  <a:lnTo>
                    <a:pt x="505714" y="648208"/>
                  </a:lnTo>
                  <a:lnTo>
                    <a:pt x="679069" y="644779"/>
                  </a:lnTo>
                  <a:cubicBezTo>
                    <a:pt x="679323" y="648208"/>
                    <a:pt x="679958" y="651002"/>
                    <a:pt x="679958" y="654939"/>
                  </a:cubicBezTo>
                  <a:cubicBezTo>
                    <a:pt x="679958" y="694309"/>
                    <a:pt x="668655" y="708406"/>
                    <a:pt x="641223" y="742315"/>
                  </a:cubicBezTo>
                  <a:cubicBezTo>
                    <a:pt x="606171" y="785876"/>
                    <a:pt x="553085" y="851789"/>
                    <a:pt x="553085" y="970153"/>
                  </a:cubicBezTo>
                  <a:cubicBezTo>
                    <a:pt x="553085" y="1088517"/>
                    <a:pt x="606171" y="1154303"/>
                    <a:pt x="641223" y="1197864"/>
                  </a:cubicBezTo>
                  <a:cubicBezTo>
                    <a:pt x="668655" y="1231900"/>
                    <a:pt x="679958" y="1245997"/>
                    <a:pt x="679958" y="1285367"/>
                  </a:cubicBezTo>
                  <a:cubicBezTo>
                    <a:pt x="679958" y="1324864"/>
                    <a:pt x="668655" y="1339088"/>
                    <a:pt x="641223" y="1373124"/>
                  </a:cubicBezTo>
                  <a:cubicBezTo>
                    <a:pt x="606171" y="1416812"/>
                    <a:pt x="553085" y="1482725"/>
                    <a:pt x="553085" y="1601089"/>
                  </a:cubicBezTo>
                  <a:cubicBezTo>
                    <a:pt x="553085" y="1719453"/>
                    <a:pt x="606171" y="1785366"/>
                    <a:pt x="641223" y="1829054"/>
                  </a:cubicBezTo>
                  <a:cubicBezTo>
                    <a:pt x="668655" y="1863090"/>
                    <a:pt x="679958" y="1877314"/>
                    <a:pt x="679958" y="1916811"/>
                  </a:cubicBezTo>
                  <a:lnTo>
                    <a:pt x="903859" y="1916811"/>
                  </a:lnTo>
                  <a:cubicBezTo>
                    <a:pt x="903859" y="1798447"/>
                    <a:pt x="850773" y="1732407"/>
                    <a:pt x="815721" y="1688846"/>
                  </a:cubicBezTo>
                  <a:cubicBezTo>
                    <a:pt x="788289" y="1654683"/>
                    <a:pt x="776986" y="1640586"/>
                    <a:pt x="776986" y="1601089"/>
                  </a:cubicBezTo>
                  <a:cubicBezTo>
                    <a:pt x="776986" y="1561592"/>
                    <a:pt x="788289" y="1547368"/>
                    <a:pt x="815721" y="1513332"/>
                  </a:cubicBezTo>
                  <a:cubicBezTo>
                    <a:pt x="850773" y="1469644"/>
                    <a:pt x="903859" y="1403731"/>
                    <a:pt x="903859" y="1285367"/>
                  </a:cubicBezTo>
                  <a:cubicBezTo>
                    <a:pt x="903859" y="1167003"/>
                    <a:pt x="850773" y="1101217"/>
                    <a:pt x="815721" y="1057529"/>
                  </a:cubicBezTo>
                  <a:cubicBezTo>
                    <a:pt x="788416" y="1023493"/>
                    <a:pt x="777113" y="1009523"/>
                    <a:pt x="777113" y="970026"/>
                  </a:cubicBezTo>
                  <a:cubicBezTo>
                    <a:pt x="777113" y="930529"/>
                    <a:pt x="788416" y="916559"/>
                    <a:pt x="815848" y="882523"/>
                  </a:cubicBezTo>
                  <a:cubicBezTo>
                    <a:pt x="850900" y="838962"/>
                    <a:pt x="903986" y="773049"/>
                    <a:pt x="903986" y="654812"/>
                  </a:cubicBezTo>
                  <a:lnTo>
                    <a:pt x="903478" y="648208"/>
                  </a:lnTo>
                  <a:lnTo>
                    <a:pt x="5097272" y="644779"/>
                  </a:lnTo>
                  <a:lnTo>
                    <a:pt x="5097272" y="391668"/>
                  </a:lnTo>
                  <a:lnTo>
                    <a:pt x="789940" y="391668"/>
                  </a:lnTo>
                  <a:cubicBezTo>
                    <a:pt x="781431" y="377063"/>
                    <a:pt x="776986" y="362585"/>
                    <a:pt x="776986" y="339725"/>
                  </a:cubicBezTo>
                  <a:cubicBezTo>
                    <a:pt x="776986" y="300736"/>
                    <a:pt x="788289" y="286639"/>
                    <a:pt x="815213" y="253111"/>
                  </a:cubicBezTo>
                  <a:lnTo>
                    <a:pt x="5097145" y="253111"/>
                  </a:lnTo>
                  <a:lnTo>
                    <a:pt x="5097145" y="0"/>
                  </a:lnTo>
                  <a:lnTo>
                    <a:pt x="0" y="0"/>
                  </a:lnTo>
                  <a:lnTo>
                    <a:pt x="0" y="253111"/>
                  </a:lnTo>
                  <a:lnTo>
                    <a:pt x="166497" y="253111"/>
                  </a:lnTo>
                  <a:cubicBezTo>
                    <a:pt x="159893" y="278511"/>
                    <a:pt x="155448" y="306959"/>
                    <a:pt x="155448" y="339725"/>
                  </a:cubicBezTo>
                  <a:lnTo>
                    <a:pt x="159512" y="391668"/>
                  </a:lnTo>
                  <a:lnTo>
                    <a:pt x="0" y="3916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45821" y="7175500"/>
            <a:ext cx="5172777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dirty="0">
                <a:solidFill>
                  <a:srgbClr val="FFFFFF"/>
                </a:solidFill>
                <a:ea typeface="Arimo Bold"/>
              </a:rPr>
              <a:t>麺</a:t>
            </a:r>
          </a:p>
          <a:p>
            <a:pPr algn="ctr">
              <a:lnSpc>
                <a:spcPts val="7244"/>
              </a:lnSpc>
            </a:pPr>
            <a:r>
              <a:rPr lang="en-US" sz="5175" spc="300" dirty="0">
                <a:solidFill>
                  <a:srgbClr val="FFFFFF"/>
                </a:solidFill>
                <a:latin typeface="Montserrat"/>
              </a:rPr>
              <a:t>NOODLE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6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148222" y="1876244"/>
            <a:ext cx="8833133" cy="4419562"/>
            <a:chOff x="0" y="0"/>
            <a:chExt cx="8833142" cy="4419562"/>
          </a:xfrm>
        </p:grpSpPr>
        <p:sp>
          <p:nvSpPr>
            <p:cNvPr id="3" name="Freeform 3"/>
            <p:cNvSpPr/>
            <p:nvPr/>
          </p:nvSpPr>
          <p:spPr>
            <a:xfrm>
              <a:off x="-164338" y="-72009"/>
              <a:ext cx="8997569" cy="4491482"/>
            </a:xfrm>
            <a:custGeom>
              <a:avLst/>
              <a:gdLst/>
              <a:ahLst/>
              <a:cxnLst/>
              <a:rect l="l" t="t" r="r" b="b"/>
              <a:pathLst>
                <a:path w="8997569" h="4491482">
                  <a:moveTo>
                    <a:pt x="7192772" y="2196592"/>
                  </a:moveTo>
                  <a:cubicBezTo>
                    <a:pt x="6797166" y="2261108"/>
                    <a:pt x="6774561" y="1974596"/>
                    <a:pt x="6487541" y="2193671"/>
                  </a:cubicBezTo>
                  <a:cubicBezTo>
                    <a:pt x="6625717" y="1906143"/>
                    <a:pt x="6691249" y="1644650"/>
                    <a:pt x="6741414" y="1499489"/>
                  </a:cubicBezTo>
                  <a:cubicBezTo>
                    <a:pt x="6761988" y="1511427"/>
                    <a:pt x="6784467" y="1520063"/>
                    <a:pt x="6809994" y="1520063"/>
                  </a:cubicBezTo>
                  <a:cubicBezTo>
                    <a:pt x="7207631" y="1520063"/>
                    <a:pt x="7301865" y="1200912"/>
                    <a:pt x="7377557" y="944499"/>
                  </a:cubicBezTo>
                  <a:cubicBezTo>
                    <a:pt x="7471664" y="625856"/>
                    <a:pt x="7552944" y="350647"/>
                    <a:pt x="8072502" y="350647"/>
                  </a:cubicBezTo>
                  <a:cubicBezTo>
                    <a:pt x="8672323" y="350647"/>
                    <a:pt x="8718932" y="874903"/>
                    <a:pt x="8718932" y="1035685"/>
                  </a:cubicBezTo>
                  <a:cubicBezTo>
                    <a:pt x="8718932" y="1626616"/>
                    <a:pt x="7901687" y="2080895"/>
                    <a:pt x="7192900" y="2196592"/>
                  </a:cubicBezTo>
                  <a:moveTo>
                    <a:pt x="8072501" y="72009"/>
                  </a:moveTo>
                  <a:cubicBezTo>
                    <a:pt x="7344791" y="72009"/>
                    <a:pt x="7209282" y="530733"/>
                    <a:pt x="7110349" y="865632"/>
                  </a:cubicBezTo>
                  <a:cubicBezTo>
                    <a:pt x="7028053" y="1144143"/>
                    <a:pt x="6983857" y="1241552"/>
                    <a:pt x="6809994" y="1241552"/>
                  </a:cubicBezTo>
                  <a:cubicBezTo>
                    <a:pt x="6784848" y="1241552"/>
                    <a:pt x="6762623" y="1250061"/>
                    <a:pt x="6742175" y="1261618"/>
                  </a:cubicBezTo>
                  <a:cubicBezTo>
                    <a:pt x="6153784" y="1157859"/>
                    <a:pt x="4429251" y="1340612"/>
                    <a:pt x="3115690" y="954786"/>
                  </a:cubicBezTo>
                  <a:cubicBezTo>
                    <a:pt x="1722628" y="545592"/>
                    <a:pt x="822960" y="0"/>
                    <a:pt x="207645" y="867791"/>
                  </a:cubicBezTo>
                  <a:cubicBezTo>
                    <a:pt x="0" y="1160526"/>
                    <a:pt x="545719" y="790956"/>
                    <a:pt x="1705229" y="1808099"/>
                  </a:cubicBezTo>
                  <a:cubicBezTo>
                    <a:pt x="2201545" y="2243455"/>
                    <a:pt x="2959735" y="3215767"/>
                    <a:pt x="3491611" y="3366643"/>
                  </a:cubicBezTo>
                  <a:cubicBezTo>
                    <a:pt x="3148584" y="3999103"/>
                    <a:pt x="2551049" y="3762629"/>
                    <a:pt x="2551049" y="4384294"/>
                  </a:cubicBezTo>
                  <a:cubicBezTo>
                    <a:pt x="3151378" y="4480814"/>
                    <a:pt x="3815969" y="4491482"/>
                    <a:pt x="4319778" y="4491482"/>
                  </a:cubicBezTo>
                  <a:cubicBezTo>
                    <a:pt x="4823587" y="4491482"/>
                    <a:pt x="5488178" y="4480814"/>
                    <a:pt x="6088507" y="4384294"/>
                  </a:cubicBezTo>
                  <a:cubicBezTo>
                    <a:pt x="6088507" y="3762629"/>
                    <a:pt x="5485511" y="3999103"/>
                    <a:pt x="5142485" y="3366643"/>
                  </a:cubicBezTo>
                  <a:cubicBezTo>
                    <a:pt x="5677663" y="3198876"/>
                    <a:pt x="6023864" y="2899410"/>
                    <a:pt x="6255386" y="2583053"/>
                  </a:cubicBezTo>
                  <a:cubicBezTo>
                    <a:pt x="6266689" y="2604643"/>
                    <a:pt x="6281548" y="2624328"/>
                    <a:pt x="6303900" y="2637917"/>
                  </a:cubicBezTo>
                  <a:cubicBezTo>
                    <a:pt x="6326633" y="2651760"/>
                    <a:pt x="6351652" y="2658364"/>
                    <a:pt x="6376417" y="2658364"/>
                  </a:cubicBezTo>
                  <a:cubicBezTo>
                    <a:pt x="6423407" y="2658364"/>
                    <a:pt x="6469126" y="2634742"/>
                    <a:pt x="6495416" y="2591689"/>
                  </a:cubicBezTo>
                  <a:cubicBezTo>
                    <a:pt x="6692012" y="2269744"/>
                    <a:pt x="7142989" y="2196084"/>
                    <a:pt x="7620636" y="2118233"/>
                  </a:cubicBezTo>
                  <a:cubicBezTo>
                    <a:pt x="8266050" y="2012823"/>
                    <a:pt x="8997569" y="1893443"/>
                    <a:pt x="8997569" y="1035685"/>
                  </a:cubicBezTo>
                  <a:cubicBezTo>
                    <a:pt x="8997442" y="450215"/>
                    <a:pt x="8634349" y="72009"/>
                    <a:pt x="8072501" y="72009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91364" y="7632700"/>
            <a:ext cx="13182599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25"/>
              </a:lnSpc>
            </a:pPr>
            <a:r>
              <a:rPr lang="en-US" sz="11000" spc="220" dirty="0" err="1">
                <a:solidFill>
                  <a:srgbClr val="FFFFFF"/>
                </a:solidFill>
                <a:ea typeface="Arimo Bold"/>
              </a:rPr>
              <a:t>カレーライス</a:t>
            </a:r>
            <a:endParaRPr lang="en-US" sz="11000" spc="220" dirty="0">
              <a:solidFill>
                <a:srgbClr val="FFFFFF"/>
              </a:solidFill>
              <a:ea typeface="Arimo Bold"/>
            </a:endParaRPr>
          </a:p>
          <a:p>
            <a:pPr algn="ctr">
              <a:lnSpc>
                <a:spcPts val="12937"/>
              </a:lnSpc>
            </a:pPr>
            <a:r>
              <a:rPr lang="en-US" sz="5175" spc="3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5175" spc="300">
                <a:solidFill>
                  <a:srgbClr val="FFFFFF"/>
                </a:solidFill>
                <a:latin typeface="Montserrat"/>
              </a:rPr>
              <a:t>CURRY </a:t>
            </a:r>
            <a:r>
              <a:rPr lang="en-US" sz="5175" spc="300" smtClean="0">
                <a:solidFill>
                  <a:srgbClr val="FFFFFF"/>
                </a:solidFill>
                <a:latin typeface="Montserrat"/>
              </a:rPr>
              <a:t>RICE</a:t>
            </a:r>
            <a:endParaRPr lang="en-US" sz="5175" spc="300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7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402369" y="494776"/>
            <a:ext cx="6348717" cy="6395399"/>
            <a:chOff x="0" y="0"/>
            <a:chExt cx="6348717" cy="6395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730" cy="6395339"/>
            </a:xfrm>
            <a:custGeom>
              <a:avLst/>
              <a:gdLst/>
              <a:ahLst/>
              <a:cxnLst/>
              <a:rect l="l" t="t" r="r" b="b"/>
              <a:pathLst>
                <a:path w="6348730" h="6395339">
                  <a:moveTo>
                    <a:pt x="5276215" y="2208403"/>
                  </a:moveTo>
                  <a:cubicBezTo>
                    <a:pt x="5210048" y="2379726"/>
                    <a:pt x="4962271" y="2487422"/>
                    <a:pt x="4872609" y="2514346"/>
                  </a:cubicBezTo>
                  <a:cubicBezTo>
                    <a:pt x="4783074" y="2540635"/>
                    <a:pt x="4728210" y="2630805"/>
                    <a:pt x="4745863" y="2722499"/>
                  </a:cubicBezTo>
                  <a:cubicBezTo>
                    <a:pt x="4762754" y="2809748"/>
                    <a:pt x="4750816" y="2879725"/>
                    <a:pt x="4708017" y="2942082"/>
                  </a:cubicBezTo>
                  <a:cubicBezTo>
                    <a:pt x="4612767" y="3081655"/>
                    <a:pt x="4385818" y="3150108"/>
                    <a:pt x="4306570" y="3164586"/>
                  </a:cubicBezTo>
                  <a:lnTo>
                    <a:pt x="4266692" y="3177032"/>
                  </a:lnTo>
                  <a:lnTo>
                    <a:pt x="2082800" y="3177032"/>
                  </a:lnTo>
                  <a:cubicBezTo>
                    <a:pt x="2101977" y="3100705"/>
                    <a:pt x="2135759" y="3015488"/>
                    <a:pt x="2199386" y="2955036"/>
                  </a:cubicBezTo>
                  <a:cubicBezTo>
                    <a:pt x="2271141" y="2886710"/>
                    <a:pt x="2371471" y="2859024"/>
                    <a:pt x="2506980" y="2869692"/>
                  </a:cubicBezTo>
                  <a:cubicBezTo>
                    <a:pt x="2560320" y="2873883"/>
                    <a:pt x="2611501" y="2854579"/>
                    <a:pt x="2648966" y="2817368"/>
                  </a:cubicBezTo>
                  <a:cubicBezTo>
                    <a:pt x="2686304" y="2780157"/>
                    <a:pt x="2705608" y="2728722"/>
                    <a:pt x="2701798" y="2675890"/>
                  </a:cubicBezTo>
                  <a:cubicBezTo>
                    <a:pt x="2698750" y="2634615"/>
                    <a:pt x="2705227" y="2464689"/>
                    <a:pt x="2791714" y="2390521"/>
                  </a:cubicBezTo>
                  <a:cubicBezTo>
                    <a:pt x="2846578" y="2343277"/>
                    <a:pt x="2939542" y="2334641"/>
                    <a:pt x="3067558" y="2364105"/>
                  </a:cubicBezTo>
                  <a:cubicBezTo>
                    <a:pt x="3156712" y="2384425"/>
                    <a:pt x="3247898" y="2334768"/>
                    <a:pt x="3279013" y="2248535"/>
                  </a:cubicBezTo>
                  <a:cubicBezTo>
                    <a:pt x="3280029" y="2245487"/>
                    <a:pt x="3388487" y="1950466"/>
                    <a:pt x="3606038" y="1848231"/>
                  </a:cubicBezTo>
                  <a:cubicBezTo>
                    <a:pt x="3699383" y="1804416"/>
                    <a:pt x="3801237" y="1803527"/>
                    <a:pt x="3917442" y="1845437"/>
                  </a:cubicBezTo>
                  <a:cubicBezTo>
                    <a:pt x="4007612" y="1877695"/>
                    <a:pt x="4108450" y="1834007"/>
                    <a:pt x="4145915" y="1744980"/>
                  </a:cubicBezTo>
                  <a:cubicBezTo>
                    <a:pt x="4146677" y="1743075"/>
                    <a:pt x="4237482" y="1537335"/>
                    <a:pt x="4432554" y="1467993"/>
                  </a:cubicBezTo>
                  <a:cubicBezTo>
                    <a:pt x="4558411" y="1423289"/>
                    <a:pt x="4708017" y="1444371"/>
                    <a:pt x="4878578" y="1530096"/>
                  </a:cubicBezTo>
                  <a:lnTo>
                    <a:pt x="5222875" y="1892173"/>
                  </a:lnTo>
                  <a:cubicBezTo>
                    <a:pt x="5293360" y="2015490"/>
                    <a:pt x="5311140" y="2118995"/>
                    <a:pt x="5276469" y="2208276"/>
                  </a:cubicBezTo>
                  <a:moveTo>
                    <a:pt x="1171575" y="2891028"/>
                  </a:moveTo>
                  <a:cubicBezTo>
                    <a:pt x="1183132" y="2805684"/>
                    <a:pt x="1132967" y="2723896"/>
                    <a:pt x="1051560" y="2695575"/>
                  </a:cubicBezTo>
                  <a:cubicBezTo>
                    <a:pt x="782828" y="2602357"/>
                    <a:pt x="833501" y="2191004"/>
                    <a:pt x="834136" y="2187575"/>
                  </a:cubicBezTo>
                  <a:cubicBezTo>
                    <a:pt x="840740" y="2138426"/>
                    <a:pt x="827405" y="2089023"/>
                    <a:pt x="796671" y="2050288"/>
                  </a:cubicBezTo>
                  <a:cubicBezTo>
                    <a:pt x="671195" y="1891665"/>
                    <a:pt x="828929" y="1669669"/>
                    <a:pt x="870585" y="1615948"/>
                  </a:cubicBezTo>
                  <a:lnTo>
                    <a:pt x="1253998" y="1330198"/>
                  </a:lnTo>
                  <a:cubicBezTo>
                    <a:pt x="1597914" y="1282827"/>
                    <a:pt x="1837055" y="1566291"/>
                    <a:pt x="1846707" y="1577848"/>
                  </a:cubicBezTo>
                  <a:cubicBezTo>
                    <a:pt x="1884553" y="1624076"/>
                    <a:pt x="1942973" y="1648841"/>
                    <a:pt x="2002028" y="1643888"/>
                  </a:cubicBezTo>
                  <a:cubicBezTo>
                    <a:pt x="2366010" y="1612646"/>
                    <a:pt x="2537079" y="1963547"/>
                    <a:pt x="2587752" y="2093849"/>
                  </a:cubicBezTo>
                  <a:lnTo>
                    <a:pt x="2555875" y="2115566"/>
                  </a:lnTo>
                  <a:cubicBezTo>
                    <a:pt x="2423795" y="2228977"/>
                    <a:pt x="2371217" y="2387092"/>
                    <a:pt x="2351024" y="2511044"/>
                  </a:cubicBezTo>
                  <a:cubicBezTo>
                    <a:pt x="2192782" y="2528951"/>
                    <a:pt x="2058416" y="2589784"/>
                    <a:pt x="1949958" y="2692781"/>
                  </a:cubicBezTo>
                  <a:cubicBezTo>
                    <a:pt x="1795907" y="2839085"/>
                    <a:pt x="1735328" y="3034411"/>
                    <a:pt x="1711325" y="3177286"/>
                  </a:cubicBezTo>
                  <a:lnTo>
                    <a:pt x="1299845" y="3177286"/>
                  </a:lnTo>
                  <a:cubicBezTo>
                    <a:pt x="1149477" y="3122676"/>
                    <a:pt x="1168654" y="2914523"/>
                    <a:pt x="1171575" y="2891155"/>
                  </a:cubicBezTo>
                  <a:moveTo>
                    <a:pt x="5521325" y="1686814"/>
                  </a:moveTo>
                  <a:lnTo>
                    <a:pt x="6348730" y="1167511"/>
                  </a:lnTo>
                  <a:lnTo>
                    <a:pt x="6066917" y="890016"/>
                  </a:lnTo>
                  <a:lnTo>
                    <a:pt x="5892546" y="963295"/>
                  </a:lnTo>
                  <a:lnTo>
                    <a:pt x="6054979" y="725805"/>
                  </a:lnTo>
                  <a:lnTo>
                    <a:pt x="5735066" y="363982"/>
                  </a:lnTo>
                  <a:lnTo>
                    <a:pt x="5101971" y="1245235"/>
                  </a:lnTo>
                  <a:cubicBezTo>
                    <a:pt x="5092954" y="1237615"/>
                    <a:pt x="5084445" y="1229487"/>
                    <a:pt x="5073904" y="1223772"/>
                  </a:cubicBezTo>
                  <a:cubicBezTo>
                    <a:pt x="4799584" y="1077087"/>
                    <a:pt x="4542917" y="1044448"/>
                    <a:pt x="4311015" y="1126871"/>
                  </a:cubicBezTo>
                  <a:cubicBezTo>
                    <a:pt x="4103751" y="1200404"/>
                    <a:pt x="3968242" y="1351661"/>
                    <a:pt x="3891280" y="1464310"/>
                  </a:cubicBezTo>
                  <a:cubicBezTo>
                    <a:pt x="3736213" y="1436116"/>
                    <a:pt x="3588258" y="1455674"/>
                    <a:pt x="3449320" y="1521460"/>
                  </a:cubicBezTo>
                  <a:cubicBezTo>
                    <a:pt x="3219704" y="1630299"/>
                    <a:pt x="3075432" y="1844929"/>
                    <a:pt x="3000375" y="1987550"/>
                  </a:cubicBezTo>
                  <a:lnTo>
                    <a:pt x="2935478" y="1987423"/>
                  </a:lnTo>
                  <a:cubicBezTo>
                    <a:pt x="2839085" y="1711960"/>
                    <a:pt x="2560955" y="1286764"/>
                    <a:pt x="2062099" y="1279525"/>
                  </a:cubicBezTo>
                  <a:cubicBezTo>
                    <a:pt x="1927352" y="1149223"/>
                    <a:pt x="1594358" y="890397"/>
                    <a:pt x="1146683" y="980948"/>
                  </a:cubicBezTo>
                  <a:lnTo>
                    <a:pt x="665480" y="0"/>
                  </a:lnTo>
                  <a:lnTo>
                    <a:pt x="210312" y="437134"/>
                  </a:lnTo>
                  <a:lnTo>
                    <a:pt x="578866" y="907796"/>
                  </a:lnTo>
                  <a:lnTo>
                    <a:pt x="254889" y="665734"/>
                  </a:lnTo>
                  <a:lnTo>
                    <a:pt x="0" y="931545"/>
                  </a:lnTo>
                  <a:lnTo>
                    <a:pt x="645541" y="1331722"/>
                  </a:lnTo>
                  <a:lnTo>
                    <a:pt x="636651" y="1338453"/>
                  </a:lnTo>
                  <a:cubicBezTo>
                    <a:pt x="626618" y="1346073"/>
                    <a:pt x="617474" y="1354455"/>
                    <a:pt x="609219" y="1363726"/>
                  </a:cubicBezTo>
                  <a:cubicBezTo>
                    <a:pt x="469519" y="1521841"/>
                    <a:pt x="274320" y="1889760"/>
                    <a:pt x="468376" y="2210943"/>
                  </a:cubicBezTo>
                  <a:cubicBezTo>
                    <a:pt x="455549" y="2441702"/>
                    <a:pt x="516255" y="2803652"/>
                    <a:pt x="808228" y="2979420"/>
                  </a:cubicBezTo>
                  <a:cubicBezTo>
                    <a:pt x="811657" y="3041777"/>
                    <a:pt x="824611" y="3109722"/>
                    <a:pt x="847217" y="3177032"/>
                  </a:cubicBezTo>
                  <a:lnTo>
                    <a:pt x="489458" y="3177032"/>
                  </a:lnTo>
                  <a:cubicBezTo>
                    <a:pt x="440944" y="3177032"/>
                    <a:pt x="394843" y="3196336"/>
                    <a:pt x="360807" y="3230499"/>
                  </a:cubicBezTo>
                  <a:cubicBezTo>
                    <a:pt x="326771" y="3264916"/>
                    <a:pt x="307848" y="3311271"/>
                    <a:pt x="308102" y="3359531"/>
                  </a:cubicBezTo>
                  <a:cubicBezTo>
                    <a:pt x="308229" y="3380359"/>
                    <a:pt x="343662" y="5094859"/>
                    <a:pt x="1856232" y="5649722"/>
                  </a:cubicBezTo>
                  <a:lnTo>
                    <a:pt x="1565275" y="6118733"/>
                  </a:lnTo>
                  <a:cubicBezTo>
                    <a:pt x="1530604" y="6174613"/>
                    <a:pt x="1528826" y="6244717"/>
                    <a:pt x="1560957" y="6302121"/>
                  </a:cubicBezTo>
                  <a:cubicBezTo>
                    <a:pt x="1592834" y="6359652"/>
                    <a:pt x="1653540" y="6395339"/>
                    <a:pt x="1719453" y="6395339"/>
                  </a:cubicBezTo>
                  <a:lnTo>
                    <a:pt x="4097020" y="6395339"/>
                  </a:lnTo>
                  <a:cubicBezTo>
                    <a:pt x="4162679" y="6395339"/>
                    <a:pt x="4223258" y="6359525"/>
                    <a:pt x="4255262" y="6302121"/>
                  </a:cubicBezTo>
                  <a:cubicBezTo>
                    <a:pt x="4287266" y="6244717"/>
                    <a:pt x="4285488" y="6174613"/>
                    <a:pt x="4250944" y="6118733"/>
                  </a:cubicBezTo>
                  <a:lnTo>
                    <a:pt x="3959987" y="5649722"/>
                  </a:lnTo>
                  <a:cubicBezTo>
                    <a:pt x="5472557" y="5094605"/>
                    <a:pt x="5507863" y="3380232"/>
                    <a:pt x="5508117" y="3359658"/>
                  </a:cubicBezTo>
                  <a:cubicBezTo>
                    <a:pt x="5508371" y="3311398"/>
                    <a:pt x="5489575" y="3265043"/>
                    <a:pt x="5455412" y="3230499"/>
                  </a:cubicBezTo>
                  <a:cubicBezTo>
                    <a:pt x="5421376" y="3196336"/>
                    <a:pt x="5375021" y="3177032"/>
                    <a:pt x="5326888" y="3177032"/>
                  </a:cubicBezTo>
                  <a:lnTo>
                    <a:pt x="4983861" y="3177032"/>
                  </a:lnTo>
                  <a:cubicBezTo>
                    <a:pt x="4991100" y="3167380"/>
                    <a:pt x="4998974" y="3158490"/>
                    <a:pt x="5005705" y="3148203"/>
                  </a:cubicBezTo>
                  <a:cubicBezTo>
                    <a:pt x="5075174" y="3047619"/>
                    <a:pt x="5111750" y="2932303"/>
                    <a:pt x="5114925" y="2808732"/>
                  </a:cubicBezTo>
                  <a:cubicBezTo>
                    <a:pt x="5272405" y="2738374"/>
                    <a:pt x="5514721" y="2593340"/>
                    <a:pt x="5613400" y="2340610"/>
                  </a:cubicBezTo>
                  <a:cubicBezTo>
                    <a:pt x="5667502" y="2201545"/>
                    <a:pt x="5695950" y="1975739"/>
                    <a:pt x="5523357" y="1688973"/>
                  </a:cubicBezTo>
                  <a:lnTo>
                    <a:pt x="5521706" y="1687322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22400" y="7665815"/>
            <a:ext cx="12268200" cy="2648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11000" spc="220" dirty="0" err="1">
                <a:solidFill>
                  <a:srgbClr val="FFFFFF"/>
                </a:solidFill>
                <a:ea typeface="Arimo Bold"/>
              </a:rPr>
              <a:t>アラカルト</a:t>
            </a:r>
            <a:endParaRPr lang="en-US" sz="11000" spc="220" dirty="0">
              <a:solidFill>
                <a:srgbClr val="FFFFFF"/>
              </a:solidFill>
              <a:ea typeface="Arimo Bold"/>
            </a:endParaRPr>
          </a:p>
          <a:p>
            <a:pPr algn="ctr">
              <a:lnSpc>
                <a:spcPts val="12937"/>
              </a:lnSpc>
            </a:pPr>
            <a:r>
              <a:rPr lang="en-US" sz="5175" spc="300" dirty="0">
                <a:solidFill>
                  <a:srgbClr val="FFFFFF"/>
                </a:solidFill>
                <a:latin typeface="Montserrat"/>
              </a:rPr>
              <a:t>A LA CARTE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378052" y="494776"/>
            <a:ext cx="6348717" cy="6395399"/>
            <a:chOff x="0" y="0"/>
            <a:chExt cx="6348717" cy="6395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730" cy="6395339"/>
            </a:xfrm>
            <a:custGeom>
              <a:avLst/>
              <a:gdLst/>
              <a:ahLst/>
              <a:cxnLst/>
              <a:rect l="l" t="t" r="r" b="b"/>
              <a:pathLst>
                <a:path w="6348730" h="6395339">
                  <a:moveTo>
                    <a:pt x="5276215" y="2208403"/>
                  </a:moveTo>
                  <a:cubicBezTo>
                    <a:pt x="5210048" y="2379726"/>
                    <a:pt x="4962271" y="2487422"/>
                    <a:pt x="4872609" y="2514346"/>
                  </a:cubicBezTo>
                  <a:cubicBezTo>
                    <a:pt x="4783074" y="2540635"/>
                    <a:pt x="4728210" y="2630805"/>
                    <a:pt x="4745863" y="2722499"/>
                  </a:cubicBezTo>
                  <a:cubicBezTo>
                    <a:pt x="4762754" y="2809748"/>
                    <a:pt x="4750816" y="2879725"/>
                    <a:pt x="4708017" y="2942082"/>
                  </a:cubicBezTo>
                  <a:cubicBezTo>
                    <a:pt x="4612767" y="3081655"/>
                    <a:pt x="4385818" y="3150108"/>
                    <a:pt x="4306570" y="3164586"/>
                  </a:cubicBezTo>
                  <a:lnTo>
                    <a:pt x="4266692" y="3177032"/>
                  </a:lnTo>
                  <a:lnTo>
                    <a:pt x="2082800" y="3177032"/>
                  </a:lnTo>
                  <a:cubicBezTo>
                    <a:pt x="2101977" y="3100705"/>
                    <a:pt x="2135759" y="3015488"/>
                    <a:pt x="2199386" y="2955036"/>
                  </a:cubicBezTo>
                  <a:cubicBezTo>
                    <a:pt x="2271141" y="2886710"/>
                    <a:pt x="2371471" y="2859024"/>
                    <a:pt x="2506853" y="2869692"/>
                  </a:cubicBezTo>
                  <a:cubicBezTo>
                    <a:pt x="2560193" y="2873883"/>
                    <a:pt x="2611374" y="2854579"/>
                    <a:pt x="2648839" y="2817368"/>
                  </a:cubicBezTo>
                  <a:cubicBezTo>
                    <a:pt x="2686177" y="2780157"/>
                    <a:pt x="2705481" y="2728722"/>
                    <a:pt x="2701671" y="2675890"/>
                  </a:cubicBezTo>
                  <a:cubicBezTo>
                    <a:pt x="2698623" y="2634615"/>
                    <a:pt x="2705100" y="2464689"/>
                    <a:pt x="2791587" y="2390521"/>
                  </a:cubicBezTo>
                  <a:cubicBezTo>
                    <a:pt x="2846451" y="2343277"/>
                    <a:pt x="2939415" y="2334641"/>
                    <a:pt x="3067431" y="2364105"/>
                  </a:cubicBezTo>
                  <a:cubicBezTo>
                    <a:pt x="3156585" y="2384425"/>
                    <a:pt x="3247771" y="2334768"/>
                    <a:pt x="3278886" y="2248535"/>
                  </a:cubicBezTo>
                  <a:cubicBezTo>
                    <a:pt x="3279902" y="2245487"/>
                    <a:pt x="3388360" y="1950466"/>
                    <a:pt x="3605911" y="1848231"/>
                  </a:cubicBezTo>
                  <a:cubicBezTo>
                    <a:pt x="3699256" y="1804416"/>
                    <a:pt x="3801110" y="1803527"/>
                    <a:pt x="3917315" y="1845437"/>
                  </a:cubicBezTo>
                  <a:cubicBezTo>
                    <a:pt x="4007485" y="1877695"/>
                    <a:pt x="4108323" y="1834007"/>
                    <a:pt x="4145788" y="1744980"/>
                  </a:cubicBezTo>
                  <a:cubicBezTo>
                    <a:pt x="4146550" y="1743075"/>
                    <a:pt x="4237355" y="1537335"/>
                    <a:pt x="4432427" y="1467993"/>
                  </a:cubicBezTo>
                  <a:cubicBezTo>
                    <a:pt x="4558411" y="1423289"/>
                    <a:pt x="4707890" y="1444371"/>
                    <a:pt x="4878451" y="1530096"/>
                  </a:cubicBezTo>
                  <a:lnTo>
                    <a:pt x="5222748" y="1892173"/>
                  </a:lnTo>
                  <a:cubicBezTo>
                    <a:pt x="5293233" y="2015490"/>
                    <a:pt x="5311013" y="2118995"/>
                    <a:pt x="5276342" y="2208276"/>
                  </a:cubicBezTo>
                  <a:moveTo>
                    <a:pt x="1171575" y="2891028"/>
                  </a:moveTo>
                  <a:cubicBezTo>
                    <a:pt x="1183132" y="2805684"/>
                    <a:pt x="1132967" y="2723896"/>
                    <a:pt x="1051560" y="2695575"/>
                  </a:cubicBezTo>
                  <a:cubicBezTo>
                    <a:pt x="782828" y="2602357"/>
                    <a:pt x="833501" y="2191004"/>
                    <a:pt x="834136" y="2187575"/>
                  </a:cubicBezTo>
                  <a:cubicBezTo>
                    <a:pt x="840740" y="2138426"/>
                    <a:pt x="827405" y="2089023"/>
                    <a:pt x="796671" y="2050288"/>
                  </a:cubicBezTo>
                  <a:cubicBezTo>
                    <a:pt x="671195" y="1891665"/>
                    <a:pt x="828929" y="1669669"/>
                    <a:pt x="870585" y="1615948"/>
                  </a:cubicBezTo>
                  <a:lnTo>
                    <a:pt x="1253998" y="1330198"/>
                  </a:lnTo>
                  <a:cubicBezTo>
                    <a:pt x="1597914" y="1282827"/>
                    <a:pt x="1837055" y="1566291"/>
                    <a:pt x="1846707" y="1577848"/>
                  </a:cubicBezTo>
                  <a:cubicBezTo>
                    <a:pt x="1884553" y="1624076"/>
                    <a:pt x="1942973" y="1648841"/>
                    <a:pt x="2002028" y="1643888"/>
                  </a:cubicBezTo>
                  <a:cubicBezTo>
                    <a:pt x="2366010" y="1612646"/>
                    <a:pt x="2537079" y="1963547"/>
                    <a:pt x="2587752" y="2093849"/>
                  </a:cubicBezTo>
                  <a:lnTo>
                    <a:pt x="2555875" y="2115566"/>
                  </a:lnTo>
                  <a:cubicBezTo>
                    <a:pt x="2423795" y="2228977"/>
                    <a:pt x="2371217" y="2387092"/>
                    <a:pt x="2351024" y="2511044"/>
                  </a:cubicBezTo>
                  <a:cubicBezTo>
                    <a:pt x="2192782" y="2528951"/>
                    <a:pt x="2058416" y="2589784"/>
                    <a:pt x="1949958" y="2692781"/>
                  </a:cubicBezTo>
                  <a:cubicBezTo>
                    <a:pt x="1795907" y="2839085"/>
                    <a:pt x="1735328" y="3034411"/>
                    <a:pt x="1711325" y="3177286"/>
                  </a:cubicBezTo>
                  <a:lnTo>
                    <a:pt x="1299845" y="3177286"/>
                  </a:lnTo>
                  <a:cubicBezTo>
                    <a:pt x="1149477" y="3122676"/>
                    <a:pt x="1168654" y="2914523"/>
                    <a:pt x="1171575" y="2891155"/>
                  </a:cubicBezTo>
                  <a:moveTo>
                    <a:pt x="5521325" y="1686814"/>
                  </a:moveTo>
                  <a:lnTo>
                    <a:pt x="6348730" y="1167511"/>
                  </a:lnTo>
                  <a:lnTo>
                    <a:pt x="6066917" y="890016"/>
                  </a:lnTo>
                  <a:lnTo>
                    <a:pt x="5892546" y="963295"/>
                  </a:lnTo>
                  <a:lnTo>
                    <a:pt x="6054979" y="725805"/>
                  </a:lnTo>
                  <a:lnTo>
                    <a:pt x="5735066" y="363982"/>
                  </a:lnTo>
                  <a:lnTo>
                    <a:pt x="5101971" y="1245235"/>
                  </a:lnTo>
                  <a:cubicBezTo>
                    <a:pt x="5092954" y="1237615"/>
                    <a:pt x="5084445" y="1229487"/>
                    <a:pt x="5073904" y="1223772"/>
                  </a:cubicBezTo>
                  <a:cubicBezTo>
                    <a:pt x="4799584" y="1077087"/>
                    <a:pt x="4542917" y="1044448"/>
                    <a:pt x="4311015" y="1126871"/>
                  </a:cubicBezTo>
                  <a:cubicBezTo>
                    <a:pt x="4103751" y="1200404"/>
                    <a:pt x="3968242" y="1351661"/>
                    <a:pt x="3891280" y="1464310"/>
                  </a:cubicBezTo>
                  <a:cubicBezTo>
                    <a:pt x="3736213" y="1436116"/>
                    <a:pt x="3588258" y="1455674"/>
                    <a:pt x="3449320" y="1521460"/>
                  </a:cubicBezTo>
                  <a:cubicBezTo>
                    <a:pt x="3219704" y="1630299"/>
                    <a:pt x="3075432" y="1844929"/>
                    <a:pt x="3000375" y="1987550"/>
                  </a:cubicBezTo>
                  <a:lnTo>
                    <a:pt x="2935478" y="1987423"/>
                  </a:lnTo>
                  <a:cubicBezTo>
                    <a:pt x="2839085" y="1711960"/>
                    <a:pt x="2560955" y="1286764"/>
                    <a:pt x="2062099" y="1279525"/>
                  </a:cubicBezTo>
                  <a:cubicBezTo>
                    <a:pt x="1927352" y="1149223"/>
                    <a:pt x="1594358" y="890397"/>
                    <a:pt x="1146810" y="980948"/>
                  </a:cubicBezTo>
                  <a:lnTo>
                    <a:pt x="665480" y="0"/>
                  </a:lnTo>
                  <a:lnTo>
                    <a:pt x="210312" y="437134"/>
                  </a:lnTo>
                  <a:lnTo>
                    <a:pt x="578866" y="907796"/>
                  </a:lnTo>
                  <a:lnTo>
                    <a:pt x="254889" y="665734"/>
                  </a:lnTo>
                  <a:lnTo>
                    <a:pt x="0" y="931545"/>
                  </a:lnTo>
                  <a:lnTo>
                    <a:pt x="645541" y="1331722"/>
                  </a:lnTo>
                  <a:lnTo>
                    <a:pt x="636651" y="1338453"/>
                  </a:lnTo>
                  <a:cubicBezTo>
                    <a:pt x="626618" y="1346073"/>
                    <a:pt x="617474" y="1354455"/>
                    <a:pt x="609219" y="1363726"/>
                  </a:cubicBezTo>
                  <a:cubicBezTo>
                    <a:pt x="469519" y="1521841"/>
                    <a:pt x="274320" y="1889760"/>
                    <a:pt x="468376" y="2210943"/>
                  </a:cubicBezTo>
                  <a:cubicBezTo>
                    <a:pt x="455549" y="2441702"/>
                    <a:pt x="516255" y="2803652"/>
                    <a:pt x="808228" y="2979420"/>
                  </a:cubicBezTo>
                  <a:cubicBezTo>
                    <a:pt x="811657" y="3041777"/>
                    <a:pt x="824611" y="3109722"/>
                    <a:pt x="847217" y="3177032"/>
                  </a:cubicBezTo>
                  <a:lnTo>
                    <a:pt x="489458" y="3177032"/>
                  </a:lnTo>
                  <a:cubicBezTo>
                    <a:pt x="440944" y="3177032"/>
                    <a:pt x="394843" y="3196336"/>
                    <a:pt x="360807" y="3230499"/>
                  </a:cubicBezTo>
                  <a:cubicBezTo>
                    <a:pt x="326771" y="3264916"/>
                    <a:pt x="307848" y="3311271"/>
                    <a:pt x="308102" y="3359531"/>
                  </a:cubicBezTo>
                  <a:cubicBezTo>
                    <a:pt x="308229" y="3380359"/>
                    <a:pt x="343662" y="5094859"/>
                    <a:pt x="1856232" y="5649722"/>
                  </a:cubicBezTo>
                  <a:lnTo>
                    <a:pt x="1565275" y="6118733"/>
                  </a:lnTo>
                  <a:cubicBezTo>
                    <a:pt x="1530604" y="6174613"/>
                    <a:pt x="1528826" y="6244717"/>
                    <a:pt x="1560957" y="6302121"/>
                  </a:cubicBezTo>
                  <a:cubicBezTo>
                    <a:pt x="1592834" y="6359652"/>
                    <a:pt x="1653540" y="6395339"/>
                    <a:pt x="1719453" y="6395339"/>
                  </a:cubicBezTo>
                  <a:lnTo>
                    <a:pt x="4097020" y="6395339"/>
                  </a:lnTo>
                  <a:cubicBezTo>
                    <a:pt x="4162679" y="6395339"/>
                    <a:pt x="4223258" y="6359525"/>
                    <a:pt x="4255262" y="6302121"/>
                  </a:cubicBezTo>
                  <a:cubicBezTo>
                    <a:pt x="4287266" y="6244717"/>
                    <a:pt x="4285488" y="6174613"/>
                    <a:pt x="4250944" y="6118733"/>
                  </a:cubicBezTo>
                  <a:lnTo>
                    <a:pt x="3959987" y="5649722"/>
                  </a:lnTo>
                  <a:cubicBezTo>
                    <a:pt x="5472557" y="5094605"/>
                    <a:pt x="5507863" y="3380232"/>
                    <a:pt x="5508117" y="3359658"/>
                  </a:cubicBezTo>
                  <a:cubicBezTo>
                    <a:pt x="5508371" y="3311398"/>
                    <a:pt x="5489575" y="3265043"/>
                    <a:pt x="5455412" y="3230499"/>
                  </a:cubicBezTo>
                  <a:cubicBezTo>
                    <a:pt x="5421376" y="3196336"/>
                    <a:pt x="5375021" y="3177032"/>
                    <a:pt x="5326888" y="3177032"/>
                  </a:cubicBezTo>
                  <a:lnTo>
                    <a:pt x="4983861" y="3177032"/>
                  </a:lnTo>
                  <a:cubicBezTo>
                    <a:pt x="4991100" y="3167380"/>
                    <a:pt x="4998974" y="3158490"/>
                    <a:pt x="5005705" y="3148203"/>
                  </a:cubicBezTo>
                  <a:cubicBezTo>
                    <a:pt x="5075174" y="3047619"/>
                    <a:pt x="5111750" y="2932303"/>
                    <a:pt x="5114925" y="2808732"/>
                  </a:cubicBezTo>
                  <a:cubicBezTo>
                    <a:pt x="5272405" y="2738374"/>
                    <a:pt x="5514721" y="2593340"/>
                    <a:pt x="5613400" y="2340610"/>
                  </a:cubicBezTo>
                  <a:cubicBezTo>
                    <a:pt x="5667502" y="2201545"/>
                    <a:pt x="5695950" y="1975739"/>
                    <a:pt x="5523357" y="1688973"/>
                  </a:cubicBezTo>
                  <a:lnTo>
                    <a:pt x="5521706" y="1687322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175000" y="7665815"/>
            <a:ext cx="8763000" cy="2648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11000" spc="220" dirty="0" err="1">
                <a:solidFill>
                  <a:srgbClr val="FFFFFF"/>
                </a:solidFill>
                <a:ea typeface="Arimo Bold"/>
              </a:rPr>
              <a:t>軽食</a:t>
            </a:r>
            <a:endParaRPr lang="en-US" sz="11000" spc="220" dirty="0">
              <a:solidFill>
                <a:srgbClr val="FFFFFF"/>
              </a:solidFill>
              <a:ea typeface="Arimo Bold"/>
            </a:endParaRPr>
          </a:p>
          <a:p>
            <a:pPr algn="ctr">
              <a:lnSpc>
                <a:spcPts val="12937"/>
              </a:lnSpc>
            </a:pPr>
            <a:r>
              <a:rPr lang="en-US" sz="5175" spc="300" dirty="0">
                <a:solidFill>
                  <a:srgbClr val="FFFFFF"/>
                </a:solidFill>
                <a:latin typeface="Montserrat"/>
              </a:rPr>
              <a:t>SNACK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9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231940" y="1661350"/>
            <a:ext cx="4680633" cy="4849339"/>
            <a:chOff x="0" y="0"/>
            <a:chExt cx="4680636" cy="4849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80458" cy="4849241"/>
            </a:xfrm>
            <a:custGeom>
              <a:avLst/>
              <a:gdLst/>
              <a:ahLst/>
              <a:cxnLst/>
              <a:rect l="l" t="t" r="r" b="b"/>
              <a:pathLst>
                <a:path w="4680458" h="4849241">
                  <a:moveTo>
                    <a:pt x="4655312" y="2017014"/>
                  </a:moveTo>
                  <a:cubicBezTo>
                    <a:pt x="4639183" y="2000885"/>
                    <a:pt x="4616831" y="1991741"/>
                    <a:pt x="4594098" y="1991741"/>
                  </a:cubicBezTo>
                  <a:lnTo>
                    <a:pt x="86614" y="1991741"/>
                  </a:lnTo>
                  <a:cubicBezTo>
                    <a:pt x="63754" y="1991741"/>
                    <a:pt x="41529" y="2000885"/>
                    <a:pt x="25400" y="2017014"/>
                  </a:cubicBezTo>
                  <a:cubicBezTo>
                    <a:pt x="9271" y="2033143"/>
                    <a:pt x="0" y="2055495"/>
                    <a:pt x="0" y="2078228"/>
                  </a:cubicBezTo>
                  <a:cubicBezTo>
                    <a:pt x="381" y="2716276"/>
                    <a:pt x="260985" y="3341243"/>
                    <a:pt x="682371" y="3809111"/>
                  </a:cubicBezTo>
                  <a:cubicBezTo>
                    <a:pt x="872236" y="4019931"/>
                    <a:pt x="1096899" y="4196842"/>
                    <a:pt x="1344549" y="4330192"/>
                  </a:cubicBezTo>
                  <a:lnTo>
                    <a:pt x="1344549" y="4762754"/>
                  </a:lnTo>
                  <a:cubicBezTo>
                    <a:pt x="1344549" y="4785614"/>
                    <a:pt x="1353693" y="4807839"/>
                    <a:pt x="1369949" y="4823968"/>
                  </a:cubicBezTo>
                  <a:cubicBezTo>
                    <a:pt x="1386205" y="4840097"/>
                    <a:pt x="1408303" y="4849241"/>
                    <a:pt x="1431163" y="4849241"/>
                  </a:cubicBezTo>
                  <a:lnTo>
                    <a:pt x="3249676" y="4849241"/>
                  </a:lnTo>
                  <a:cubicBezTo>
                    <a:pt x="3272536" y="4849241"/>
                    <a:pt x="3294634" y="4840097"/>
                    <a:pt x="3310890" y="4823968"/>
                  </a:cubicBezTo>
                  <a:cubicBezTo>
                    <a:pt x="3327146" y="4807839"/>
                    <a:pt x="3336163" y="4785487"/>
                    <a:pt x="3336163" y="4762754"/>
                  </a:cubicBezTo>
                  <a:lnTo>
                    <a:pt x="3336163" y="4330065"/>
                  </a:lnTo>
                  <a:cubicBezTo>
                    <a:pt x="3583686" y="4196588"/>
                    <a:pt x="3808349" y="4019931"/>
                    <a:pt x="3998214" y="3809111"/>
                  </a:cubicBezTo>
                  <a:cubicBezTo>
                    <a:pt x="4419600" y="3341116"/>
                    <a:pt x="4680204" y="2716276"/>
                    <a:pt x="4680458" y="2078228"/>
                  </a:cubicBezTo>
                  <a:cubicBezTo>
                    <a:pt x="4680458" y="2055495"/>
                    <a:pt x="4671314" y="2033143"/>
                    <a:pt x="4655185" y="2017014"/>
                  </a:cubicBezTo>
                  <a:moveTo>
                    <a:pt x="172085" y="1659890"/>
                  </a:moveTo>
                  <a:lnTo>
                    <a:pt x="4508627" y="1659890"/>
                  </a:lnTo>
                  <a:cubicBezTo>
                    <a:pt x="4531487" y="1659890"/>
                    <a:pt x="4553712" y="1650746"/>
                    <a:pt x="4569968" y="1634490"/>
                  </a:cubicBezTo>
                  <a:cubicBezTo>
                    <a:pt x="4586224" y="1618234"/>
                    <a:pt x="4595241" y="1596136"/>
                    <a:pt x="4595241" y="1573276"/>
                  </a:cubicBezTo>
                  <a:cubicBezTo>
                    <a:pt x="4595114" y="1408430"/>
                    <a:pt x="4523232" y="1250823"/>
                    <a:pt x="4404233" y="1111250"/>
                  </a:cubicBezTo>
                  <a:cubicBezTo>
                    <a:pt x="4224909" y="901573"/>
                    <a:pt x="3938270" y="723900"/>
                    <a:pt x="3581908" y="595249"/>
                  </a:cubicBezTo>
                  <a:cubicBezTo>
                    <a:pt x="3406902" y="532384"/>
                    <a:pt x="3214624" y="481965"/>
                    <a:pt x="3010154" y="446786"/>
                  </a:cubicBezTo>
                  <a:lnTo>
                    <a:pt x="3011551" y="437642"/>
                  </a:lnTo>
                  <a:cubicBezTo>
                    <a:pt x="3011424" y="193802"/>
                    <a:pt x="2817749" y="127"/>
                    <a:pt x="2578481" y="0"/>
                  </a:cubicBezTo>
                  <a:lnTo>
                    <a:pt x="2102231" y="0"/>
                  </a:lnTo>
                  <a:cubicBezTo>
                    <a:pt x="1863090" y="127"/>
                    <a:pt x="1669288" y="193802"/>
                    <a:pt x="1669288" y="432943"/>
                  </a:cubicBezTo>
                  <a:lnTo>
                    <a:pt x="1670431" y="441960"/>
                  </a:lnTo>
                  <a:cubicBezTo>
                    <a:pt x="1327531" y="505841"/>
                    <a:pt x="1019175" y="608330"/>
                    <a:pt x="767080" y="739521"/>
                  </a:cubicBezTo>
                  <a:cubicBezTo>
                    <a:pt x="563372" y="846074"/>
                    <a:pt x="395986" y="971169"/>
                    <a:pt x="276606" y="1111250"/>
                  </a:cubicBezTo>
                  <a:cubicBezTo>
                    <a:pt x="157480" y="1250823"/>
                    <a:pt x="85471" y="1408303"/>
                    <a:pt x="85344" y="1573276"/>
                  </a:cubicBezTo>
                  <a:cubicBezTo>
                    <a:pt x="85344" y="1596136"/>
                    <a:pt x="94615" y="1618361"/>
                    <a:pt x="110744" y="1634490"/>
                  </a:cubicBezTo>
                  <a:cubicBezTo>
                    <a:pt x="126873" y="1650619"/>
                    <a:pt x="149098" y="1659890"/>
                    <a:pt x="171958" y="1659890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73640" y="7665815"/>
            <a:ext cx="4597289" cy="253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5"/>
              </a:lnSpc>
            </a:pPr>
            <a:r>
              <a:rPr lang="en-US" sz="11000" spc="220" dirty="0" err="1">
                <a:solidFill>
                  <a:srgbClr val="FFFFFF"/>
                </a:solidFill>
                <a:ea typeface="Arimo Bold"/>
              </a:rPr>
              <a:t>味噌汁</a:t>
            </a:r>
            <a:endParaRPr lang="en-US" sz="11000" spc="220" dirty="0">
              <a:solidFill>
                <a:srgbClr val="FFFFFF"/>
              </a:solidFill>
              <a:ea typeface="Arimo Bold"/>
            </a:endParaRPr>
          </a:p>
          <a:p>
            <a:pPr algn="ctr">
              <a:lnSpc>
                <a:spcPts val="12937"/>
              </a:lnSpc>
            </a:pPr>
            <a:r>
              <a:rPr lang="en-US" sz="5175" spc="300" dirty="0">
                <a:solidFill>
                  <a:srgbClr val="FFFFFF"/>
                </a:solidFill>
                <a:latin typeface="Montserrat"/>
              </a:rPr>
              <a:t> MISO SOUP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979756" y="3643046"/>
            <a:ext cx="5199898" cy="3247120"/>
            <a:chOff x="0" y="0"/>
            <a:chExt cx="5199901" cy="3247123"/>
          </a:xfrm>
        </p:grpSpPr>
        <p:sp>
          <p:nvSpPr>
            <p:cNvPr id="3" name="Freeform 3"/>
            <p:cNvSpPr/>
            <p:nvPr/>
          </p:nvSpPr>
          <p:spPr>
            <a:xfrm>
              <a:off x="-381" y="0"/>
              <a:ext cx="5200650" cy="3247136"/>
            </a:xfrm>
            <a:custGeom>
              <a:avLst/>
              <a:gdLst/>
              <a:ahLst/>
              <a:cxnLst/>
              <a:rect l="l" t="t" r="r" b="b"/>
              <a:pathLst>
                <a:path w="5200650" h="3247136">
                  <a:moveTo>
                    <a:pt x="3998849" y="16383"/>
                  </a:moveTo>
                  <a:lnTo>
                    <a:pt x="3958971" y="28829"/>
                  </a:lnTo>
                  <a:lnTo>
                    <a:pt x="1775079" y="28829"/>
                  </a:lnTo>
                  <a:moveTo>
                    <a:pt x="1403604" y="28829"/>
                  </a:moveTo>
                  <a:lnTo>
                    <a:pt x="991997" y="28829"/>
                  </a:lnTo>
                  <a:moveTo>
                    <a:pt x="539369" y="28829"/>
                  </a:moveTo>
                  <a:lnTo>
                    <a:pt x="181737" y="28829"/>
                  </a:lnTo>
                  <a:cubicBezTo>
                    <a:pt x="133223" y="28829"/>
                    <a:pt x="86995" y="48133"/>
                    <a:pt x="53086" y="82296"/>
                  </a:cubicBezTo>
                  <a:cubicBezTo>
                    <a:pt x="19050" y="116713"/>
                    <a:pt x="0" y="163068"/>
                    <a:pt x="381" y="211201"/>
                  </a:cubicBezTo>
                  <a:cubicBezTo>
                    <a:pt x="508" y="232029"/>
                    <a:pt x="35941" y="1946656"/>
                    <a:pt x="1548511" y="2501519"/>
                  </a:cubicBezTo>
                  <a:lnTo>
                    <a:pt x="1257554" y="2970530"/>
                  </a:lnTo>
                  <a:cubicBezTo>
                    <a:pt x="1222883" y="3026410"/>
                    <a:pt x="1221232" y="3096387"/>
                    <a:pt x="1253236" y="3153918"/>
                  </a:cubicBezTo>
                  <a:cubicBezTo>
                    <a:pt x="1285113" y="3211449"/>
                    <a:pt x="1345819" y="3247136"/>
                    <a:pt x="1411732" y="3247136"/>
                  </a:cubicBezTo>
                  <a:lnTo>
                    <a:pt x="3789172" y="3247136"/>
                  </a:lnTo>
                  <a:cubicBezTo>
                    <a:pt x="3854831" y="3247136"/>
                    <a:pt x="3915410" y="3211449"/>
                    <a:pt x="3947414" y="3153918"/>
                  </a:cubicBezTo>
                  <a:cubicBezTo>
                    <a:pt x="3979418" y="3096387"/>
                    <a:pt x="3977640" y="3026410"/>
                    <a:pt x="3943096" y="2970530"/>
                  </a:cubicBezTo>
                  <a:lnTo>
                    <a:pt x="3652139" y="2501519"/>
                  </a:lnTo>
                  <a:cubicBezTo>
                    <a:pt x="5164709" y="1946402"/>
                    <a:pt x="5200015" y="232029"/>
                    <a:pt x="5200269" y="211455"/>
                  </a:cubicBezTo>
                  <a:cubicBezTo>
                    <a:pt x="5200650" y="163195"/>
                    <a:pt x="5181727" y="116713"/>
                    <a:pt x="5147564" y="82296"/>
                  </a:cubicBezTo>
                  <a:cubicBezTo>
                    <a:pt x="5113655" y="48133"/>
                    <a:pt x="5067173" y="28829"/>
                    <a:pt x="5019040" y="28829"/>
                  </a:cubicBezTo>
                  <a:lnTo>
                    <a:pt x="4676013" y="28829"/>
                  </a:lnTo>
                  <a:cubicBezTo>
                    <a:pt x="4683252" y="19177"/>
                    <a:pt x="4691126" y="10287"/>
                    <a:pt x="4697857" y="0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043040" y="1444200"/>
            <a:ext cx="5053136" cy="1987496"/>
            <a:chOff x="0" y="0"/>
            <a:chExt cx="5053140" cy="19874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3076" cy="1987677"/>
            </a:xfrm>
            <a:custGeom>
              <a:avLst/>
              <a:gdLst/>
              <a:ahLst/>
              <a:cxnLst/>
              <a:rect l="l" t="t" r="r" b="b"/>
              <a:pathLst>
                <a:path w="5053076" h="1987677">
                  <a:moveTo>
                    <a:pt x="891413" y="1490599"/>
                  </a:moveTo>
                  <a:lnTo>
                    <a:pt x="1009269" y="1436751"/>
                  </a:lnTo>
                  <a:lnTo>
                    <a:pt x="1012571" y="1307084"/>
                  </a:lnTo>
                  <a:cubicBezTo>
                    <a:pt x="1021842" y="942213"/>
                    <a:pt x="1314069" y="656463"/>
                    <a:pt x="1677924" y="656463"/>
                  </a:cubicBezTo>
                  <a:cubicBezTo>
                    <a:pt x="1741170" y="656463"/>
                    <a:pt x="1808988" y="668528"/>
                    <a:pt x="1884807" y="693420"/>
                  </a:cubicBezTo>
                  <a:lnTo>
                    <a:pt x="2002155" y="731901"/>
                  </a:lnTo>
                  <a:lnTo>
                    <a:pt x="2091944" y="647192"/>
                  </a:lnTo>
                  <a:cubicBezTo>
                    <a:pt x="2250440" y="497586"/>
                    <a:pt x="2456942" y="415163"/>
                    <a:pt x="2673477" y="415163"/>
                  </a:cubicBezTo>
                  <a:cubicBezTo>
                    <a:pt x="2903855" y="415163"/>
                    <a:pt x="3119628" y="506476"/>
                    <a:pt x="3281045" y="672211"/>
                  </a:cubicBezTo>
                  <a:lnTo>
                    <a:pt x="3362452" y="755777"/>
                  </a:lnTo>
                  <a:lnTo>
                    <a:pt x="3476117" y="729742"/>
                  </a:lnTo>
                  <a:cubicBezTo>
                    <a:pt x="3513963" y="720979"/>
                    <a:pt x="3547491" y="716788"/>
                    <a:pt x="3578606" y="716788"/>
                  </a:cubicBezTo>
                  <a:cubicBezTo>
                    <a:pt x="3804031" y="716788"/>
                    <a:pt x="3992626" y="879602"/>
                    <a:pt x="4027043" y="1103884"/>
                  </a:cubicBezTo>
                  <a:lnTo>
                    <a:pt x="4048506" y="1244092"/>
                  </a:lnTo>
                  <a:lnTo>
                    <a:pt x="4186936" y="1274953"/>
                  </a:lnTo>
                  <a:cubicBezTo>
                    <a:pt x="4448302" y="1333119"/>
                    <a:pt x="4638040" y="1569466"/>
                    <a:pt x="4638040" y="1836674"/>
                  </a:cubicBezTo>
                  <a:cubicBezTo>
                    <a:pt x="4638040" y="1889252"/>
                    <a:pt x="4628769" y="1939163"/>
                    <a:pt x="4615434" y="1987677"/>
                  </a:cubicBezTo>
                  <a:lnTo>
                    <a:pt x="5040249" y="1987677"/>
                  </a:lnTo>
                  <a:cubicBezTo>
                    <a:pt x="5047996" y="1938274"/>
                    <a:pt x="5053076" y="1888109"/>
                    <a:pt x="5053076" y="1836674"/>
                  </a:cubicBezTo>
                  <a:cubicBezTo>
                    <a:pt x="5053076" y="1414526"/>
                    <a:pt x="4792980" y="1049401"/>
                    <a:pt x="4406266" y="907542"/>
                  </a:cubicBezTo>
                  <a:cubicBezTo>
                    <a:pt x="4285488" y="524510"/>
                    <a:pt x="3919729" y="263144"/>
                    <a:pt x="3497073" y="305943"/>
                  </a:cubicBezTo>
                  <a:cubicBezTo>
                    <a:pt x="3267837" y="107823"/>
                    <a:pt x="2979420" y="0"/>
                    <a:pt x="2673477" y="0"/>
                  </a:cubicBezTo>
                  <a:cubicBezTo>
                    <a:pt x="2390902" y="0"/>
                    <a:pt x="2119884" y="93980"/>
                    <a:pt x="1898523" y="266827"/>
                  </a:cubicBezTo>
                  <a:cubicBezTo>
                    <a:pt x="1822831" y="249682"/>
                    <a:pt x="1749933" y="241300"/>
                    <a:pt x="1678051" y="241300"/>
                  </a:cubicBezTo>
                  <a:cubicBezTo>
                    <a:pt x="1129919" y="241300"/>
                    <a:pt x="681990" y="640334"/>
                    <a:pt x="608076" y="1170432"/>
                  </a:cubicBezTo>
                  <a:cubicBezTo>
                    <a:pt x="300101" y="1348867"/>
                    <a:pt x="82550" y="1646682"/>
                    <a:pt x="0" y="1987550"/>
                  </a:cubicBezTo>
                  <a:lnTo>
                    <a:pt x="433451" y="1987550"/>
                  </a:lnTo>
                  <a:cubicBezTo>
                    <a:pt x="513334" y="1771650"/>
                    <a:pt x="674751" y="1589659"/>
                    <a:pt x="891540" y="1490599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908300" y="7665815"/>
            <a:ext cx="9296400" cy="2635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25"/>
              </a:lnSpc>
            </a:pPr>
            <a:r>
              <a:rPr lang="en-US" sz="11000" spc="220" dirty="0" err="1">
                <a:solidFill>
                  <a:srgbClr val="FFFFFF"/>
                </a:solidFill>
                <a:ea typeface="Arimo Bold"/>
              </a:rPr>
              <a:t>ごはん</a:t>
            </a:r>
            <a:endParaRPr lang="en-US" sz="11000" spc="220" dirty="0">
              <a:solidFill>
                <a:srgbClr val="FFFFFF"/>
              </a:solidFill>
              <a:ea typeface="Arimo Bold"/>
            </a:endParaRPr>
          </a:p>
          <a:p>
            <a:pPr algn="ctr">
              <a:lnSpc>
                <a:spcPts val="12937"/>
              </a:lnSpc>
            </a:pPr>
            <a:r>
              <a:rPr lang="en-US" sz="5175" spc="300" dirty="0">
                <a:solidFill>
                  <a:srgbClr val="FFFFFF"/>
                </a:solidFill>
                <a:latin typeface="Montserrat"/>
              </a:rPr>
              <a:t> RICE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35</Words>
  <Application>Microsoft Office PowerPoint</Application>
  <PresentationFormat>ユーザー設定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Calibri</vt:lpstr>
      <vt:lpstr>Arimo Bold</vt:lpstr>
      <vt:lpstr>Montserrat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コーナー表示①</dc:title>
  <dc:creator>夫松 遥那</dc:creator>
  <cp:lastModifiedBy>夫松 遥那</cp:lastModifiedBy>
  <cp:revision>4</cp:revision>
  <cp:lastPrinted>2024-06-17T07:38:31Z</cp:lastPrinted>
  <dcterms:created xsi:type="dcterms:W3CDTF">2006-08-16T00:00:00Z</dcterms:created>
  <dcterms:modified xsi:type="dcterms:W3CDTF">2025-11-27T02:33:15Z</dcterms:modified>
  <dc:identifier>DAGIX-_02uU</dc:identifier>
</cp:coreProperties>
</file>