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20000"/>
              <a:ext cx="10692003" cy="74393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1271498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714"/>
                  </a:lnTo>
                  <a:lnTo>
                    <a:pt x="10692003" y="261871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552" y="14737929"/>
              <a:ext cx="288657" cy="8657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21056" y="14737934"/>
              <a:ext cx="54610" cy="86995"/>
            </a:xfrm>
            <a:custGeom>
              <a:avLst/>
              <a:gdLst/>
              <a:ahLst/>
              <a:cxnLst/>
              <a:rect l="l" t="t" r="r" b="b"/>
              <a:pathLst>
                <a:path w="54609" h="86994">
                  <a:moveTo>
                    <a:pt x="27536" y="0"/>
                  </a:moveTo>
                  <a:lnTo>
                    <a:pt x="1240" y="27898"/>
                  </a:lnTo>
                  <a:lnTo>
                    <a:pt x="0" y="43408"/>
                  </a:lnTo>
                  <a:lnTo>
                    <a:pt x="1182" y="58718"/>
                  </a:lnTo>
                  <a:lnTo>
                    <a:pt x="5433" y="72632"/>
                  </a:lnTo>
                  <a:lnTo>
                    <a:pt x="13754" y="82691"/>
                  </a:lnTo>
                  <a:lnTo>
                    <a:pt x="27155" y="86563"/>
                  </a:lnTo>
                  <a:lnTo>
                    <a:pt x="40844" y="82396"/>
                  </a:lnTo>
                  <a:lnTo>
                    <a:pt x="42350" y="80479"/>
                  </a:lnTo>
                  <a:lnTo>
                    <a:pt x="27155" y="80479"/>
                  </a:lnTo>
                  <a:lnTo>
                    <a:pt x="17008" y="76971"/>
                  </a:lnTo>
                  <a:lnTo>
                    <a:pt x="10894" y="68035"/>
                  </a:lnTo>
                  <a:lnTo>
                    <a:pt x="7897" y="56053"/>
                  </a:lnTo>
                  <a:lnTo>
                    <a:pt x="7102" y="43408"/>
                  </a:lnTo>
                  <a:lnTo>
                    <a:pt x="7887" y="29761"/>
                  </a:lnTo>
                  <a:lnTo>
                    <a:pt x="10910" y="17803"/>
                  </a:lnTo>
                  <a:lnTo>
                    <a:pt x="17169" y="9320"/>
                  </a:lnTo>
                  <a:lnTo>
                    <a:pt x="27663" y="6095"/>
                  </a:lnTo>
                  <a:lnTo>
                    <a:pt x="42771" y="6095"/>
                  </a:lnTo>
                  <a:lnTo>
                    <a:pt x="40951" y="3879"/>
                  </a:lnTo>
                  <a:lnTo>
                    <a:pt x="27536" y="0"/>
                  </a:lnTo>
                  <a:close/>
                </a:path>
                <a:path w="54609" h="86994">
                  <a:moveTo>
                    <a:pt x="42771" y="6095"/>
                  </a:moveTo>
                  <a:lnTo>
                    <a:pt x="27663" y="6095"/>
                  </a:lnTo>
                  <a:lnTo>
                    <a:pt x="37716" y="9558"/>
                  </a:lnTo>
                  <a:lnTo>
                    <a:pt x="43749" y="18375"/>
                  </a:lnTo>
                  <a:lnTo>
                    <a:pt x="46689" y="30190"/>
                  </a:lnTo>
                  <a:lnTo>
                    <a:pt x="47462" y="42646"/>
                  </a:lnTo>
                  <a:lnTo>
                    <a:pt x="46681" y="56112"/>
                  </a:lnTo>
                  <a:lnTo>
                    <a:pt x="43686" y="68278"/>
                  </a:lnTo>
                  <a:lnTo>
                    <a:pt x="37502" y="77086"/>
                  </a:lnTo>
                  <a:lnTo>
                    <a:pt x="27155" y="80479"/>
                  </a:lnTo>
                  <a:lnTo>
                    <a:pt x="42350" y="80479"/>
                  </a:lnTo>
                  <a:lnTo>
                    <a:pt x="49178" y="71791"/>
                  </a:lnTo>
                  <a:lnTo>
                    <a:pt x="53324" y="57593"/>
                  </a:lnTo>
                  <a:lnTo>
                    <a:pt x="54447" y="42646"/>
                  </a:lnTo>
                  <a:lnTo>
                    <a:pt x="53312" y="27630"/>
                  </a:lnTo>
                  <a:lnTo>
                    <a:pt x="49178" y="13898"/>
                  </a:lnTo>
                  <a:lnTo>
                    <a:pt x="42771" y="60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303509" y="1867535"/>
              <a:ext cx="839469" cy="329565"/>
            </a:xfrm>
            <a:custGeom>
              <a:avLst/>
              <a:gdLst/>
              <a:ahLst/>
              <a:cxnLst/>
              <a:rect l="l" t="t" r="r" b="b"/>
              <a:pathLst>
                <a:path w="839470" h="329564">
                  <a:moveTo>
                    <a:pt x="88900" y="1422"/>
                  </a:moveTo>
                  <a:lnTo>
                    <a:pt x="87464" y="0"/>
                  </a:lnTo>
                  <a:lnTo>
                    <a:pt x="85331" y="0"/>
                  </a:lnTo>
                  <a:lnTo>
                    <a:pt x="31203" y="47282"/>
                  </a:lnTo>
                  <a:lnTo>
                    <a:pt x="13601" y="86321"/>
                  </a:lnTo>
                  <a:lnTo>
                    <a:pt x="3327" y="128422"/>
                  </a:lnTo>
                  <a:lnTo>
                    <a:pt x="0" y="168198"/>
                  </a:lnTo>
                  <a:lnTo>
                    <a:pt x="2755" y="205511"/>
                  </a:lnTo>
                  <a:lnTo>
                    <a:pt x="26543" y="276263"/>
                  </a:lnTo>
                  <a:lnTo>
                    <a:pt x="55346" y="312483"/>
                  </a:lnTo>
                  <a:lnTo>
                    <a:pt x="82854" y="329285"/>
                  </a:lnTo>
                  <a:lnTo>
                    <a:pt x="84988" y="329285"/>
                  </a:lnTo>
                  <a:lnTo>
                    <a:pt x="87833" y="328218"/>
                  </a:lnTo>
                  <a:lnTo>
                    <a:pt x="87833" y="324662"/>
                  </a:lnTo>
                  <a:lnTo>
                    <a:pt x="77787" y="313740"/>
                  </a:lnTo>
                  <a:lnTo>
                    <a:pt x="71462" y="305993"/>
                  </a:lnTo>
                  <a:lnTo>
                    <a:pt x="47028" y="258648"/>
                  </a:lnTo>
                  <a:lnTo>
                    <a:pt x="32080" y="196126"/>
                  </a:lnTo>
                  <a:lnTo>
                    <a:pt x="30213" y="163931"/>
                  </a:lnTo>
                  <a:lnTo>
                    <a:pt x="31000" y="143357"/>
                  </a:lnTo>
                  <a:lnTo>
                    <a:pt x="37261" y="102476"/>
                  </a:lnTo>
                  <a:lnTo>
                    <a:pt x="49682" y="62941"/>
                  </a:lnTo>
                  <a:lnTo>
                    <a:pt x="78587" y="14935"/>
                  </a:lnTo>
                  <a:lnTo>
                    <a:pt x="88900" y="4622"/>
                  </a:lnTo>
                  <a:lnTo>
                    <a:pt x="88900" y="1422"/>
                  </a:lnTo>
                  <a:close/>
                </a:path>
                <a:path w="839470" h="329564">
                  <a:moveTo>
                    <a:pt x="345986" y="141528"/>
                  </a:moveTo>
                  <a:lnTo>
                    <a:pt x="345287" y="134429"/>
                  </a:lnTo>
                  <a:lnTo>
                    <a:pt x="343065" y="126098"/>
                  </a:lnTo>
                  <a:lnTo>
                    <a:pt x="339102" y="119176"/>
                  </a:lnTo>
                  <a:lnTo>
                    <a:pt x="333197" y="116281"/>
                  </a:lnTo>
                  <a:lnTo>
                    <a:pt x="332486" y="116281"/>
                  </a:lnTo>
                  <a:lnTo>
                    <a:pt x="328218" y="118059"/>
                  </a:lnTo>
                  <a:lnTo>
                    <a:pt x="318262" y="124815"/>
                  </a:lnTo>
                  <a:lnTo>
                    <a:pt x="247497" y="151485"/>
                  </a:lnTo>
                  <a:lnTo>
                    <a:pt x="246430" y="112496"/>
                  </a:lnTo>
                  <a:lnTo>
                    <a:pt x="244297" y="58318"/>
                  </a:lnTo>
                  <a:lnTo>
                    <a:pt x="229717" y="24536"/>
                  </a:lnTo>
                  <a:lnTo>
                    <a:pt x="219633" y="27292"/>
                  </a:lnTo>
                  <a:lnTo>
                    <a:pt x="210997" y="34048"/>
                  </a:lnTo>
                  <a:lnTo>
                    <a:pt x="204965" y="42532"/>
                  </a:lnTo>
                  <a:lnTo>
                    <a:pt x="202692" y="50495"/>
                  </a:lnTo>
                  <a:lnTo>
                    <a:pt x="202692" y="51917"/>
                  </a:lnTo>
                  <a:lnTo>
                    <a:pt x="206959" y="58318"/>
                  </a:lnTo>
                  <a:lnTo>
                    <a:pt x="209092" y="60807"/>
                  </a:lnTo>
                  <a:lnTo>
                    <a:pt x="214426" y="67919"/>
                  </a:lnTo>
                  <a:lnTo>
                    <a:pt x="220611" y="121437"/>
                  </a:lnTo>
                  <a:lnTo>
                    <a:pt x="223316" y="159664"/>
                  </a:lnTo>
                  <a:lnTo>
                    <a:pt x="197027" y="171653"/>
                  </a:lnTo>
                  <a:lnTo>
                    <a:pt x="172466" y="188328"/>
                  </a:lnTo>
                  <a:lnTo>
                    <a:pt x="154305" y="210426"/>
                  </a:lnTo>
                  <a:lnTo>
                    <a:pt x="147218" y="238607"/>
                  </a:lnTo>
                  <a:lnTo>
                    <a:pt x="161137" y="274967"/>
                  </a:lnTo>
                  <a:lnTo>
                    <a:pt x="195135" y="295325"/>
                  </a:lnTo>
                  <a:lnTo>
                    <a:pt x="237528" y="304215"/>
                  </a:lnTo>
                  <a:lnTo>
                    <a:pt x="276644" y="306171"/>
                  </a:lnTo>
                  <a:lnTo>
                    <a:pt x="289204" y="305943"/>
                  </a:lnTo>
                  <a:lnTo>
                    <a:pt x="330898" y="292798"/>
                  </a:lnTo>
                  <a:lnTo>
                    <a:pt x="339598" y="269900"/>
                  </a:lnTo>
                  <a:lnTo>
                    <a:pt x="322313" y="274193"/>
                  </a:lnTo>
                  <a:lnTo>
                    <a:pt x="305320" y="277050"/>
                  </a:lnTo>
                  <a:lnTo>
                    <a:pt x="287337" y="278650"/>
                  </a:lnTo>
                  <a:lnTo>
                    <a:pt x="267055" y="279146"/>
                  </a:lnTo>
                  <a:lnTo>
                    <a:pt x="241020" y="277876"/>
                  </a:lnTo>
                  <a:lnTo>
                    <a:pt x="210781" y="272211"/>
                  </a:lnTo>
                  <a:lnTo>
                    <a:pt x="185750" y="259346"/>
                  </a:lnTo>
                  <a:lnTo>
                    <a:pt x="175310" y="236474"/>
                  </a:lnTo>
                  <a:lnTo>
                    <a:pt x="192278" y="202285"/>
                  </a:lnTo>
                  <a:lnTo>
                    <a:pt x="232079" y="178460"/>
                  </a:lnTo>
                  <a:lnTo>
                    <a:pt x="278079" y="163918"/>
                  </a:lnTo>
                  <a:lnTo>
                    <a:pt x="313639" y="157530"/>
                  </a:lnTo>
                  <a:lnTo>
                    <a:pt x="331419" y="155397"/>
                  </a:lnTo>
                  <a:lnTo>
                    <a:pt x="342785" y="151841"/>
                  </a:lnTo>
                  <a:lnTo>
                    <a:pt x="345986" y="148640"/>
                  </a:lnTo>
                  <a:lnTo>
                    <a:pt x="345986" y="141528"/>
                  </a:lnTo>
                  <a:close/>
                </a:path>
                <a:path w="839470" h="329564">
                  <a:moveTo>
                    <a:pt x="562203" y="164642"/>
                  </a:moveTo>
                  <a:lnTo>
                    <a:pt x="554697" y="112331"/>
                  </a:lnTo>
                  <a:lnTo>
                    <a:pt x="530860" y="78765"/>
                  </a:lnTo>
                  <a:lnTo>
                    <a:pt x="507796" y="71831"/>
                  </a:lnTo>
                  <a:lnTo>
                    <a:pt x="483057" y="80048"/>
                  </a:lnTo>
                  <a:lnTo>
                    <a:pt x="460362" y="100190"/>
                  </a:lnTo>
                  <a:lnTo>
                    <a:pt x="441731" y="125539"/>
                  </a:lnTo>
                  <a:lnTo>
                    <a:pt x="429209" y="149352"/>
                  </a:lnTo>
                  <a:lnTo>
                    <a:pt x="430187" y="128282"/>
                  </a:lnTo>
                  <a:lnTo>
                    <a:pt x="433070" y="101384"/>
                  </a:lnTo>
                  <a:lnTo>
                    <a:pt x="437756" y="75095"/>
                  </a:lnTo>
                  <a:lnTo>
                    <a:pt x="444144" y="55829"/>
                  </a:lnTo>
                  <a:lnTo>
                    <a:pt x="447700" y="49784"/>
                  </a:lnTo>
                  <a:lnTo>
                    <a:pt x="449834" y="44094"/>
                  </a:lnTo>
                  <a:lnTo>
                    <a:pt x="449834" y="34493"/>
                  </a:lnTo>
                  <a:lnTo>
                    <a:pt x="444500" y="29514"/>
                  </a:lnTo>
                  <a:lnTo>
                    <a:pt x="437743" y="29514"/>
                  </a:lnTo>
                  <a:lnTo>
                    <a:pt x="430568" y="30505"/>
                  </a:lnTo>
                  <a:lnTo>
                    <a:pt x="422757" y="33464"/>
                  </a:lnTo>
                  <a:lnTo>
                    <a:pt x="416483" y="38366"/>
                  </a:lnTo>
                  <a:lnTo>
                    <a:pt x="413918" y="45161"/>
                  </a:lnTo>
                  <a:lnTo>
                    <a:pt x="413918" y="46583"/>
                  </a:lnTo>
                  <a:lnTo>
                    <a:pt x="414985" y="51206"/>
                  </a:lnTo>
                  <a:lnTo>
                    <a:pt x="414985" y="55829"/>
                  </a:lnTo>
                  <a:lnTo>
                    <a:pt x="414629" y="58674"/>
                  </a:lnTo>
                  <a:lnTo>
                    <a:pt x="413918" y="61163"/>
                  </a:lnTo>
                  <a:lnTo>
                    <a:pt x="410286" y="83578"/>
                  </a:lnTo>
                  <a:lnTo>
                    <a:pt x="407873" y="106057"/>
                  </a:lnTo>
                  <a:lnTo>
                    <a:pt x="406514" y="128676"/>
                  </a:lnTo>
                  <a:lnTo>
                    <a:pt x="406095" y="151485"/>
                  </a:lnTo>
                  <a:lnTo>
                    <a:pt x="406666" y="167919"/>
                  </a:lnTo>
                  <a:lnTo>
                    <a:pt x="409600" y="188823"/>
                  </a:lnTo>
                  <a:lnTo>
                    <a:pt x="416737" y="206794"/>
                  </a:lnTo>
                  <a:lnTo>
                    <a:pt x="429920" y="214426"/>
                  </a:lnTo>
                  <a:lnTo>
                    <a:pt x="439877" y="214426"/>
                  </a:lnTo>
                  <a:lnTo>
                    <a:pt x="444144" y="206603"/>
                  </a:lnTo>
                  <a:lnTo>
                    <a:pt x="444144" y="197713"/>
                  </a:lnTo>
                  <a:lnTo>
                    <a:pt x="443788" y="187756"/>
                  </a:lnTo>
                  <a:lnTo>
                    <a:pt x="443077" y="184556"/>
                  </a:lnTo>
                  <a:lnTo>
                    <a:pt x="443077" y="181000"/>
                  </a:lnTo>
                  <a:lnTo>
                    <a:pt x="448729" y="158788"/>
                  </a:lnTo>
                  <a:lnTo>
                    <a:pt x="462940" y="131076"/>
                  </a:lnTo>
                  <a:lnTo>
                    <a:pt x="481622" y="107442"/>
                  </a:lnTo>
                  <a:lnTo>
                    <a:pt x="500684" y="97434"/>
                  </a:lnTo>
                  <a:lnTo>
                    <a:pt x="518452" y="103936"/>
                  </a:lnTo>
                  <a:lnTo>
                    <a:pt x="528421" y="119875"/>
                  </a:lnTo>
                  <a:lnTo>
                    <a:pt x="532777" y="139890"/>
                  </a:lnTo>
                  <a:lnTo>
                    <a:pt x="533755" y="158597"/>
                  </a:lnTo>
                  <a:lnTo>
                    <a:pt x="527342" y="208457"/>
                  </a:lnTo>
                  <a:lnTo>
                    <a:pt x="508101" y="249186"/>
                  </a:lnTo>
                  <a:lnTo>
                    <a:pt x="475996" y="280708"/>
                  </a:lnTo>
                  <a:lnTo>
                    <a:pt x="430987" y="302971"/>
                  </a:lnTo>
                  <a:lnTo>
                    <a:pt x="436384" y="307848"/>
                  </a:lnTo>
                  <a:lnTo>
                    <a:pt x="442760" y="311277"/>
                  </a:lnTo>
                  <a:lnTo>
                    <a:pt x="449732" y="313321"/>
                  </a:lnTo>
                  <a:lnTo>
                    <a:pt x="456946" y="313994"/>
                  </a:lnTo>
                  <a:lnTo>
                    <a:pt x="471220" y="311873"/>
                  </a:lnTo>
                  <a:lnTo>
                    <a:pt x="509930" y="290169"/>
                  </a:lnTo>
                  <a:lnTo>
                    <a:pt x="550468" y="233667"/>
                  </a:lnTo>
                  <a:lnTo>
                    <a:pt x="559435" y="200012"/>
                  </a:lnTo>
                  <a:lnTo>
                    <a:pt x="562203" y="164642"/>
                  </a:lnTo>
                  <a:close/>
                </a:path>
                <a:path w="839470" h="329564">
                  <a:moveTo>
                    <a:pt x="839203" y="222961"/>
                  </a:moveTo>
                  <a:lnTo>
                    <a:pt x="838504" y="206603"/>
                  </a:lnTo>
                  <a:lnTo>
                    <a:pt x="828179" y="206603"/>
                  </a:lnTo>
                  <a:lnTo>
                    <a:pt x="825703" y="208026"/>
                  </a:lnTo>
                  <a:lnTo>
                    <a:pt x="822147" y="214426"/>
                  </a:lnTo>
                  <a:lnTo>
                    <a:pt x="802005" y="241554"/>
                  </a:lnTo>
                  <a:lnTo>
                    <a:pt x="775741" y="263448"/>
                  </a:lnTo>
                  <a:lnTo>
                    <a:pt x="744931" y="278079"/>
                  </a:lnTo>
                  <a:lnTo>
                    <a:pt x="711187" y="283413"/>
                  </a:lnTo>
                  <a:lnTo>
                    <a:pt x="687412" y="280073"/>
                  </a:lnTo>
                  <a:lnTo>
                    <a:pt x="673227" y="270027"/>
                  </a:lnTo>
                  <a:lnTo>
                    <a:pt x="666381" y="253263"/>
                  </a:lnTo>
                  <a:lnTo>
                    <a:pt x="664603" y="229717"/>
                  </a:lnTo>
                  <a:lnTo>
                    <a:pt x="665353" y="196723"/>
                  </a:lnTo>
                  <a:lnTo>
                    <a:pt x="667143" y="144145"/>
                  </a:lnTo>
                  <a:lnTo>
                    <a:pt x="669264" y="94449"/>
                  </a:lnTo>
                  <a:lnTo>
                    <a:pt x="671004" y="70053"/>
                  </a:lnTo>
                  <a:lnTo>
                    <a:pt x="675271" y="54051"/>
                  </a:lnTo>
                  <a:lnTo>
                    <a:pt x="675271" y="44094"/>
                  </a:lnTo>
                  <a:lnTo>
                    <a:pt x="668528" y="40182"/>
                  </a:lnTo>
                  <a:lnTo>
                    <a:pt x="661403" y="40182"/>
                  </a:lnTo>
                  <a:lnTo>
                    <a:pt x="653148" y="41478"/>
                  </a:lnTo>
                  <a:lnTo>
                    <a:pt x="645718" y="45250"/>
                  </a:lnTo>
                  <a:lnTo>
                    <a:pt x="640346" y="51282"/>
                  </a:lnTo>
                  <a:lnTo>
                    <a:pt x="638289" y="59385"/>
                  </a:lnTo>
                  <a:lnTo>
                    <a:pt x="638289" y="61518"/>
                  </a:lnTo>
                  <a:lnTo>
                    <a:pt x="640435" y="68275"/>
                  </a:lnTo>
                  <a:lnTo>
                    <a:pt x="640080" y="120904"/>
                  </a:lnTo>
                  <a:lnTo>
                    <a:pt x="639533" y="144233"/>
                  </a:lnTo>
                  <a:lnTo>
                    <a:pt x="637184" y="205841"/>
                  </a:lnTo>
                  <a:lnTo>
                    <a:pt x="636511" y="238607"/>
                  </a:lnTo>
                  <a:lnTo>
                    <a:pt x="648970" y="286969"/>
                  </a:lnTo>
                  <a:lnTo>
                    <a:pt x="687070" y="305854"/>
                  </a:lnTo>
                  <a:lnTo>
                    <a:pt x="712622" y="307594"/>
                  </a:lnTo>
                  <a:lnTo>
                    <a:pt x="735126" y="306501"/>
                  </a:lnTo>
                  <a:lnTo>
                    <a:pt x="779081" y="296189"/>
                  </a:lnTo>
                  <a:lnTo>
                    <a:pt x="819289" y="270294"/>
                  </a:lnTo>
                  <a:lnTo>
                    <a:pt x="839203" y="235762"/>
                  </a:lnTo>
                  <a:lnTo>
                    <a:pt x="839203" y="22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2198" y="1966387"/>
              <a:ext cx="237185" cy="22189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460301" y="1867535"/>
              <a:ext cx="3350260" cy="333375"/>
            </a:xfrm>
            <a:custGeom>
              <a:avLst/>
              <a:gdLst/>
              <a:ahLst/>
              <a:cxnLst/>
              <a:rect l="l" t="t" r="r" b="b"/>
              <a:pathLst>
                <a:path w="3350259" h="333375">
                  <a:moveTo>
                    <a:pt x="284467" y="210870"/>
                  </a:moveTo>
                  <a:lnTo>
                    <a:pt x="283756" y="204825"/>
                  </a:lnTo>
                  <a:lnTo>
                    <a:pt x="276644" y="204825"/>
                  </a:lnTo>
                  <a:lnTo>
                    <a:pt x="275234" y="206248"/>
                  </a:lnTo>
                  <a:lnTo>
                    <a:pt x="268516" y="217398"/>
                  </a:lnTo>
                  <a:lnTo>
                    <a:pt x="262813" y="225717"/>
                  </a:lnTo>
                  <a:lnTo>
                    <a:pt x="235661" y="254152"/>
                  </a:lnTo>
                  <a:lnTo>
                    <a:pt x="201168" y="273596"/>
                  </a:lnTo>
                  <a:lnTo>
                    <a:pt x="182067" y="276656"/>
                  </a:lnTo>
                  <a:lnTo>
                    <a:pt x="172300" y="274281"/>
                  </a:lnTo>
                  <a:lnTo>
                    <a:pt x="166446" y="268033"/>
                  </a:lnTo>
                  <a:lnTo>
                    <a:pt x="163601" y="259257"/>
                  </a:lnTo>
                  <a:lnTo>
                    <a:pt x="162852" y="249275"/>
                  </a:lnTo>
                  <a:lnTo>
                    <a:pt x="162852" y="234696"/>
                  </a:lnTo>
                  <a:lnTo>
                    <a:pt x="163207" y="227228"/>
                  </a:lnTo>
                  <a:lnTo>
                    <a:pt x="163576" y="200558"/>
                  </a:lnTo>
                  <a:lnTo>
                    <a:pt x="161734" y="182867"/>
                  </a:lnTo>
                  <a:lnTo>
                    <a:pt x="155562" y="168910"/>
                  </a:lnTo>
                  <a:lnTo>
                    <a:pt x="144056" y="159753"/>
                  </a:lnTo>
                  <a:lnTo>
                    <a:pt x="126225" y="156464"/>
                  </a:lnTo>
                  <a:lnTo>
                    <a:pt x="113284" y="157708"/>
                  </a:lnTo>
                  <a:lnTo>
                    <a:pt x="100622" y="161086"/>
                  </a:lnTo>
                  <a:lnTo>
                    <a:pt x="88214" y="166065"/>
                  </a:lnTo>
                  <a:lnTo>
                    <a:pt x="76085" y="172110"/>
                  </a:lnTo>
                  <a:lnTo>
                    <a:pt x="76441" y="169976"/>
                  </a:lnTo>
                  <a:lnTo>
                    <a:pt x="110223" y="112776"/>
                  </a:lnTo>
                  <a:lnTo>
                    <a:pt x="137960" y="71120"/>
                  </a:lnTo>
                  <a:lnTo>
                    <a:pt x="150050" y="58318"/>
                  </a:lnTo>
                  <a:lnTo>
                    <a:pt x="150050" y="52628"/>
                  </a:lnTo>
                  <a:lnTo>
                    <a:pt x="146761" y="45923"/>
                  </a:lnTo>
                  <a:lnTo>
                    <a:pt x="138938" y="40894"/>
                  </a:lnTo>
                  <a:lnTo>
                    <a:pt x="129641" y="37731"/>
                  </a:lnTo>
                  <a:lnTo>
                    <a:pt x="121958" y="36626"/>
                  </a:lnTo>
                  <a:lnTo>
                    <a:pt x="113792" y="36626"/>
                  </a:lnTo>
                  <a:lnTo>
                    <a:pt x="110934" y="43738"/>
                  </a:lnTo>
                  <a:lnTo>
                    <a:pt x="109156" y="50495"/>
                  </a:lnTo>
                  <a:lnTo>
                    <a:pt x="106641" y="58788"/>
                  </a:lnTo>
                  <a:lnTo>
                    <a:pt x="103505" y="66725"/>
                  </a:lnTo>
                  <a:lnTo>
                    <a:pt x="99898" y="74447"/>
                  </a:lnTo>
                  <a:lnTo>
                    <a:pt x="83019" y="107797"/>
                  </a:lnTo>
                  <a:lnTo>
                    <a:pt x="76885" y="120700"/>
                  </a:lnTo>
                  <a:lnTo>
                    <a:pt x="55638" y="168516"/>
                  </a:lnTo>
                  <a:lnTo>
                    <a:pt x="47599" y="185356"/>
                  </a:lnTo>
                  <a:lnTo>
                    <a:pt x="30264" y="219227"/>
                  </a:lnTo>
                  <a:lnTo>
                    <a:pt x="26250" y="227888"/>
                  </a:lnTo>
                  <a:lnTo>
                    <a:pt x="22758" y="236474"/>
                  </a:lnTo>
                  <a:lnTo>
                    <a:pt x="19329" y="245579"/>
                  </a:lnTo>
                  <a:lnTo>
                    <a:pt x="15455" y="254927"/>
                  </a:lnTo>
                  <a:lnTo>
                    <a:pt x="11036" y="263931"/>
                  </a:lnTo>
                  <a:lnTo>
                    <a:pt x="6032" y="272034"/>
                  </a:lnTo>
                  <a:lnTo>
                    <a:pt x="2476" y="277012"/>
                  </a:lnTo>
                  <a:lnTo>
                    <a:pt x="0" y="281635"/>
                  </a:lnTo>
                  <a:lnTo>
                    <a:pt x="0" y="285902"/>
                  </a:lnTo>
                  <a:lnTo>
                    <a:pt x="2832" y="292684"/>
                  </a:lnTo>
                  <a:lnTo>
                    <a:pt x="9677" y="297192"/>
                  </a:lnTo>
                  <a:lnTo>
                    <a:pt x="17983" y="299707"/>
                  </a:lnTo>
                  <a:lnTo>
                    <a:pt x="25234" y="300482"/>
                  </a:lnTo>
                  <a:lnTo>
                    <a:pt x="33058" y="300482"/>
                  </a:lnTo>
                  <a:lnTo>
                    <a:pt x="35560" y="291592"/>
                  </a:lnTo>
                  <a:lnTo>
                    <a:pt x="36969" y="285191"/>
                  </a:lnTo>
                  <a:lnTo>
                    <a:pt x="46189" y="252412"/>
                  </a:lnTo>
                  <a:lnTo>
                    <a:pt x="62712" y="217411"/>
                  </a:lnTo>
                  <a:lnTo>
                    <a:pt x="86626" y="189534"/>
                  </a:lnTo>
                  <a:lnTo>
                    <a:pt x="118059" y="178155"/>
                  </a:lnTo>
                  <a:lnTo>
                    <a:pt x="128511" y="180378"/>
                  </a:lnTo>
                  <a:lnTo>
                    <a:pt x="134543" y="186334"/>
                  </a:lnTo>
                  <a:lnTo>
                    <a:pt x="137299" y="194957"/>
                  </a:lnTo>
                  <a:lnTo>
                    <a:pt x="137960" y="205181"/>
                  </a:lnTo>
                  <a:lnTo>
                    <a:pt x="137960" y="250698"/>
                  </a:lnTo>
                  <a:lnTo>
                    <a:pt x="138137" y="258089"/>
                  </a:lnTo>
                  <a:lnTo>
                    <a:pt x="162763" y="296976"/>
                  </a:lnTo>
                  <a:lnTo>
                    <a:pt x="189166" y="302260"/>
                  </a:lnTo>
                  <a:lnTo>
                    <a:pt x="213309" y="298742"/>
                  </a:lnTo>
                  <a:lnTo>
                    <a:pt x="258813" y="274510"/>
                  </a:lnTo>
                  <a:lnTo>
                    <a:pt x="282816" y="237985"/>
                  </a:lnTo>
                  <a:lnTo>
                    <a:pt x="284467" y="217982"/>
                  </a:lnTo>
                  <a:lnTo>
                    <a:pt x="284467" y="210870"/>
                  </a:lnTo>
                  <a:close/>
                </a:path>
                <a:path w="3350259" h="333375">
                  <a:moveTo>
                    <a:pt x="469366" y="92456"/>
                  </a:moveTo>
                  <a:lnTo>
                    <a:pt x="466521" y="91033"/>
                  </a:lnTo>
                  <a:lnTo>
                    <a:pt x="462622" y="91033"/>
                  </a:lnTo>
                  <a:lnTo>
                    <a:pt x="461187" y="91389"/>
                  </a:lnTo>
                  <a:lnTo>
                    <a:pt x="459765" y="92100"/>
                  </a:lnTo>
                  <a:lnTo>
                    <a:pt x="451802" y="94780"/>
                  </a:lnTo>
                  <a:lnTo>
                    <a:pt x="442747" y="96951"/>
                  </a:lnTo>
                  <a:lnTo>
                    <a:pt x="433209" y="98653"/>
                  </a:lnTo>
                  <a:lnTo>
                    <a:pt x="423849" y="99923"/>
                  </a:lnTo>
                  <a:lnTo>
                    <a:pt x="425272" y="91033"/>
                  </a:lnTo>
                  <a:lnTo>
                    <a:pt x="426440" y="82905"/>
                  </a:lnTo>
                  <a:lnTo>
                    <a:pt x="427558" y="74320"/>
                  </a:lnTo>
                  <a:lnTo>
                    <a:pt x="428472" y="66497"/>
                  </a:lnTo>
                  <a:lnTo>
                    <a:pt x="429196" y="59385"/>
                  </a:lnTo>
                  <a:lnTo>
                    <a:pt x="429907" y="54051"/>
                  </a:lnTo>
                  <a:lnTo>
                    <a:pt x="431330" y="49784"/>
                  </a:lnTo>
                  <a:lnTo>
                    <a:pt x="432396" y="45516"/>
                  </a:lnTo>
                  <a:lnTo>
                    <a:pt x="432396" y="36626"/>
                  </a:lnTo>
                  <a:lnTo>
                    <a:pt x="426339" y="32715"/>
                  </a:lnTo>
                  <a:lnTo>
                    <a:pt x="419938" y="32715"/>
                  </a:lnTo>
                  <a:lnTo>
                    <a:pt x="412813" y="34467"/>
                  </a:lnTo>
                  <a:lnTo>
                    <a:pt x="404749" y="38989"/>
                  </a:lnTo>
                  <a:lnTo>
                    <a:pt x="398145" y="45173"/>
                  </a:lnTo>
                  <a:lnTo>
                    <a:pt x="395414" y="51917"/>
                  </a:lnTo>
                  <a:lnTo>
                    <a:pt x="395414" y="54762"/>
                  </a:lnTo>
                  <a:lnTo>
                    <a:pt x="396481" y="56540"/>
                  </a:lnTo>
                  <a:lnTo>
                    <a:pt x="401447" y="62230"/>
                  </a:lnTo>
                  <a:lnTo>
                    <a:pt x="401104" y="72720"/>
                  </a:lnTo>
                  <a:lnTo>
                    <a:pt x="370751" y="103771"/>
                  </a:lnTo>
                  <a:lnTo>
                    <a:pt x="361632" y="103835"/>
                  </a:lnTo>
                  <a:lnTo>
                    <a:pt x="354177" y="103543"/>
                  </a:lnTo>
                  <a:lnTo>
                    <a:pt x="346824" y="102552"/>
                  </a:lnTo>
                  <a:lnTo>
                    <a:pt x="339674" y="100685"/>
                  </a:lnTo>
                  <a:lnTo>
                    <a:pt x="332816" y="97790"/>
                  </a:lnTo>
                  <a:lnTo>
                    <a:pt x="327710" y="101841"/>
                  </a:lnTo>
                  <a:lnTo>
                    <a:pt x="323405" y="107569"/>
                  </a:lnTo>
                  <a:lnTo>
                    <a:pt x="320433" y="114096"/>
                  </a:lnTo>
                  <a:lnTo>
                    <a:pt x="319405" y="120065"/>
                  </a:lnTo>
                  <a:lnTo>
                    <a:pt x="319316" y="126238"/>
                  </a:lnTo>
                  <a:lnTo>
                    <a:pt x="325348" y="129794"/>
                  </a:lnTo>
                  <a:lnTo>
                    <a:pt x="332105" y="129794"/>
                  </a:lnTo>
                  <a:lnTo>
                    <a:pt x="338162" y="129082"/>
                  </a:lnTo>
                  <a:lnTo>
                    <a:pt x="343496" y="128016"/>
                  </a:lnTo>
                  <a:lnTo>
                    <a:pt x="350735" y="126860"/>
                  </a:lnTo>
                  <a:lnTo>
                    <a:pt x="360121" y="125933"/>
                  </a:lnTo>
                  <a:lnTo>
                    <a:pt x="373900" y="125069"/>
                  </a:lnTo>
                  <a:lnTo>
                    <a:pt x="394347" y="124104"/>
                  </a:lnTo>
                  <a:lnTo>
                    <a:pt x="389585" y="146646"/>
                  </a:lnTo>
                  <a:lnTo>
                    <a:pt x="378345" y="191058"/>
                  </a:lnTo>
                  <a:lnTo>
                    <a:pt x="364312" y="233083"/>
                  </a:lnTo>
                  <a:lnTo>
                    <a:pt x="345884" y="274967"/>
                  </a:lnTo>
                  <a:lnTo>
                    <a:pt x="332816" y="294081"/>
                  </a:lnTo>
                  <a:lnTo>
                    <a:pt x="331038" y="297281"/>
                  </a:lnTo>
                  <a:lnTo>
                    <a:pt x="331038" y="307949"/>
                  </a:lnTo>
                  <a:lnTo>
                    <a:pt x="338874" y="309016"/>
                  </a:lnTo>
                  <a:lnTo>
                    <a:pt x="344208" y="309016"/>
                  </a:lnTo>
                  <a:lnTo>
                    <a:pt x="352310" y="308673"/>
                  </a:lnTo>
                  <a:lnTo>
                    <a:pt x="375856" y="284835"/>
                  </a:lnTo>
                  <a:lnTo>
                    <a:pt x="376974" y="279984"/>
                  </a:lnTo>
                  <a:lnTo>
                    <a:pt x="378955" y="273189"/>
                  </a:lnTo>
                  <a:lnTo>
                    <a:pt x="381368" y="265684"/>
                  </a:lnTo>
                  <a:lnTo>
                    <a:pt x="383679" y="258876"/>
                  </a:lnTo>
                  <a:lnTo>
                    <a:pt x="394144" y="226199"/>
                  </a:lnTo>
                  <a:lnTo>
                    <a:pt x="403656" y="192024"/>
                  </a:lnTo>
                  <a:lnTo>
                    <a:pt x="412127" y="157365"/>
                  </a:lnTo>
                  <a:lnTo>
                    <a:pt x="419277" y="124104"/>
                  </a:lnTo>
                  <a:lnTo>
                    <a:pt x="419582" y="122682"/>
                  </a:lnTo>
                  <a:lnTo>
                    <a:pt x="439432" y="121386"/>
                  </a:lnTo>
                  <a:lnTo>
                    <a:pt x="469252" y="99923"/>
                  </a:lnTo>
                  <a:lnTo>
                    <a:pt x="469366" y="92456"/>
                  </a:lnTo>
                  <a:close/>
                </a:path>
                <a:path w="3350259" h="333375">
                  <a:moveTo>
                    <a:pt x="590638" y="123748"/>
                  </a:moveTo>
                  <a:lnTo>
                    <a:pt x="583158" y="122682"/>
                  </a:lnTo>
                  <a:lnTo>
                    <a:pt x="575348" y="121970"/>
                  </a:lnTo>
                  <a:lnTo>
                    <a:pt x="570712" y="121615"/>
                  </a:lnTo>
                  <a:lnTo>
                    <a:pt x="566089" y="120192"/>
                  </a:lnTo>
                  <a:lnTo>
                    <a:pt x="526770" y="111518"/>
                  </a:lnTo>
                  <a:lnTo>
                    <a:pt x="508482" y="111302"/>
                  </a:lnTo>
                  <a:lnTo>
                    <a:pt x="506704" y="111302"/>
                  </a:lnTo>
                  <a:lnTo>
                    <a:pt x="501383" y="110591"/>
                  </a:lnTo>
                  <a:lnTo>
                    <a:pt x="497116" y="109524"/>
                  </a:lnTo>
                  <a:lnTo>
                    <a:pt x="491782" y="112369"/>
                  </a:lnTo>
                  <a:lnTo>
                    <a:pt x="485724" y="123748"/>
                  </a:lnTo>
                  <a:lnTo>
                    <a:pt x="485724" y="134061"/>
                  </a:lnTo>
                  <a:lnTo>
                    <a:pt x="488581" y="137617"/>
                  </a:lnTo>
                  <a:lnTo>
                    <a:pt x="495325" y="137617"/>
                  </a:lnTo>
                  <a:lnTo>
                    <a:pt x="497814" y="137261"/>
                  </a:lnTo>
                  <a:lnTo>
                    <a:pt x="498881" y="136906"/>
                  </a:lnTo>
                  <a:lnTo>
                    <a:pt x="506006" y="135483"/>
                  </a:lnTo>
                  <a:lnTo>
                    <a:pt x="511683" y="134772"/>
                  </a:lnTo>
                  <a:lnTo>
                    <a:pt x="513816" y="134772"/>
                  </a:lnTo>
                  <a:lnTo>
                    <a:pt x="521881" y="135407"/>
                  </a:lnTo>
                  <a:lnTo>
                    <a:pt x="530225" y="137172"/>
                  </a:lnTo>
                  <a:lnTo>
                    <a:pt x="539178" y="139877"/>
                  </a:lnTo>
                  <a:lnTo>
                    <a:pt x="549021" y="143306"/>
                  </a:lnTo>
                  <a:lnTo>
                    <a:pt x="549021" y="144018"/>
                  </a:lnTo>
                  <a:lnTo>
                    <a:pt x="546531" y="145440"/>
                  </a:lnTo>
                  <a:lnTo>
                    <a:pt x="540842" y="148285"/>
                  </a:lnTo>
                  <a:lnTo>
                    <a:pt x="533374" y="152552"/>
                  </a:lnTo>
                  <a:lnTo>
                    <a:pt x="533374" y="159308"/>
                  </a:lnTo>
                  <a:lnTo>
                    <a:pt x="538365" y="161798"/>
                  </a:lnTo>
                  <a:lnTo>
                    <a:pt x="542632" y="161798"/>
                  </a:lnTo>
                  <a:lnTo>
                    <a:pt x="549351" y="160439"/>
                  </a:lnTo>
                  <a:lnTo>
                    <a:pt x="590638" y="134772"/>
                  </a:lnTo>
                  <a:lnTo>
                    <a:pt x="590638" y="123748"/>
                  </a:lnTo>
                  <a:close/>
                </a:path>
                <a:path w="3350259" h="333375">
                  <a:moveTo>
                    <a:pt x="598449" y="263855"/>
                  </a:moveTo>
                  <a:lnTo>
                    <a:pt x="597039" y="262077"/>
                  </a:lnTo>
                  <a:lnTo>
                    <a:pt x="593471" y="262077"/>
                  </a:lnTo>
                  <a:lnTo>
                    <a:pt x="590981" y="262432"/>
                  </a:lnTo>
                  <a:lnTo>
                    <a:pt x="589572" y="262788"/>
                  </a:lnTo>
                  <a:lnTo>
                    <a:pt x="577430" y="264452"/>
                  </a:lnTo>
                  <a:lnTo>
                    <a:pt x="564718" y="265684"/>
                  </a:lnTo>
                  <a:lnTo>
                    <a:pt x="552615" y="266446"/>
                  </a:lnTo>
                  <a:lnTo>
                    <a:pt x="542264" y="266700"/>
                  </a:lnTo>
                  <a:lnTo>
                    <a:pt x="517499" y="264744"/>
                  </a:lnTo>
                  <a:lnTo>
                    <a:pt x="494576" y="257454"/>
                  </a:lnTo>
                  <a:lnTo>
                    <a:pt x="477723" y="242697"/>
                  </a:lnTo>
                  <a:lnTo>
                    <a:pt x="471157" y="218338"/>
                  </a:lnTo>
                  <a:lnTo>
                    <a:pt x="471157" y="212293"/>
                  </a:lnTo>
                  <a:lnTo>
                    <a:pt x="471855" y="206603"/>
                  </a:lnTo>
                  <a:lnTo>
                    <a:pt x="473989" y="200558"/>
                  </a:lnTo>
                  <a:lnTo>
                    <a:pt x="474357" y="199847"/>
                  </a:lnTo>
                  <a:lnTo>
                    <a:pt x="475056" y="197713"/>
                  </a:lnTo>
                  <a:lnTo>
                    <a:pt x="475056" y="194157"/>
                  </a:lnTo>
                  <a:lnTo>
                    <a:pt x="472224" y="192024"/>
                  </a:lnTo>
                  <a:lnTo>
                    <a:pt x="467956" y="192024"/>
                  </a:lnTo>
                  <a:lnTo>
                    <a:pt x="448741" y="219760"/>
                  </a:lnTo>
                  <a:lnTo>
                    <a:pt x="458673" y="256590"/>
                  </a:lnTo>
                  <a:lnTo>
                    <a:pt x="484212" y="279730"/>
                  </a:lnTo>
                  <a:lnTo>
                    <a:pt x="518947" y="291719"/>
                  </a:lnTo>
                  <a:lnTo>
                    <a:pt x="556488" y="295148"/>
                  </a:lnTo>
                  <a:lnTo>
                    <a:pt x="563714" y="294944"/>
                  </a:lnTo>
                  <a:lnTo>
                    <a:pt x="596925" y="271399"/>
                  </a:lnTo>
                  <a:lnTo>
                    <a:pt x="598246" y="266700"/>
                  </a:lnTo>
                  <a:lnTo>
                    <a:pt x="598449" y="265988"/>
                  </a:lnTo>
                  <a:lnTo>
                    <a:pt x="598449" y="263855"/>
                  </a:lnTo>
                  <a:close/>
                </a:path>
                <a:path w="3350259" h="333375">
                  <a:moveTo>
                    <a:pt x="924902" y="210870"/>
                  </a:moveTo>
                  <a:lnTo>
                    <a:pt x="924191" y="204825"/>
                  </a:lnTo>
                  <a:lnTo>
                    <a:pt x="917079" y="204825"/>
                  </a:lnTo>
                  <a:lnTo>
                    <a:pt x="915670" y="206248"/>
                  </a:lnTo>
                  <a:lnTo>
                    <a:pt x="908964" y="217398"/>
                  </a:lnTo>
                  <a:lnTo>
                    <a:pt x="903262" y="225717"/>
                  </a:lnTo>
                  <a:lnTo>
                    <a:pt x="876096" y="254152"/>
                  </a:lnTo>
                  <a:lnTo>
                    <a:pt x="841616" y="273596"/>
                  </a:lnTo>
                  <a:lnTo>
                    <a:pt x="822502" y="276656"/>
                  </a:lnTo>
                  <a:lnTo>
                    <a:pt x="812749" y="274281"/>
                  </a:lnTo>
                  <a:lnTo>
                    <a:pt x="806894" y="268033"/>
                  </a:lnTo>
                  <a:lnTo>
                    <a:pt x="804037" y="259257"/>
                  </a:lnTo>
                  <a:lnTo>
                    <a:pt x="803287" y="249275"/>
                  </a:lnTo>
                  <a:lnTo>
                    <a:pt x="803287" y="234696"/>
                  </a:lnTo>
                  <a:lnTo>
                    <a:pt x="803643" y="227228"/>
                  </a:lnTo>
                  <a:lnTo>
                    <a:pt x="804011" y="200558"/>
                  </a:lnTo>
                  <a:lnTo>
                    <a:pt x="802182" y="182867"/>
                  </a:lnTo>
                  <a:lnTo>
                    <a:pt x="796010" y="168910"/>
                  </a:lnTo>
                  <a:lnTo>
                    <a:pt x="784504" y="159753"/>
                  </a:lnTo>
                  <a:lnTo>
                    <a:pt x="766660" y="156464"/>
                  </a:lnTo>
                  <a:lnTo>
                    <a:pt x="753732" y="157708"/>
                  </a:lnTo>
                  <a:lnTo>
                    <a:pt x="741070" y="161086"/>
                  </a:lnTo>
                  <a:lnTo>
                    <a:pt x="728662" y="166065"/>
                  </a:lnTo>
                  <a:lnTo>
                    <a:pt x="716521" y="172110"/>
                  </a:lnTo>
                  <a:lnTo>
                    <a:pt x="716876" y="169976"/>
                  </a:lnTo>
                  <a:lnTo>
                    <a:pt x="750671" y="112776"/>
                  </a:lnTo>
                  <a:lnTo>
                    <a:pt x="778395" y="71120"/>
                  </a:lnTo>
                  <a:lnTo>
                    <a:pt x="790486" y="58318"/>
                  </a:lnTo>
                  <a:lnTo>
                    <a:pt x="790486" y="52628"/>
                  </a:lnTo>
                  <a:lnTo>
                    <a:pt x="787196" y="45923"/>
                  </a:lnTo>
                  <a:lnTo>
                    <a:pt x="779373" y="40894"/>
                  </a:lnTo>
                  <a:lnTo>
                    <a:pt x="770089" y="37731"/>
                  </a:lnTo>
                  <a:lnTo>
                    <a:pt x="762393" y="36626"/>
                  </a:lnTo>
                  <a:lnTo>
                    <a:pt x="754227" y="36626"/>
                  </a:lnTo>
                  <a:lnTo>
                    <a:pt x="751370" y="43738"/>
                  </a:lnTo>
                  <a:lnTo>
                    <a:pt x="749592" y="50495"/>
                  </a:lnTo>
                  <a:lnTo>
                    <a:pt x="747090" y="58788"/>
                  </a:lnTo>
                  <a:lnTo>
                    <a:pt x="743953" y="66725"/>
                  </a:lnTo>
                  <a:lnTo>
                    <a:pt x="740346" y="74447"/>
                  </a:lnTo>
                  <a:lnTo>
                    <a:pt x="723455" y="107797"/>
                  </a:lnTo>
                  <a:lnTo>
                    <a:pt x="717334" y="120700"/>
                  </a:lnTo>
                  <a:lnTo>
                    <a:pt x="696087" y="168516"/>
                  </a:lnTo>
                  <a:lnTo>
                    <a:pt x="688047" y="185356"/>
                  </a:lnTo>
                  <a:lnTo>
                    <a:pt x="670699" y="219227"/>
                  </a:lnTo>
                  <a:lnTo>
                    <a:pt x="666699" y="227888"/>
                  </a:lnTo>
                  <a:lnTo>
                    <a:pt x="663194" y="236474"/>
                  </a:lnTo>
                  <a:lnTo>
                    <a:pt x="659777" y="245579"/>
                  </a:lnTo>
                  <a:lnTo>
                    <a:pt x="655891" y="254927"/>
                  </a:lnTo>
                  <a:lnTo>
                    <a:pt x="651484" y="263931"/>
                  </a:lnTo>
                  <a:lnTo>
                    <a:pt x="646468" y="272034"/>
                  </a:lnTo>
                  <a:lnTo>
                    <a:pt x="642912" y="277012"/>
                  </a:lnTo>
                  <a:lnTo>
                    <a:pt x="640435" y="281635"/>
                  </a:lnTo>
                  <a:lnTo>
                    <a:pt x="640435" y="285902"/>
                  </a:lnTo>
                  <a:lnTo>
                    <a:pt x="643280" y="292684"/>
                  </a:lnTo>
                  <a:lnTo>
                    <a:pt x="650125" y="297192"/>
                  </a:lnTo>
                  <a:lnTo>
                    <a:pt x="658431" y="299707"/>
                  </a:lnTo>
                  <a:lnTo>
                    <a:pt x="665670" y="300482"/>
                  </a:lnTo>
                  <a:lnTo>
                    <a:pt x="673493" y="300482"/>
                  </a:lnTo>
                  <a:lnTo>
                    <a:pt x="675995" y="291592"/>
                  </a:lnTo>
                  <a:lnTo>
                    <a:pt x="677405" y="285191"/>
                  </a:lnTo>
                  <a:lnTo>
                    <a:pt x="686638" y="252412"/>
                  </a:lnTo>
                  <a:lnTo>
                    <a:pt x="703148" y="217411"/>
                  </a:lnTo>
                  <a:lnTo>
                    <a:pt x="727075" y="189534"/>
                  </a:lnTo>
                  <a:lnTo>
                    <a:pt x="758494" y="178155"/>
                  </a:lnTo>
                  <a:lnTo>
                    <a:pt x="768959" y="180378"/>
                  </a:lnTo>
                  <a:lnTo>
                    <a:pt x="774979" y="186334"/>
                  </a:lnTo>
                  <a:lnTo>
                    <a:pt x="777735" y="194957"/>
                  </a:lnTo>
                  <a:lnTo>
                    <a:pt x="778395" y="205181"/>
                  </a:lnTo>
                  <a:lnTo>
                    <a:pt x="778395" y="250698"/>
                  </a:lnTo>
                  <a:lnTo>
                    <a:pt x="778586" y="258089"/>
                  </a:lnTo>
                  <a:lnTo>
                    <a:pt x="803198" y="296976"/>
                  </a:lnTo>
                  <a:lnTo>
                    <a:pt x="829602" y="302260"/>
                  </a:lnTo>
                  <a:lnTo>
                    <a:pt x="853757" y="298742"/>
                  </a:lnTo>
                  <a:lnTo>
                    <a:pt x="899261" y="274510"/>
                  </a:lnTo>
                  <a:lnTo>
                    <a:pt x="923264" y="237985"/>
                  </a:lnTo>
                  <a:lnTo>
                    <a:pt x="924902" y="217982"/>
                  </a:lnTo>
                  <a:lnTo>
                    <a:pt x="924902" y="210870"/>
                  </a:lnTo>
                  <a:close/>
                </a:path>
                <a:path w="3350259" h="333375">
                  <a:moveTo>
                    <a:pt x="1054696" y="160731"/>
                  </a:moveTo>
                  <a:lnTo>
                    <a:pt x="1043266" y="87122"/>
                  </a:lnTo>
                  <a:lnTo>
                    <a:pt x="1005992" y="23114"/>
                  </a:lnTo>
                  <a:lnTo>
                    <a:pt x="971842" y="0"/>
                  </a:lnTo>
                  <a:lnTo>
                    <a:pt x="969708" y="0"/>
                  </a:lnTo>
                  <a:lnTo>
                    <a:pt x="966863" y="1066"/>
                  </a:lnTo>
                  <a:lnTo>
                    <a:pt x="966863" y="4267"/>
                  </a:lnTo>
                  <a:lnTo>
                    <a:pt x="967574" y="5334"/>
                  </a:lnTo>
                  <a:lnTo>
                    <a:pt x="969365" y="7112"/>
                  </a:lnTo>
                  <a:lnTo>
                    <a:pt x="994613" y="40843"/>
                  </a:lnTo>
                  <a:lnTo>
                    <a:pt x="1011720" y="80632"/>
                  </a:lnTo>
                  <a:lnTo>
                    <a:pt x="1021410" y="123228"/>
                  </a:lnTo>
                  <a:lnTo>
                    <a:pt x="1024483" y="165354"/>
                  </a:lnTo>
                  <a:lnTo>
                    <a:pt x="1023683" y="185877"/>
                  </a:lnTo>
                  <a:lnTo>
                    <a:pt x="1017422" y="226656"/>
                  </a:lnTo>
                  <a:lnTo>
                    <a:pt x="1005166" y="266242"/>
                  </a:lnTo>
                  <a:lnTo>
                    <a:pt x="976122" y="313994"/>
                  </a:lnTo>
                  <a:lnTo>
                    <a:pt x="965809" y="325374"/>
                  </a:lnTo>
                  <a:lnTo>
                    <a:pt x="965809" y="328218"/>
                  </a:lnTo>
                  <a:lnTo>
                    <a:pt x="967232" y="329285"/>
                  </a:lnTo>
                  <a:lnTo>
                    <a:pt x="969365" y="329285"/>
                  </a:lnTo>
                  <a:lnTo>
                    <a:pt x="1023645" y="281851"/>
                  </a:lnTo>
                  <a:lnTo>
                    <a:pt x="1041222" y="242785"/>
                  </a:lnTo>
                  <a:lnTo>
                    <a:pt x="1051407" y="200660"/>
                  </a:lnTo>
                  <a:lnTo>
                    <a:pt x="1054696" y="160731"/>
                  </a:lnTo>
                  <a:close/>
                </a:path>
                <a:path w="3350259" h="333375">
                  <a:moveTo>
                    <a:pt x="1408531" y="173177"/>
                  </a:moveTo>
                  <a:lnTo>
                    <a:pt x="1400721" y="130365"/>
                  </a:lnTo>
                  <a:lnTo>
                    <a:pt x="1373962" y="95669"/>
                  </a:lnTo>
                  <a:lnTo>
                    <a:pt x="1319326" y="73240"/>
                  </a:lnTo>
                  <a:lnTo>
                    <a:pt x="1289748" y="70764"/>
                  </a:lnTo>
                  <a:lnTo>
                    <a:pt x="1272692" y="72326"/>
                  </a:lnTo>
                  <a:lnTo>
                    <a:pt x="1272692" y="91744"/>
                  </a:lnTo>
                  <a:lnTo>
                    <a:pt x="1266063" y="121920"/>
                  </a:lnTo>
                  <a:lnTo>
                    <a:pt x="1247076" y="183349"/>
                  </a:lnTo>
                  <a:lnTo>
                    <a:pt x="1226121" y="221780"/>
                  </a:lnTo>
                  <a:lnTo>
                    <a:pt x="1195882" y="243230"/>
                  </a:lnTo>
                  <a:lnTo>
                    <a:pt x="1184465" y="239776"/>
                  </a:lnTo>
                  <a:lnTo>
                    <a:pt x="1177391" y="231051"/>
                  </a:lnTo>
                  <a:lnTo>
                    <a:pt x="1173772" y="219532"/>
                  </a:lnTo>
                  <a:lnTo>
                    <a:pt x="1172806" y="208153"/>
                  </a:lnTo>
                  <a:lnTo>
                    <a:pt x="1172857" y="206806"/>
                  </a:lnTo>
                  <a:lnTo>
                    <a:pt x="1182230" y="163791"/>
                  </a:lnTo>
                  <a:lnTo>
                    <a:pt x="1206906" y="125526"/>
                  </a:lnTo>
                  <a:lnTo>
                    <a:pt x="1254455" y="95618"/>
                  </a:lnTo>
                  <a:lnTo>
                    <a:pt x="1272692" y="91744"/>
                  </a:lnTo>
                  <a:lnTo>
                    <a:pt x="1272692" y="72326"/>
                  </a:lnTo>
                  <a:lnTo>
                    <a:pt x="1232446" y="81381"/>
                  </a:lnTo>
                  <a:lnTo>
                    <a:pt x="1183424" y="113080"/>
                  </a:lnTo>
                  <a:lnTo>
                    <a:pt x="1154798" y="154546"/>
                  </a:lnTo>
                  <a:lnTo>
                    <a:pt x="1144308" y="203758"/>
                  </a:lnTo>
                  <a:lnTo>
                    <a:pt x="1147191" y="226783"/>
                  </a:lnTo>
                  <a:lnTo>
                    <a:pt x="1156182" y="247980"/>
                  </a:lnTo>
                  <a:lnTo>
                    <a:pt x="1171765" y="263512"/>
                  </a:lnTo>
                  <a:lnTo>
                    <a:pt x="1194460" y="269544"/>
                  </a:lnTo>
                  <a:lnTo>
                    <a:pt x="1208087" y="267157"/>
                  </a:lnTo>
                  <a:lnTo>
                    <a:pt x="1220597" y="260870"/>
                  </a:lnTo>
                  <a:lnTo>
                    <a:pt x="1231760" y="251993"/>
                  </a:lnTo>
                  <a:lnTo>
                    <a:pt x="1240053" y="243230"/>
                  </a:lnTo>
                  <a:lnTo>
                    <a:pt x="1241399" y="241808"/>
                  </a:lnTo>
                  <a:lnTo>
                    <a:pt x="1263840" y="208153"/>
                  </a:lnTo>
                  <a:lnTo>
                    <a:pt x="1280414" y="170421"/>
                  </a:lnTo>
                  <a:lnTo>
                    <a:pt x="1292593" y="130695"/>
                  </a:lnTo>
                  <a:lnTo>
                    <a:pt x="1301673" y="91744"/>
                  </a:lnTo>
                  <a:lnTo>
                    <a:pt x="1301851" y="91033"/>
                  </a:lnTo>
                  <a:lnTo>
                    <a:pt x="1333500" y="99491"/>
                  </a:lnTo>
                  <a:lnTo>
                    <a:pt x="1356702" y="116852"/>
                  </a:lnTo>
                  <a:lnTo>
                    <a:pt x="1370952" y="142290"/>
                  </a:lnTo>
                  <a:lnTo>
                    <a:pt x="1375816" y="174955"/>
                  </a:lnTo>
                  <a:lnTo>
                    <a:pt x="1373378" y="198539"/>
                  </a:lnTo>
                  <a:lnTo>
                    <a:pt x="1354480" y="239991"/>
                  </a:lnTo>
                  <a:lnTo>
                    <a:pt x="1314729" y="271272"/>
                  </a:lnTo>
                  <a:lnTo>
                    <a:pt x="1288326" y="277012"/>
                  </a:lnTo>
                  <a:lnTo>
                    <a:pt x="1283716" y="277012"/>
                  </a:lnTo>
                  <a:lnTo>
                    <a:pt x="1280858" y="276656"/>
                  </a:lnTo>
                  <a:lnTo>
                    <a:pt x="1277658" y="273812"/>
                  </a:lnTo>
                  <a:lnTo>
                    <a:pt x="1275892" y="272034"/>
                  </a:lnTo>
                  <a:lnTo>
                    <a:pt x="1274826" y="271678"/>
                  </a:lnTo>
                  <a:lnTo>
                    <a:pt x="1271981" y="271678"/>
                  </a:lnTo>
                  <a:lnTo>
                    <a:pt x="1269492" y="276656"/>
                  </a:lnTo>
                  <a:lnTo>
                    <a:pt x="1269492" y="280924"/>
                  </a:lnTo>
                  <a:lnTo>
                    <a:pt x="1271625" y="289382"/>
                  </a:lnTo>
                  <a:lnTo>
                    <a:pt x="1277264" y="295503"/>
                  </a:lnTo>
                  <a:lnTo>
                    <a:pt x="1285227" y="299224"/>
                  </a:lnTo>
                  <a:lnTo>
                    <a:pt x="1294384" y="300482"/>
                  </a:lnTo>
                  <a:lnTo>
                    <a:pt x="1308265" y="299275"/>
                  </a:lnTo>
                  <a:lnTo>
                    <a:pt x="1322019" y="295859"/>
                  </a:lnTo>
                  <a:lnTo>
                    <a:pt x="1335366" y="290576"/>
                  </a:lnTo>
                  <a:lnTo>
                    <a:pt x="1348066" y="283768"/>
                  </a:lnTo>
                  <a:lnTo>
                    <a:pt x="1356461" y="277012"/>
                  </a:lnTo>
                  <a:lnTo>
                    <a:pt x="1373720" y="263144"/>
                  </a:lnTo>
                  <a:lnTo>
                    <a:pt x="1392694" y="237134"/>
                  </a:lnTo>
                  <a:lnTo>
                    <a:pt x="1404480" y="206806"/>
                  </a:lnTo>
                  <a:lnTo>
                    <a:pt x="1408531" y="173177"/>
                  </a:lnTo>
                  <a:close/>
                </a:path>
                <a:path w="3350259" h="333375">
                  <a:moveTo>
                    <a:pt x="1525511" y="72847"/>
                  </a:moveTo>
                  <a:lnTo>
                    <a:pt x="1522704" y="65227"/>
                  </a:lnTo>
                  <a:lnTo>
                    <a:pt x="1516087" y="55067"/>
                  </a:lnTo>
                  <a:lnTo>
                    <a:pt x="1508417" y="46177"/>
                  </a:lnTo>
                  <a:lnTo>
                    <a:pt x="1502410" y="41097"/>
                  </a:lnTo>
                  <a:lnTo>
                    <a:pt x="1498142" y="37287"/>
                  </a:lnTo>
                  <a:lnTo>
                    <a:pt x="1491729" y="34747"/>
                  </a:lnTo>
                  <a:lnTo>
                    <a:pt x="1478584" y="34747"/>
                  </a:lnTo>
                  <a:lnTo>
                    <a:pt x="1469694" y="42367"/>
                  </a:lnTo>
                  <a:lnTo>
                    <a:pt x="1469694" y="53797"/>
                  </a:lnTo>
                  <a:lnTo>
                    <a:pt x="1471828" y="56337"/>
                  </a:lnTo>
                  <a:lnTo>
                    <a:pt x="1473962" y="57607"/>
                  </a:lnTo>
                  <a:lnTo>
                    <a:pt x="1482877" y="63957"/>
                  </a:lnTo>
                  <a:lnTo>
                    <a:pt x="1495920" y="70307"/>
                  </a:lnTo>
                  <a:lnTo>
                    <a:pt x="1509369" y="75387"/>
                  </a:lnTo>
                  <a:lnTo>
                    <a:pt x="1519478" y="76657"/>
                  </a:lnTo>
                  <a:lnTo>
                    <a:pt x="1522310" y="76657"/>
                  </a:lnTo>
                  <a:lnTo>
                    <a:pt x="1525511" y="75387"/>
                  </a:lnTo>
                  <a:lnTo>
                    <a:pt x="1525511" y="72847"/>
                  </a:lnTo>
                  <a:close/>
                </a:path>
                <a:path w="3350259" h="333375">
                  <a:moveTo>
                    <a:pt x="1561795" y="8077"/>
                  </a:moveTo>
                  <a:lnTo>
                    <a:pt x="1555737" y="5537"/>
                  </a:lnTo>
                  <a:lnTo>
                    <a:pt x="1550403" y="5537"/>
                  </a:lnTo>
                  <a:lnTo>
                    <a:pt x="1543278" y="6807"/>
                  </a:lnTo>
                  <a:lnTo>
                    <a:pt x="1535214" y="10617"/>
                  </a:lnTo>
                  <a:lnTo>
                    <a:pt x="1528610" y="15697"/>
                  </a:lnTo>
                  <a:lnTo>
                    <a:pt x="1525866" y="22047"/>
                  </a:lnTo>
                  <a:lnTo>
                    <a:pt x="1525866" y="23317"/>
                  </a:lnTo>
                  <a:lnTo>
                    <a:pt x="1526235" y="24587"/>
                  </a:lnTo>
                  <a:lnTo>
                    <a:pt x="1528711" y="27127"/>
                  </a:lnTo>
                  <a:lnTo>
                    <a:pt x="1531200" y="30937"/>
                  </a:lnTo>
                  <a:lnTo>
                    <a:pt x="1531480" y="34747"/>
                  </a:lnTo>
                  <a:lnTo>
                    <a:pt x="1531556" y="56337"/>
                  </a:lnTo>
                  <a:lnTo>
                    <a:pt x="1531442" y="79197"/>
                  </a:lnTo>
                  <a:lnTo>
                    <a:pt x="1531200" y="94437"/>
                  </a:lnTo>
                  <a:lnTo>
                    <a:pt x="1518488" y="99517"/>
                  </a:lnTo>
                  <a:lnTo>
                    <a:pt x="1492250" y="104597"/>
                  </a:lnTo>
                  <a:lnTo>
                    <a:pt x="1478927" y="104597"/>
                  </a:lnTo>
                  <a:lnTo>
                    <a:pt x="1469288" y="105867"/>
                  </a:lnTo>
                  <a:lnTo>
                    <a:pt x="1461249" y="108407"/>
                  </a:lnTo>
                  <a:lnTo>
                    <a:pt x="1455737" y="113487"/>
                  </a:lnTo>
                  <a:lnTo>
                    <a:pt x="1453692" y="119837"/>
                  </a:lnTo>
                  <a:lnTo>
                    <a:pt x="1453692" y="129997"/>
                  </a:lnTo>
                  <a:lnTo>
                    <a:pt x="1465059" y="135077"/>
                  </a:lnTo>
                  <a:lnTo>
                    <a:pt x="1473593" y="135077"/>
                  </a:lnTo>
                  <a:lnTo>
                    <a:pt x="1486941" y="132537"/>
                  </a:lnTo>
                  <a:lnTo>
                    <a:pt x="1502765" y="124917"/>
                  </a:lnTo>
                  <a:lnTo>
                    <a:pt x="1518310" y="116027"/>
                  </a:lnTo>
                  <a:lnTo>
                    <a:pt x="1530845" y="108407"/>
                  </a:lnTo>
                  <a:lnTo>
                    <a:pt x="1530769" y="112217"/>
                  </a:lnTo>
                  <a:lnTo>
                    <a:pt x="1530667" y="116027"/>
                  </a:lnTo>
                  <a:lnTo>
                    <a:pt x="1529956" y="128727"/>
                  </a:lnTo>
                  <a:lnTo>
                    <a:pt x="1529435" y="136347"/>
                  </a:lnTo>
                  <a:lnTo>
                    <a:pt x="1528711" y="145237"/>
                  </a:lnTo>
                  <a:lnTo>
                    <a:pt x="1528368" y="151587"/>
                  </a:lnTo>
                  <a:lnTo>
                    <a:pt x="1528368" y="163017"/>
                  </a:lnTo>
                  <a:lnTo>
                    <a:pt x="1533334" y="165557"/>
                  </a:lnTo>
                  <a:lnTo>
                    <a:pt x="1544370" y="165557"/>
                  </a:lnTo>
                  <a:lnTo>
                    <a:pt x="1548993" y="164287"/>
                  </a:lnTo>
                  <a:lnTo>
                    <a:pt x="1552536" y="161747"/>
                  </a:lnTo>
                  <a:lnTo>
                    <a:pt x="1557528" y="159207"/>
                  </a:lnTo>
                  <a:lnTo>
                    <a:pt x="1560004" y="155397"/>
                  </a:lnTo>
                  <a:lnTo>
                    <a:pt x="1559890" y="135077"/>
                  </a:lnTo>
                  <a:lnTo>
                    <a:pt x="1559610" y="124917"/>
                  </a:lnTo>
                  <a:lnTo>
                    <a:pt x="1559369" y="114757"/>
                  </a:lnTo>
                  <a:lnTo>
                    <a:pt x="1559267" y="108407"/>
                  </a:lnTo>
                  <a:lnTo>
                    <a:pt x="1559166" y="102057"/>
                  </a:lnTo>
                  <a:lnTo>
                    <a:pt x="1559052" y="91897"/>
                  </a:lnTo>
                  <a:lnTo>
                    <a:pt x="1559483" y="47447"/>
                  </a:lnTo>
                  <a:lnTo>
                    <a:pt x="1561795" y="16967"/>
                  </a:lnTo>
                  <a:lnTo>
                    <a:pt x="1561795" y="8077"/>
                  </a:lnTo>
                  <a:close/>
                </a:path>
                <a:path w="3350259" h="333375">
                  <a:moveTo>
                    <a:pt x="1622234" y="74117"/>
                  </a:moveTo>
                  <a:lnTo>
                    <a:pt x="1616544" y="58877"/>
                  </a:lnTo>
                  <a:lnTo>
                    <a:pt x="1613344" y="55067"/>
                  </a:lnTo>
                  <a:lnTo>
                    <a:pt x="1609801" y="49987"/>
                  </a:lnTo>
                  <a:lnTo>
                    <a:pt x="1604454" y="47447"/>
                  </a:lnTo>
                  <a:lnTo>
                    <a:pt x="1591310" y="47447"/>
                  </a:lnTo>
                  <a:lnTo>
                    <a:pt x="1583118" y="51257"/>
                  </a:lnTo>
                  <a:lnTo>
                    <a:pt x="1583118" y="58877"/>
                  </a:lnTo>
                  <a:lnTo>
                    <a:pt x="1586687" y="66497"/>
                  </a:lnTo>
                  <a:lnTo>
                    <a:pt x="1595081" y="72847"/>
                  </a:lnTo>
                  <a:lnTo>
                    <a:pt x="1604873" y="77927"/>
                  </a:lnTo>
                  <a:lnTo>
                    <a:pt x="1612633" y="81737"/>
                  </a:lnTo>
                  <a:lnTo>
                    <a:pt x="1613700" y="81737"/>
                  </a:lnTo>
                  <a:lnTo>
                    <a:pt x="1615135" y="83007"/>
                  </a:lnTo>
                  <a:lnTo>
                    <a:pt x="1617611" y="83007"/>
                  </a:lnTo>
                  <a:lnTo>
                    <a:pt x="1622234" y="80467"/>
                  </a:lnTo>
                  <a:lnTo>
                    <a:pt x="1622234" y="74117"/>
                  </a:lnTo>
                  <a:close/>
                </a:path>
                <a:path w="3350259" h="333375">
                  <a:moveTo>
                    <a:pt x="1652828" y="113487"/>
                  </a:moveTo>
                  <a:lnTo>
                    <a:pt x="1651038" y="112217"/>
                  </a:lnTo>
                  <a:lnTo>
                    <a:pt x="1648561" y="112217"/>
                  </a:lnTo>
                  <a:lnTo>
                    <a:pt x="1646770" y="113487"/>
                  </a:lnTo>
                  <a:lnTo>
                    <a:pt x="1644992" y="113487"/>
                  </a:lnTo>
                  <a:lnTo>
                    <a:pt x="1638744" y="117297"/>
                  </a:lnTo>
                  <a:lnTo>
                    <a:pt x="1632292" y="119837"/>
                  </a:lnTo>
                  <a:lnTo>
                    <a:pt x="1625701" y="121107"/>
                  </a:lnTo>
                  <a:lnTo>
                    <a:pt x="1619034" y="121107"/>
                  </a:lnTo>
                  <a:lnTo>
                    <a:pt x="1605597" y="122377"/>
                  </a:lnTo>
                  <a:lnTo>
                    <a:pt x="1596821" y="123647"/>
                  </a:lnTo>
                  <a:lnTo>
                    <a:pt x="1592033" y="127457"/>
                  </a:lnTo>
                  <a:lnTo>
                    <a:pt x="1590586" y="132537"/>
                  </a:lnTo>
                  <a:lnTo>
                    <a:pt x="1590586" y="141427"/>
                  </a:lnTo>
                  <a:lnTo>
                    <a:pt x="1600911" y="145237"/>
                  </a:lnTo>
                  <a:lnTo>
                    <a:pt x="1608378" y="145237"/>
                  </a:lnTo>
                  <a:lnTo>
                    <a:pt x="1623123" y="142697"/>
                  </a:lnTo>
                  <a:lnTo>
                    <a:pt x="1637538" y="135077"/>
                  </a:lnTo>
                  <a:lnTo>
                    <a:pt x="1648485" y="124917"/>
                  </a:lnTo>
                  <a:lnTo>
                    <a:pt x="1652828" y="114757"/>
                  </a:lnTo>
                  <a:lnTo>
                    <a:pt x="1652828" y="113487"/>
                  </a:lnTo>
                  <a:close/>
                </a:path>
                <a:path w="3350259" h="333375">
                  <a:moveTo>
                    <a:pt x="1660994" y="71577"/>
                  </a:moveTo>
                  <a:lnTo>
                    <a:pt x="1659216" y="58877"/>
                  </a:lnTo>
                  <a:lnTo>
                    <a:pt x="1656727" y="51257"/>
                  </a:lnTo>
                  <a:lnTo>
                    <a:pt x="1654962" y="44907"/>
                  </a:lnTo>
                  <a:lnTo>
                    <a:pt x="1647837" y="42367"/>
                  </a:lnTo>
                  <a:lnTo>
                    <a:pt x="1635391" y="42367"/>
                  </a:lnTo>
                  <a:lnTo>
                    <a:pt x="1627936" y="47447"/>
                  </a:lnTo>
                  <a:lnTo>
                    <a:pt x="1627936" y="55067"/>
                  </a:lnTo>
                  <a:lnTo>
                    <a:pt x="1631302" y="62687"/>
                  </a:lnTo>
                  <a:lnTo>
                    <a:pt x="1639138" y="71577"/>
                  </a:lnTo>
                  <a:lnTo>
                    <a:pt x="1648028" y="77927"/>
                  </a:lnTo>
                  <a:lnTo>
                    <a:pt x="1654594" y="80467"/>
                  </a:lnTo>
                  <a:lnTo>
                    <a:pt x="1658150" y="80467"/>
                  </a:lnTo>
                  <a:lnTo>
                    <a:pt x="1660994" y="79197"/>
                  </a:lnTo>
                  <a:lnTo>
                    <a:pt x="1660994" y="71577"/>
                  </a:lnTo>
                  <a:close/>
                </a:path>
                <a:path w="3350259" h="333375">
                  <a:moveTo>
                    <a:pt x="1720380" y="38557"/>
                  </a:moveTo>
                  <a:lnTo>
                    <a:pt x="1709712" y="34747"/>
                  </a:lnTo>
                  <a:lnTo>
                    <a:pt x="1695843" y="34747"/>
                  </a:lnTo>
                  <a:lnTo>
                    <a:pt x="1673263" y="67767"/>
                  </a:lnTo>
                  <a:lnTo>
                    <a:pt x="1671320" y="74117"/>
                  </a:lnTo>
                  <a:lnTo>
                    <a:pt x="1671320" y="75387"/>
                  </a:lnTo>
                  <a:lnTo>
                    <a:pt x="1674863" y="75387"/>
                  </a:lnTo>
                  <a:lnTo>
                    <a:pt x="1682864" y="74117"/>
                  </a:lnTo>
                  <a:lnTo>
                    <a:pt x="1704721" y="63957"/>
                  </a:lnTo>
                  <a:lnTo>
                    <a:pt x="1712912" y="57607"/>
                  </a:lnTo>
                  <a:lnTo>
                    <a:pt x="1716112" y="56337"/>
                  </a:lnTo>
                  <a:lnTo>
                    <a:pt x="1720380" y="51257"/>
                  </a:lnTo>
                  <a:lnTo>
                    <a:pt x="1720380" y="38557"/>
                  </a:lnTo>
                  <a:close/>
                </a:path>
                <a:path w="3350259" h="333375">
                  <a:moveTo>
                    <a:pt x="1729270" y="16967"/>
                  </a:moveTo>
                  <a:lnTo>
                    <a:pt x="1726984" y="10617"/>
                  </a:lnTo>
                  <a:lnTo>
                    <a:pt x="1721358" y="6807"/>
                  </a:lnTo>
                  <a:lnTo>
                    <a:pt x="1714271" y="2997"/>
                  </a:lnTo>
                  <a:lnTo>
                    <a:pt x="1702968" y="2997"/>
                  </a:lnTo>
                  <a:lnTo>
                    <a:pt x="1697278" y="4267"/>
                  </a:lnTo>
                  <a:lnTo>
                    <a:pt x="1694421" y="8077"/>
                  </a:lnTo>
                  <a:lnTo>
                    <a:pt x="1667014" y="16967"/>
                  </a:lnTo>
                  <a:lnTo>
                    <a:pt x="1638820" y="23317"/>
                  </a:lnTo>
                  <a:lnTo>
                    <a:pt x="1610169" y="27127"/>
                  </a:lnTo>
                  <a:lnTo>
                    <a:pt x="1581353" y="29667"/>
                  </a:lnTo>
                  <a:lnTo>
                    <a:pt x="1572818" y="29667"/>
                  </a:lnTo>
                  <a:lnTo>
                    <a:pt x="1572818" y="32207"/>
                  </a:lnTo>
                  <a:lnTo>
                    <a:pt x="1579029" y="36017"/>
                  </a:lnTo>
                  <a:lnTo>
                    <a:pt x="1593138" y="38557"/>
                  </a:lnTo>
                  <a:lnTo>
                    <a:pt x="1608366" y="39827"/>
                  </a:lnTo>
                  <a:lnTo>
                    <a:pt x="1617967" y="41097"/>
                  </a:lnTo>
                  <a:lnTo>
                    <a:pt x="1659140" y="38557"/>
                  </a:lnTo>
                  <a:lnTo>
                    <a:pt x="1699768" y="30937"/>
                  </a:lnTo>
                  <a:lnTo>
                    <a:pt x="1727009" y="22047"/>
                  </a:lnTo>
                  <a:lnTo>
                    <a:pt x="1729270" y="16967"/>
                  </a:lnTo>
                  <a:close/>
                </a:path>
                <a:path w="3350259" h="333375">
                  <a:moveTo>
                    <a:pt x="1769452" y="99517"/>
                  </a:moveTo>
                  <a:lnTo>
                    <a:pt x="1767662" y="94437"/>
                  </a:lnTo>
                  <a:lnTo>
                    <a:pt x="1767217" y="93167"/>
                  </a:lnTo>
                  <a:lnTo>
                    <a:pt x="1761680" y="88087"/>
                  </a:lnTo>
                  <a:lnTo>
                    <a:pt x="1754606" y="84277"/>
                  </a:lnTo>
                  <a:lnTo>
                    <a:pt x="1747761" y="83007"/>
                  </a:lnTo>
                  <a:lnTo>
                    <a:pt x="1740662" y="83007"/>
                  </a:lnTo>
                  <a:lnTo>
                    <a:pt x="1732470" y="89357"/>
                  </a:lnTo>
                  <a:lnTo>
                    <a:pt x="1728927" y="94437"/>
                  </a:lnTo>
                  <a:lnTo>
                    <a:pt x="1702244" y="94437"/>
                  </a:lnTo>
                  <a:lnTo>
                    <a:pt x="1703666" y="86817"/>
                  </a:lnTo>
                  <a:lnTo>
                    <a:pt x="1703666" y="79197"/>
                  </a:lnTo>
                  <a:lnTo>
                    <a:pt x="1700834" y="75387"/>
                  </a:lnTo>
                  <a:lnTo>
                    <a:pt x="1693710" y="75387"/>
                  </a:lnTo>
                  <a:lnTo>
                    <a:pt x="1687499" y="76657"/>
                  </a:lnTo>
                  <a:lnTo>
                    <a:pt x="1678698" y="79197"/>
                  </a:lnTo>
                  <a:lnTo>
                    <a:pt x="1670812" y="83007"/>
                  </a:lnTo>
                  <a:lnTo>
                    <a:pt x="1667395" y="86817"/>
                  </a:lnTo>
                  <a:lnTo>
                    <a:pt x="1667395" y="88087"/>
                  </a:lnTo>
                  <a:lnTo>
                    <a:pt x="1668462" y="89357"/>
                  </a:lnTo>
                  <a:lnTo>
                    <a:pt x="1671320" y="91897"/>
                  </a:lnTo>
                  <a:lnTo>
                    <a:pt x="1672729" y="94437"/>
                  </a:lnTo>
                  <a:lnTo>
                    <a:pt x="1593443" y="94437"/>
                  </a:lnTo>
                  <a:lnTo>
                    <a:pt x="1586318" y="93167"/>
                  </a:lnTo>
                  <a:lnTo>
                    <a:pt x="1575295" y="93167"/>
                  </a:lnTo>
                  <a:lnTo>
                    <a:pt x="1568551" y="99517"/>
                  </a:lnTo>
                  <a:lnTo>
                    <a:pt x="1568551" y="110947"/>
                  </a:lnTo>
                  <a:lnTo>
                    <a:pt x="1573885" y="112217"/>
                  </a:lnTo>
                  <a:lnTo>
                    <a:pt x="1581353" y="112217"/>
                  </a:lnTo>
                  <a:lnTo>
                    <a:pt x="1584896" y="110947"/>
                  </a:lnTo>
                  <a:lnTo>
                    <a:pt x="1588452" y="110947"/>
                  </a:lnTo>
                  <a:lnTo>
                    <a:pt x="1598803" y="109677"/>
                  </a:lnTo>
                  <a:lnTo>
                    <a:pt x="1613090" y="108407"/>
                  </a:lnTo>
                  <a:lnTo>
                    <a:pt x="1672729" y="108407"/>
                  </a:lnTo>
                  <a:lnTo>
                    <a:pt x="1651393" y="146507"/>
                  </a:lnTo>
                  <a:lnTo>
                    <a:pt x="1642859" y="146507"/>
                  </a:lnTo>
                  <a:lnTo>
                    <a:pt x="1639658" y="145237"/>
                  </a:lnTo>
                  <a:lnTo>
                    <a:pt x="1633969" y="145237"/>
                  </a:lnTo>
                  <a:lnTo>
                    <a:pt x="1633969" y="146507"/>
                  </a:lnTo>
                  <a:lnTo>
                    <a:pt x="1637906" y="151587"/>
                  </a:lnTo>
                  <a:lnTo>
                    <a:pt x="1647304" y="156667"/>
                  </a:lnTo>
                  <a:lnTo>
                    <a:pt x="1658581" y="161747"/>
                  </a:lnTo>
                  <a:lnTo>
                    <a:pt x="1668119" y="163017"/>
                  </a:lnTo>
                  <a:lnTo>
                    <a:pt x="1681111" y="161747"/>
                  </a:lnTo>
                  <a:lnTo>
                    <a:pt x="1692376" y="156667"/>
                  </a:lnTo>
                  <a:lnTo>
                    <a:pt x="1700314" y="147777"/>
                  </a:lnTo>
                  <a:lnTo>
                    <a:pt x="1700618" y="146507"/>
                  </a:lnTo>
                  <a:lnTo>
                    <a:pt x="1703311" y="135077"/>
                  </a:lnTo>
                  <a:lnTo>
                    <a:pt x="1703184" y="116027"/>
                  </a:lnTo>
                  <a:lnTo>
                    <a:pt x="1702968" y="108407"/>
                  </a:lnTo>
                  <a:lnTo>
                    <a:pt x="1769452" y="108407"/>
                  </a:lnTo>
                  <a:lnTo>
                    <a:pt x="1769452" y="99517"/>
                  </a:lnTo>
                  <a:close/>
                </a:path>
                <a:path w="3350259" h="333375">
                  <a:moveTo>
                    <a:pt x="1776209" y="175717"/>
                  </a:moveTo>
                  <a:lnTo>
                    <a:pt x="1749894" y="155397"/>
                  </a:lnTo>
                  <a:lnTo>
                    <a:pt x="1741360" y="155397"/>
                  </a:lnTo>
                  <a:lnTo>
                    <a:pt x="1733537" y="163017"/>
                  </a:lnTo>
                  <a:lnTo>
                    <a:pt x="1729625" y="170637"/>
                  </a:lnTo>
                  <a:lnTo>
                    <a:pt x="1615833" y="170637"/>
                  </a:lnTo>
                  <a:lnTo>
                    <a:pt x="1615833" y="185877"/>
                  </a:lnTo>
                  <a:lnTo>
                    <a:pt x="1615655" y="187147"/>
                  </a:lnTo>
                  <a:lnTo>
                    <a:pt x="1615567" y="204927"/>
                  </a:lnTo>
                  <a:lnTo>
                    <a:pt x="1615833" y="208737"/>
                  </a:lnTo>
                  <a:lnTo>
                    <a:pt x="1600911" y="208737"/>
                  </a:lnTo>
                  <a:lnTo>
                    <a:pt x="1601978" y="203657"/>
                  </a:lnTo>
                  <a:lnTo>
                    <a:pt x="1603044" y="196037"/>
                  </a:lnTo>
                  <a:lnTo>
                    <a:pt x="1603044" y="185877"/>
                  </a:lnTo>
                  <a:lnTo>
                    <a:pt x="1615833" y="185877"/>
                  </a:lnTo>
                  <a:lnTo>
                    <a:pt x="1615833" y="170637"/>
                  </a:lnTo>
                  <a:lnTo>
                    <a:pt x="1493862" y="170637"/>
                  </a:lnTo>
                  <a:lnTo>
                    <a:pt x="1486395" y="169367"/>
                  </a:lnTo>
                  <a:lnTo>
                    <a:pt x="1477162" y="168097"/>
                  </a:lnTo>
                  <a:lnTo>
                    <a:pt x="1461858" y="168097"/>
                  </a:lnTo>
                  <a:lnTo>
                    <a:pt x="1454759" y="174447"/>
                  </a:lnTo>
                  <a:lnTo>
                    <a:pt x="1454759" y="188417"/>
                  </a:lnTo>
                  <a:lnTo>
                    <a:pt x="1460792" y="190957"/>
                  </a:lnTo>
                  <a:lnTo>
                    <a:pt x="1469694" y="190957"/>
                  </a:lnTo>
                  <a:lnTo>
                    <a:pt x="1473250" y="189687"/>
                  </a:lnTo>
                  <a:lnTo>
                    <a:pt x="1476451" y="189687"/>
                  </a:lnTo>
                  <a:lnTo>
                    <a:pt x="1482128" y="187147"/>
                  </a:lnTo>
                  <a:lnTo>
                    <a:pt x="1529346" y="187147"/>
                  </a:lnTo>
                  <a:lnTo>
                    <a:pt x="1551190" y="185877"/>
                  </a:lnTo>
                  <a:lnTo>
                    <a:pt x="1573161" y="185877"/>
                  </a:lnTo>
                  <a:lnTo>
                    <a:pt x="1573161" y="192227"/>
                  </a:lnTo>
                  <a:lnTo>
                    <a:pt x="1572818" y="199847"/>
                  </a:lnTo>
                  <a:lnTo>
                    <a:pt x="1571752" y="208737"/>
                  </a:lnTo>
                  <a:lnTo>
                    <a:pt x="1567484" y="208737"/>
                  </a:lnTo>
                  <a:lnTo>
                    <a:pt x="1567484" y="222707"/>
                  </a:lnTo>
                  <a:lnTo>
                    <a:pt x="1561439" y="232867"/>
                  </a:lnTo>
                  <a:lnTo>
                    <a:pt x="1553298" y="240487"/>
                  </a:lnTo>
                  <a:lnTo>
                    <a:pt x="1543621" y="246837"/>
                  </a:lnTo>
                  <a:lnTo>
                    <a:pt x="1532978" y="251917"/>
                  </a:lnTo>
                  <a:lnTo>
                    <a:pt x="1532978" y="225247"/>
                  </a:lnTo>
                  <a:lnTo>
                    <a:pt x="1533334" y="222707"/>
                  </a:lnTo>
                  <a:lnTo>
                    <a:pt x="1567484" y="222707"/>
                  </a:lnTo>
                  <a:lnTo>
                    <a:pt x="1567484" y="208737"/>
                  </a:lnTo>
                  <a:lnTo>
                    <a:pt x="1535468" y="208737"/>
                  </a:lnTo>
                  <a:lnTo>
                    <a:pt x="1533702" y="202387"/>
                  </a:lnTo>
                  <a:lnTo>
                    <a:pt x="1528000" y="198577"/>
                  </a:lnTo>
                  <a:lnTo>
                    <a:pt x="1521968" y="198577"/>
                  </a:lnTo>
                  <a:lnTo>
                    <a:pt x="1514919" y="201117"/>
                  </a:lnTo>
                  <a:lnTo>
                    <a:pt x="1506715" y="204927"/>
                  </a:lnTo>
                  <a:lnTo>
                    <a:pt x="1499920" y="210007"/>
                  </a:lnTo>
                  <a:lnTo>
                    <a:pt x="1497076" y="216357"/>
                  </a:lnTo>
                  <a:lnTo>
                    <a:pt x="1497076" y="217627"/>
                  </a:lnTo>
                  <a:lnTo>
                    <a:pt x="1497787" y="220167"/>
                  </a:lnTo>
                  <a:lnTo>
                    <a:pt x="1499209" y="221437"/>
                  </a:lnTo>
                  <a:lnTo>
                    <a:pt x="1501343" y="223977"/>
                  </a:lnTo>
                  <a:lnTo>
                    <a:pt x="1501686" y="226517"/>
                  </a:lnTo>
                  <a:lnTo>
                    <a:pt x="1501673" y="235407"/>
                  </a:lnTo>
                  <a:lnTo>
                    <a:pt x="1501546" y="254457"/>
                  </a:lnTo>
                  <a:lnTo>
                    <a:pt x="1501343" y="267157"/>
                  </a:lnTo>
                  <a:lnTo>
                    <a:pt x="1500797" y="282397"/>
                  </a:lnTo>
                  <a:lnTo>
                    <a:pt x="1499209" y="305257"/>
                  </a:lnTo>
                  <a:lnTo>
                    <a:pt x="1498955" y="311607"/>
                  </a:lnTo>
                  <a:lnTo>
                    <a:pt x="1498854" y="329387"/>
                  </a:lnTo>
                  <a:lnTo>
                    <a:pt x="1500987" y="333197"/>
                  </a:lnTo>
                  <a:lnTo>
                    <a:pt x="1512011" y="333197"/>
                  </a:lnTo>
                  <a:lnTo>
                    <a:pt x="1519897" y="331927"/>
                  </a:lnTo>
                  <a:lnTo>
                    <a:pt x="1526857" y="328117"/>
                  </a:lnTo>
                  <a:lnTo>
                    <a:pt x="1531810" y="323037"/>
                  </a:lnTo>
                  <a:lnTo>
                    <a:pt x="1533702" y="315417"/>
                  </a:lnTo>
                  <a:lnTo>
                    <a:pt x="1533702" y="311607"/>
                  </a:lnTo>
                  <a:lnTo>
                    <a:pt x="1534769" y="310337"/>
                  </a:lnTo>
                  <a:lnTo>
                    <a:pt x="1689811" y="310337"/>
                  </a:lnTo>
                  <a:lnTo>
                    <a:pt x="1689811" y="328117"/>
                  </a:lnTo>
                  <a:lnTo>
                    <a:pt x="1692287" y="331927"/>
                  </a:lnTo>
                  <a:lnTo>
                    <a:pt x="1702968" y="331927"/>
                  </a:lnTo>
                  <a:lnTo>
                    <a:pt x="1712201" y="330657"/>
                  </a:lnTo>
                  <a:lnTo>
                    <a:pt x="1720037" y="328117"/>
                  </a:lnTo>
                  <a:lnTo>
                    <a:pt x="1725460" y="323037"/>
                  </a:lnTo>
                  <a:lnTo>
                    <a:pt x="1727492" y="312877"/>
                  </a:lnTo>
                  <a:lnTo>
                    <a:pt x="1727479" y="310337"/>
                  </a:lnTo>
                  <a:lnTo>
                    <a:pt x="1726488" y="279857"/>
                  </a:lnTo>
                  <a:lnTo>
                    <a:pt x="1725866" y="265887"/>
                  </a:lnTo>
                  <a:lnTo>
                    <a:pt x="1725371" y="253187"/>
                  </a:lnTo>
                  <a:lnTo>
                    <a:pt x="1725129" y="245567"/>
                  </a:lnTo>
                  <a:lnTo>
                    <a:pt x="1725002" y="236677"/>
                  </a:lnTo>
                  <a:lnTo>
                    <a:pt x="1725129" y="226517"/>
                  </a:lnTo>
                  <a:lnTo>
                    <a:pt x="1725358" y="223977"/>
                  </a:lnTo>
                  <a:lnTo>
                    <a:pt x="1725714" y="222707"/>
                  </a:lnTo>
                  <a:lnTo>
                    <a:pt x="1727492" y="216357"/>
                  </a:lnTo>
                  <a:lnTo>
                    <a:pt x="1727492" y="208737"/>
                  </a:lnTo>
                  <a:lnTo>
                    <a:pt x="1727492" y="203657"/>
                  </a:lnTo>
                  <a:lnTo>
                    <a:pt x="1717903" y="198577"/>
                  </a:lnTo>
                  <a:lnTo>
                    <a:pt x="1700834" y="198577"/>
                  </a:lnTo>
                  <a:lnTo>
                    <a:pt x="1693710" y="202387"/>
                  </a:lnTo>
                  <a:lnTo>
                    <a:pt x="1690878" y="206019"/>
                  </a:lnTo>
                  <a:lnTo>
                    <a:pt x="1690878" y="232867"/>
                  </a:lnTo>
                  <a:lnTo>
                    <a:pt x="1690509" y="233006"/>
                  </a:lnTo>
                  <a:lnTo>
                    <a:pt x="1690509" y="253187"/>
                  </a:lnTo>
                  <a:lnTo>
                    <a:pt x="1690509" y="265887"/>
                  </a:lnTo>
                  <a:lnTo>
                    <a:pt x="1690509" y="279857"/>
                  </a:lnTo>
                  <a:lnTo>
                    <a:pt x="1690509" y="293827"/>
                  </a:lnTo>
                  <a:lnTo>
                    <a:pt x="1533334" y="293827"/>
                  </a:lnTo>
                  <a:lnTo>
                    <a:pt x="1533334" y="279857"/>
                  </a:lnTo>
                  <a:lnTo>
                    <a:pt x="1690509" y="279857"/>
                  </a:lnTo>
                  <a:lnTo>
                    <a:pt x="1690509" y="265887"/>
                  </a:lnTo>
                  <a:lnTo>
                    <a:pt x="1533334" y="265887"/>
                  </a:lnTo>
                  <a:lnTo>
                    <a:pt x="1533334" y="262077"/>
                  </a:lnTo>
                  <a:lnTo>
                    <a:pt x="1552663" y="256997"/>
                  </a:lnTo>
                  <a:lnTo>
                    <a:pt x="1564589" y="251917"/>
                  </a:lnTo>
                  <a:lnTo>
                    <a:pt x="1570545" y="249377"/>
                  </a:lnTo>
                  <a:lnTo>
                    <a:pt x="1586103" y="237947"/>
                  </a:lnTo>
                  <a:lnTo>
                    <a:pt x="1598409" y="222707"/>
                  </a:lnTo>
                  <a:lnTo>
                    <a:pt x="1615478" y="222707"/>
                  </a:lnTo>
                  <a:lnTo>
                    <a:pt x="1615478" y="236677"/>
                  </a:lnTo>
                  <a:lnTo>
                    <a:pt x="1617408" y="243027"/>
                  </a:lnTo>
                  <a:lnTo>
                    <a:pt x="1622336" y="248107"/>
                  </a:lnTo>
                  <a:lnTo>
                    <a:pt x="1628990" y="251917"/>
                  </a:lnTo>
                  <a:lnTo>
                    <a:pt x="1636102" y="253187"/>
                  </a:lnTo>
                  <a:lnTo>
                    <a:pt x="1645500" y="254457"/>
                  </a:lnTo>
                  <a:lnTo>
                    <a:pt x="1654962" y="254457"/>
                  </a:lnTo>
                  <a:lnTo>
                    <a:pt x="1664411" y="255727"/>
                  </a:lnTo>
                  <a:lnTo>
                    <a:pt x="1685544" y="255727"/>
                  </a:lnTo>
                  <a:lnTo>
                    <a:pt x="1690509" y="253187"/>
                  </a:lnTo>
                  <a:lnTo>
                    <a:pt x="1690509" y="233006"/>
                  </a:lnTo>
                  <a:lnTo>
                    <a:pt x="1683766" y="235407"/>
                  </a:lnTo>
                  <a:lnTo>
                    <a:pt x="1676387" y="236677"/>
                  </a:lnTo>
                  <a:lnTo>
                    <a:pt x="1650695" y="236677"/>
                  </a:lnTo>
                  <a:lnTo>
                    <a:pt x="1643227" y="235407"/>
                  </a:lnTo>
                  <a:lnTo>
                    <a:pt x="1643227" y="222707"/>
                  </a:lnTo>
                  <a:lnTo>
                    <a:pt x="1690509" y="222707"/>
                  </a:lnTo>
                  <a:lnTo>
                    <a:pt x="1690763" y="225247"/>
                  </a:lnTo>
                  <a:lnTo>
                    <a:pt x="1690878" y="232867"/>
                  </a:lnTo>
                  <a:lnTo>
                    <a:pt x="1690878" y="206019"/>
                  </a:lnTo>
                  <a:lnTo>
                    <a:pt x="1688744" y="208737"/>
                  </a:lnTo>
                  <a:lnTo>
                    <a:pt x="1643227" y="208737"/>
                  </a:lnTo>
                  <a:lnTo>
                    <a:pt x="1643570" y="185877"/>
                  </a:lnTo>
                  <a:lnTo>
                    <a:pt x="1671523" y="185877"/>
                  </a:lnTo>
                  <a:lnTo>
                    <a:pt x="1699412" y="187147"/>
                  </a:lnTo>
                  <a:lnTo>
                    <a:pt x="1764487" y="187147"/>
                  </a:lnTo>
                  <a:lnTo>
                    <a:pt x="1776209" y="185877"/>
                  </a:lnTo>
                  <a:lnTo>
                    <a:pt x="1776209" y="175717"/>
                  </a:lnTo>
                  <a:close/>
                </a:path>
                <a:path w="3350259" h="333375">
                  <a:moveTo>
                    <a:pt x="1902802" y="165354"/>
                  </a:moveTo>
                  <a:lnTo>
                    <a:pt x="1892185" y="156349"/>
                  </a:lnTo>
                  <a:lnTo>
                    <a:pt x="1868004" y="146951"/>
                  </a:lnTo>
                  <a:lnTo>
                    <a:pt x="1841754" y="139547"/>
                  </a:lnTo>
                  <a:lnTo>
                    <a:pt x="1824926" y="136550"/>
                  </a:lnTo>
                  <a:lnTo>
                    <a:pt x="1816392" y="136550"/>
                  </a:lnTo>
                  <a:lnTo>
                    <a:pt x="1806092" y="142240"/>
                  </a:lnTo>
                  <a:lnTo>
                    <a:pt x="1806092" y="162864"/>
                  </a:lnTo>
                  <a:lnTo>
                    <a:pt x="1844205" y="171615"/>
                  </a:lnTo>
                  <a:lnTo>
                    <a:pt x="1851952" y="171754"/>
                  </a:lnTo>
                  <a:lnTo>
                    <a:pt x="1866366" y="171729"/>
                  </a:lnTo>
                  <a:lnTo>
                    <a:pt x="1902802" y="168554"/>
                  </a:lnTo>
                  <a:lnTo>
                    <a:pt x="1902802" y="165354"/>
                  </a:lnTo>
                  <a:close/>
                </a:path>
                <a:path w="3350259" h="333375">
                  <a:moveTo>
                    <a:pt x="1903869" y="80365"/>
                  </a:moveTo>
                  <a:lnTo>
                    <a:pt x="1898764" y="67665"/>
                  </a:lnTo>
                  <a:lnTo>
                    <a:pt x="1886445" y="53924"/>
                  </a:lnTo>
                  <a:lnTo>
                    <a:pt x="1871472" y="42913"/>
                  </a:lnTo>
                  <a:lnTo>
                    <a:pt x="1858352" y="38404"/>
                  </a:lnTo>
                  <a:lnTo>
                    <a:pt x="1850783" y="39687"/>
                  </a:lnTo>
                  <a:lnTo>
                    <a:pt x="1844179" y="43294"/>
                  </a:lnTo>
                  <a:lnTo>
                    <a:pt x="1839506" y="48907"/>
                  </a:lnTo>
                  <a:lnTo>
                    <a:pt x="1837728" y="56184"/>
                  </a:lnTo>
                  <a:lnTo>
                    <a:pt x="1844357" y="68935"/>
                  </a:lnTo>
                  <a:lnTo>
                    <a:pt x="1860092" y="77927"/>
                  </a:lnTo>
                  <a:lnTo>
                    <a:pt x="1878685" y="83235"/>
                  </a:lnTo>
                  <a:lnTo>
                    <a:pt x="1893912" y="84988"/>
                  </a:lnTo>
                  <a:lnTo>
                    <a:pt x="1903869" y="84988"/>
                  </a:lnTo>
                  <a:lnTo>
                    <a:pt x="1903869" y="80365"/>
                  </a:lnTo>
                  <a:close/>
                </a:path>
                <a:path w="3350259" h="333375">
                  <a:moveTo>
                    <a:pt x="1906003" y="237896"/>
                  </a:moveTo>
                  <a:lnTo>
                    <a:pt x="1904593" y="236118"/>
                  </a:lnTo>
                  <a:lnTo>
                    <a:pt x="1900669" y="236118"/>
                  </a:lnTo>
                  <a:lnTo>
                    <a:pt x="1899970" y="236474"/>
                  </a:lnTo>
                  <a:lnTo>
                    <a:pt x="1870760" y="249593"/>
                  </a:lnTo>
                  <a:lnTo>
                    <a:pt x="1836318" y="264566"/>
                  </a:lnTo>
                  <a:lnTo>
                    <a:pt x="1830260" y="267411"/>
                  </a:lnTo>
                  <a:lnTo>
                    <a:pt x="1823859" y="271322"/>
                  </a:lnTo>
                  <a:lnTo>
                    <a:pt x="1821027" y="277723"/>
                  </a:lnTo>
                  <a:lnTo>
                    <a:pt x="1821027" y="283057"/>
                  </a:lnTo>
                  <a:lnTo>
                    <a:pt x="1822894" y="290080"/>
                  </a:lnTo>
                  <a:lnTo>
                    <a:pt x="1827695" y="295465"/>
                  </a:lnTo>
                  <a:lnTo>
                    <a:pt x="1834222" y="298907"/>
                  </a:lnTo>
                  <a:lnTo>
                    <a:pt x="1841284" y="300126"/>
                  </a:lnTo>
                  <a:lnTo>
                    <a:pt x="1858581" y="292900"/>
                  </a:lnTo>
                  <a:lnTo>
                    <a:pt x="1877695" y="276174"/>
                  </a:lnTo>
                  <a:lnTo>
                    <a:pt x="1894344" y="257378"/>
                  </a:lnTo>
                  <a:lnTo>
                    <a:pt x="1904225" y="243941"/>
                  </a:lnTo>
                  <a:lnTo>
                    <a:pt x="1905292" y="242519"/>
                  </a:lnTo>
                  <a:lnTo>
                    <a:pt x="1906003" y="240741"/>
                  </a:lnTo>
                  <a:lnTo>
                    <a:pt x="1906003" y="237896"/>
                  </a:lnTo>
                  <a:close/>
                </a:path>
                <a:path w="3350259" h="333375">
                  <a:moveTo>
                    <a:pt x="2107285" y="303682"/>
                  </a:moveTo>
                  <a:lnTo>
                    <a:pt x="2106079" y="254495"/>
                  </a:lnTo>
                  <a:lnTo>
                    <a:pt x="2105495" y="242163"/>
                  </a:lnTo>
                  <a:lnTo>
                    <a:pt x="2104771" y="218782"/>
                  </a:lnTo>
                  <a:lnTo>
                    <a:pt x="2104517" y="205892"/>
                  </a:lnTo>
                  <a:lnTo>
                    <a:pt x="2104212" y="190601"/>
                  </a:lnTo>
                  <a:lnTo>
                    <a:pt x="2103856" y="161137"/>
                  </a:lnTo>
                  <a:lnTo>
                    <a:pt x="2103755" y="140144"/>
                  </a:lnTo>
                  <a:lnTo>
                    <a:pt x="2103716" y="125526"/>
                  </a:lnTo>
                  <a:lnTo>
                    <a:pt x="2103716" y="124104"/>
                  </a:lnTo>
                  <a:lnTo>
                    <a:pt x="2105152" y="120548"/>
                  </a:lnTo>
                  <a:lnTo>
                    <a:pt x="2106218" y="118059"/>
                  </a:lnTo>
                  <a:lnTo>
                    <a:pt x="2106917" y="114858"/>
                  </a:lnTo>
                  <a:lnTo>
                    <a:pt x="2106917" y="113436"/>
                  </a:lnTo>
                  <a:lnTo>
                    <a:pt x="2105825" y="110236"/>
                  </a:lnTo>
                  <a:lnTo>
                    <a:pt x="2104796" y="107200"/>
                  </a:lnTo>
                  <a:lnTo>
                    <a:pt x="2099551" y="102501"/>
                  </a:lnTo>
                  <a:lnTo>
                    <a:pt x="2092820" y="99542"/>
                  </a:lnTo>
                  <a:lnTo>
                    <a:pt x="2086292" y="98501"/>
                  </a:lnTo>
                  <a:lnTo>
                    <a:pt x="2078837" y="98501"/>
                  </a:lnTo>
                  <a:lnTo>
                    <a:pt x="2070646" y="103479"/>
                  </a:lnTo>
                  <a:lnTo>
                    <a:pt x="2069934" y="105168"/>
                  </a:lnTo>
                  <a:lnTo>
                    <a:pt x="2069934" y="190601"/>
                  </a:lnTo>
                  <a:lnTo>
                    <a:pt x="2069934" y="205892"/>
                  </a:lnTo>
                  <a:lnTo>
                    <a:pt x="2069922" y="242163"/>
                  </a:lnTo>
                  <a:lnTo>
                    <a:pt x="2069807" y="263055"/>
                  </a:lnTo>
                  <a:lnTo>
                    <a:pt x="2069579" y="279857"/>
                  </a:lnTo>
                  <a:lnTo>
                    <a:pt x="2024062" y="279857"/>
                  </a:lnTo>
                  <a:lnTo>
                    <a:pt x="2024265" y="263055"/>
                  </a:lnTo>
                  <a:lnTo>
                    <a:pt x="2024392" y="242163"/>
                  </a:lnTo>
                  <a:lnTo>
                    <a:pt x="2024418" y="205892"/>
                  </a:lnTo>
                  <a:lnTo>
                    <a:pt x="2069934" y="205892"/>
                  </a:lnTo>
                  <a:lnTo>
                    <a:pt x="2069934" y="190601"/>
                  </a:lnTo>
                  <a:lnTo>
                    <a:pt x="2024418" y="190601"/>
                  </a:lnTo>
                  <a:lnTo>
                    <a:pt x="2024532" y="145249"/>
                  </a:lnTo>
                  <a:lnTo>
                    <a:pt x="2024570" y="140144"/>
                  </a:lnTo>
                  <a:lnTo>
                    <a:pt x="2024786" y="125526"/>
                  </a:lnTo>
                  <a:lnTo>
                    <a:pt x="2068868" y="125526"/>
                  </a:lnTo>
                  <a:lnTo>
                    <a:pt x="2069579" y="128371"/>
                  </a:lnTo>
                  <a:lnTo>
                    <a:pt x="2069668" y="175488"/>
                  </a:lnTo>
                  <a:lnTo>
                    <a:pt x="2069795" y="183845"/>
                  </a:lnTo>
                  <a:lnTo>
                    <a:pt x="2069934" y="190601"/>
                  </a:lnTo>
                  <a:lnTo>
                    <a:pt x="2069934" y="105168"/>
                  </a:lnTo>
                  <a:lnTo>
                    <a:pt x="2067801" y="110236"/>
                  </a:lnTo>
                  <a:lnTo>
                    <a:pt x="2024786" y="110236"/>
                  </a:lnTo>
                  <a:lnTo>
                    <a:pt x="2025484" y="61874"/>
                  </a:lnTo>
                  <a:lnTo>
                    <a:pt x="2027986" y="28092"/>
                  </a:lnTo>
                  <a:lnTo>
                    <a:pt x="2028329" y="25247"/>
                  </a:lnTo>
                  <a:lnTo>
                    <a:pt x="2028329" y="16357"/>
                  </a:lnTo>
                  <a:lnTo>
                    <a:pt x="2020862" y="12801"/>
                  </a:lnTo>
                  <a:lnTo>
                    <a:pt x="2014461" y="12801"/>
                  </a:lnTo>
                  <a:lnTo>
                    <a:pt x="2005711" y="14795"/>
                  </a:lnTo>
                  <a:lnTo>
                    <a:pt x="1995131" y="19913"/>
                  </a:lnTo>
                  <a:lnTo>
                    <a:pt x="1992769" y="21767"/>
                  </a:lnTo>
                  <a:lnTo>
                    <a:pt x="1992769" y="190601"/>
                  </a:lnTo>
                  <a:lnTo>
                    <a:pt x="1992769" y="205892"/>
                  </a:lnTo>
                  <a:lnTo>
                    <a:pt x="1992706" y="254495"/>
                  </a:lnTo>
                  <a:lnTo>
                    <a:pt x="1992579" y="268833"/>
                  </a:lnTo>
                  <a:lnTo>
                    <a:pt x="1992426" y="279857"/>
                  </a:lnTo>
                  <a:lnTo>
                    <a:pt x="1951520" y="279857"/>
                  </a:lnTo>
                  <a:lnTo>
                    <a:pt x="1951520" y="205892"/>
                  </a:lnTo>
                  <a:lnTo>
                    <a:pt x="1992769" y="205892"/>
                  </a:lnTo>
                  <a:lnTo>
                    <a:pt x="1992769" y="190601"/>
                  </a:lnTo>
                  <a:lnTo>
                    <a:pt x="1951520" y="190601"/>
                  </a:lnTo>
                  <a:lnTo>
                    <a:pt x="1951647" y="183845"/>
                  </a:lnTo>
                  <a:lnTo>
                    <a:pt x="1951774" y="175488"/>
                  </a:lnTo>
                  <a:lnTo>
                    <a:pt x="1951875" y="128727"/>
                  </a:lnTo>
                  <a:lnTo>
                    <a:pt x="1952244" y="125526"/>
                  </a:lnTo>
                  <a:lnTo>
                    <a:pt x="1992426" y="125526"/>
                  </a:lnTo>
                  <a:lnTo>
                    <a:pt x="1992452" y="152908"/>
                  </a:lnTo>
                  <a:lnTo>
                    <a:pt x="1992579" y="175488"/>
                  </a:lnTo>
                  <a:lnTo>
                    <a:pt x="1992769" y="190601"/>
                  </a:lnTo>
                  <a:lnTo>
                    <a:pt x="1992769" y="21767"/>
                  </a:lnTo>
                  <a:lnTo>
                    <a:pt x="1986216" y="26911"/>
                  </a:lnTo>
                  <a:lnTo>
                    <a:pt x="1982470" y="34493"/>
                  </a:lnTo>
                  <a:lnTo>
                    <a:pt x="1982470" y="35204"/>
                  </a:lnTo>
                  <a:lnTo>
                    <a:pt x="1983879" y="38049"/>
                  </a:lnTo>
                  <a:lnTo>
                    <a:pt x="1988159" y="42316"/>
                  </a:lnTo>
                  <a:lnTo>
                    <a:pt x="1990293" y="45161"/>
                  </a:lnTo>
                  <a:lnTo>
                    <a:pt x="1992299" y="95986"/>
                  </a:lnTo>
                  <a:lnTo>
                    <a:pt x="1992426" y="110236"/>
                  </a:lnTo>
                  <a:lnTo>
                    <a:pt x="1952942" y="110236"/>
                  </a:lnTo>
                  <a:lnTo>
                    <a:pt x="1951177" y="103835"/>
                  </a:lnTo>
                  <a:lnTo>
                    <a:pt x="1944776" y="100990"/>
                  </a:lnTo>
                  <a:lnTo>
                    <a:pt x="1938718" y="100990"/>
                  </a:lnTo>
                  <a:lnTo>
                    <a:pt x="1932203" y="102882"/>
                  </a:lnTo>
                  <a:lnTo>
                    <a:pt x="1924456" y="107569"/>
                  </a:lnTo>
                  <a:lnTo>
                    <a:pt x="1917979" y="113588"/>
                  </a:lnTo>
                  <a:lnTo>
                    <a:pt x="1915261" y="119481"/>
                  </a:lnTo>
                  <a:lnTo>
                    <a:pt x="1915261" y="120192"/>
                  </a:lnTo>
                  <a:lnTo>
                    <a:pt x="1916671" y="123037"/>
                  </a:lnTo>
                  <a:lnTo>
                    <a:pt x="1919528" y="126593"/>
                  </a:lnTo>
                  <a:lnTo>
                    <a:pt x="1920227" y="128016"/>
                  </a:lnTo>
                  <a:lnTo>
                    <a:pt x="1921662" y="132283"/>
                  </a:lnTo>
                  <a:lnTo>
                    <a:pt x="1921560" y="169240"/>
                  </a:lnTo>
                  <a:lnTo>
                    <a:pt x="1921433" y="179044"/>
                  </a:lnTo>
                  <a:lnTo>
                    <a:pt x="1920354" y="224536"/>
                  </a:lnTo>
                  <a:lnTo>
                    <a:pt x="1918893" y="263055"/>
                  </a:lnTo>
                  <a:lnTo>
                    <a:pt x="1917484" y="289217"/>
                  </a:lnTo>
                  <a:lnTo>
                    <a:pt x="1917242" y="295148"/>
                  </a:lnTo>
                  <a:lnTo>
                    <a:pt x="1917128" y="298704"/>
                  </a:lnTo>
                  <a:lnTo>
                    <a:pt x="1917026" y="309727"/>
                  </a:lnTo>
                  <a:lnTo>
                    <a:pt x="1918817" y="314350"/>
                  </a:lnTo>
                  <a:lnTo>
                    <a:pt x="1921662" y="316484"/>
                  </a:lnTo>
                  <a:lnTo>
                    <a:pt x="1924151" y="318617"/>
                  </a:lnTo>
                  <a:lnTo>
                    <a:pt x="1927352" y="320040"/>
                  </a:lnTo>
                  <a:lnTo>
                    <a:pt x="1930552" y="320040"/>
                  </a:lnTo>
                  <a:lnTo>
                    <a:pt x="1938540" y="318312"/>
                  </a:lnTo>
                  <a:lnTo>
                    <a:pt x="1945347" y="313690"/>
                  </a:lnTo>
                  <a:lnTo>
                    <a:pt x="1950097" y="306997"/>
                  </a:lnTo>
                  <a:lnTo>
                    <a:pt x="1951875" y="299059"/>
                  </a:lnTo>
                  <a:lnTo>
                    <a:pt x="1951875" y="295148"/>
                  </a:lnTo>
                  <a:lnTo>
                    <a:pt x="2069579" y="295148"/>
                  </a:lnTo>
                  <a:lnTo>
                    <a:pt x="2069579" y="309016"/>
                  </a:lnTo>
                  <a:lnTo>
                    <a:pt x="2071001" y="315772"/>
                  </a:lnTo>
                  <a:lnTo>
                    <a:pt x="2088070" y="315772"/>
                  </a:lnTo>
                  <a:lnTo>
                    <a:pt x="2094826" y="313994"/>
                  </a:lnTo>
                  <a:lnTo>
                    <a:pt x="2100529" y="310794"/>
                  </a:lnTo>
                  <a:lnTo>
                    <a:pt x="2104428" y="308660"/>
                  </a:lnTo>
                  <a:lnTo>
                    <a:pt x="2107285" y="303682"/>
                  </a:lnTo>
                  <a:close/>
                </a:path>
                <a:path w="3350259" h="333375">
                  <a:moveTo>
                    <a:pt x="2434082" y="259232"/>
                  </a:moveTo>
                  <a:lnTo>
                    <a:pt x="2429103" y="257454"/>
                  </a:lnTo>
                  <a:lnTo>
                    <a:pt x="2425535" y="257454"/>
                  </a:lnTo>
                  <a:lnTo>
                    <a:pt x="2417114" y="256628"/>
                  </a:lnTo>
                  <a:lnTo>
                    <a:pt x="2377478" y="234734"/>
                  </a:lnTo>
                  <a:lnTo>
                    <a:pt x="2342515" y="204520"/>
                  </a:lnTo>
                  <a:lnTo>
                    <a:pt x="2328824" y="188823"/>
                  </a:lnTo>
                  <a:lnTo>
                    <a:pt x="2338032" y="174167"/>
                  </a:lnTo>
                  <a:lnTo>
                    <a:pt x="2346477" y="159004"/>
                  </a:lnTo>
                  <a:lnTo>
                    <a:pt x="2364740" y="117868"/>
                  </a:lnTo>
                  <a:lnTo>
                    <a:pt x="2374341" y="83566"/>
                  </a:lnTo>
                  <a:lnTo>
                    <a:pt x="2374341" y="77165"/>
                  </a:lnTo>
                  <a:lnTo>
                    <a:pt x="2369350" y="72186"/>
                  </a:lnTo>
                  <a:lnTo>
                    <a:pt x="2359050" y="72186"/>
                  </a:lnTo>
                  <a:lnTo>
                    <a:pt x="2356916" y="73253"/>
                  </a:lnTo>
                  <a:lnTo>
                    <a:pt x="2353716" y="75387"/>
                  </a:lnTo>
                  <a:lnTo>
                    <a:pt x="2348026" y="80010"/>
                  </a:lnTo>
                  <a:lnTo>
                    <a:pt x="2343048" y="80721"/>
                  </a:lnTo>
                  <a:lnTo>
                    <a:pt x="2322766" y="81076"/>
                  </a:lnTo>
                  <a:lnTo>
                    <a:pt x="2233866" y="81432"/>
                  </a:lnTo>
                  <a:lnTo>
                    <a:pt x="2229967" y="81076"/>
                  </a:lnTo>
                  <a:lnTo>
                    <a:pt x="2220010" y="78232"/>
                  </a:lnTo>
                  <a:lnTo>
                    <a:pt x="2215273" y="83997"/>
                  </a:lnTo>
                  <a:lnTo>
                    <a:pt x="2211425" y="90500"/>
                  </a:lnTo>
                  <a:lnTo>
                    <a:pt x="2208847" y="97536"/>
                  </a:lnTo>
                  <a:lnTo>
                    <a:pt x="2207907" y="104902"/>
                  </a:lnTo>
                  <a:lnTo>
                    <a:pt x="2207907" y="110236"/>
                  </a:lnTo>
                  <a:lnTo>
                    <a:pt x="2211832" y="113792"/>
                  </a:lnTo>
                  <a:lnTo>
                    <a:pt x="2220366" y="113792"/>
                  </a:lnTo>
                  <a:lnTo>
                    <a:pt x="2222144" y="113080"/>
                  </a:lnTo>
                  <a:lnTo>
                    <a:pt x="2232545" y="110883"/>
                  </a:lnTo>
                  <a:lnTo>
                    <a:pt x="2281263" y="105397"/>
                  </a:lnTo>
                  <a:lnTo>
                    <a:pt x="2342692" y="104190"/>
                  </a:lnTo>
                  <a:lnTo>
                    <a:pt x="2342692" y="106324"/>
                  </a:lnTo>
                  <a:lnTo>
                    <a:pt x="2324366" y="147586"/>
                  </a:lnTo>
                  <a:lnTo>
                    <a:pt x="2299043" y="183565"/>
                  </a:lnTo>
                  <a:lnTo>
                    <a:pt x="2260346" y="219024"/>
                  </a:lnTo>
                  <a:lnTo>
                    <a:pt x="2206802" y="249555"/>
                  </a:lnTo>
                  <a:lnTo>
                    <a:pt x="2168791" y="261010"/>
                  </a:lnTo>
                  <a:lnTo>
                    <a:pt x="2163114" y="263499"/>
                  </a:lnTo>
                  <a:lnTo>
                    <a:pt x="2163114" y="267766"/>
                  </a:lnTo>
                  <a:lnTo>
                    <a:pt x="2167166" y="274231"/>
                  </a:lnTo>
                  <a:lnTo>
                    <a:pt x="2176576" y="280835"/>
                  </a:lnTo>
                  <a:lnTo>
                    <a:pt x="2187270" y="285965"/>
                  </a:lnTo>
                  <a:lnTo>
                    <a:pt x="2195118" y="288036"/>
                  </a:lnTo>
                  <a:lnTo>
                    <a:pt x="2209279" y="284518"/>
                  </a:lnTo>
                  <a:lnTo>
                    <a:pt x="2246122" y="266280"/>
                  </a:lnTo>
                  <a:lnTo>
                    <a:pt x="2288908" y="235051"/>
                  </a:lnTo>
                  <a:lnTo>
                    <a:pt x="2314600" y="207670"/>
                  </a:lnTo>
                  <a:lnTo>
                    <a:pt x="2331021" y="229819"/>
                  </a:lnTo>
                  <a:lnTo>
                    <a:pt x="2355278" y="257416"/>
                  </a:lnTo>
                  <a:lnTo>
                    <a:pt x="2381859" y="280936"/>
                  </a:lnTo>
                  <a:lnTo>
                    <a:pt x="2405278" y="290880"/>
                  </a:lnTo>
                  <a:lnTo>
                    <a:pt x="2411666" y="290880"/>
                  </a:lnTo>
                  <a:lnTo>
                    <a:pt x="2416302" y="286969"/>
                  </a:lnTo>
                  <a:lnTo>
                    <a:pt x="2421267" y="281990"/>
                  </a:lnTo>
                  <a:lnTo>
                    <a:pt x="2425903" y="277723"/>
                  </a:lnTo>
                  <a:lnTo>
                    <a:pt x="2434082" y="265633"/>
                  </a:lnTo>
                  <a:lnTo>
                    <a:pt x="2434082" y="259232"/>
                  </a:lnTo>
                  <a:close/>
                </a:path>
                <a:path w="3350259" h="333375">
                  <a:moveTo>
                    <a:pt x="2737040" y="157886"/>
                  </a:moveTo>
                  <a:lnTo>
                    <a:pt x="2733484" y="155397"/>
                  </a:lnTo>
                  <a:lnTo>
                    <a:pt x="2728150" y="155397"/>
                  </a:lnTo>
                  <a:lnTo>
                    <a:pt x="2724950" y="155752"/>
                  </a:lnTo>
                  <a:lnTo>
                    <a:pt x="2711513" y="157988"/>
                  </a:lnTo>
                  <a:lnTo>
                    <a:pt x="2699181" y="159359"/>
                  </a:lnTo>
                  <a:lnTo>
                    <a:pt x="2686570" y="160261"/>
                  </a:lnTo>
                  <a:lnTo>
                    <a:pt x="2674099" y="160731"/>
                  </a:lnTo>
                  <a:lnTo>
                    <a:pt x="2572893" y="162509"/>
                  </a:lnTo>
                  <a:lnTo>
                    <a:pt x="2499144" y="163220"/>
                  </a:lnTo>
                  <a:lnTo>
                    <a:pt x="2489898" y="163220"/>
                  </a:lnTo>
                  <a:lnTo>
                    <a:pt x="2483142" y="162153"/>
                  </a:lnTo>
                  <a:lnTo>
                    <a:pt x="2474252" y="159308"/>
                  </a:lnTo>
                  <a:lnTo>
                    <a:pt x="2467965" y="164401"/>
                  </a:lnTo>
                  <a:lnTo>
                    <a:pt x="2463152" y="171221"/>
                  </a:lnTo>
                  <a:lnTo>
                    <a:pt x="2460066" y="179120"/>
                  </a:lnTo>
                  <a:lnTo>
                    <a:pt x="2458974" y="187401"/>
                  </a:lnTo>
                  <a:lnTo>
                    <a:pt x="2458974" y="193802"/>
                  </a:lnTo>
                  <a:lnTo>
                    <a:pt x="2464651" y="197358"/>
                  </a:lnTo>
                  <a:lnTo>
                    <a:pt x="2473185" y="197358"/>
                  </a:lnTo>
                  <a:lnTo>
                    <a:pt x="2475674" y="197002"/>
                  </a:lnTo>
                  <a:lnTo>
                    <a:pt x="2494216" y="192557"/>
                  </a:lnTo>
                  <a:lnTo>
                    <a:pt x="2502217" y="191096"/>
                  </a:lnTo>
                  <a:lnTo>
                    <a:pt x="2510523" y="189890"/>
                  </a:lnTo>
                  <a:lnTo>
                    <a:pt x="2528786" y="188188"/>
                  </a:lnTo>
                  <a:lnTo>
                    <a:pt x="2549067" y="187223"/>
                  </a:lnTo>
                  <a:lnTo>
                    <a:pt x="2570086" y="186791"/>
                  </a:lnTo>
                  <a:lnTo>
                    <a:pt x="2640266" y="186855"/>
                  </a:lnTo>
                  <a:lnTo>
                    <a:pt x="2660599" y="187490"/>
                  </a:lnTo>
                  <a:lnTo>
                    <a:pt x="2678531" y="188798"/>
                  </a:lnTo>
                  <a:lnTo>
                    <a:pt x="2710726" y="192735"/>
                  </a:lnTo>
                  <a:lnTo>
                    <a:pt x="2719984" y="192735"/>
                  </a:lnTo>
                  <a:lnTo>
                    <a:pt x="2723184" y="189179"/>
                  </a:lnTo>
                  <a:lnTo>
                    <a:pt x="2732074" y="176022"/>
                  </a:lnTo>
                  <a:lnTo>
                    <a:pt x="2737040" y="168198"/>
                  </a:lnTo>
                  <a:lnTo>
                    <a:pt x="2737040" y="157886"/>
                  </a:lnTo>
                  <a:close/>
                </a:path>
                <a:path w="3350259" h="333375">
                  <a:moveTo>
                    <a:pt x="2993783" y="87833"/>
                  </a:moveTo>
                  <a:lnTo>
                    <a:pt x="2987751" y="80365"/>
                  </a:lnTo>
                  <a:lnTo>
                    <a:pt x="2976727" y="80365"/>
                  </a:lnTo>
                  <a:lnTo>
                    <a:pt x="2973527" y="81432"/>
                  </a:lnTo>
                  <a:lnTo>
                    <a:pt x="2971393" y="83210"/>
                  </a:lnTo>
                  <a:lnTo>
                    <a:pt x="2964992" y="88188"/>
                  </a:lnTo>
                  <a:lnTo>
                    <a:pt x="2963202" y="88544"/>
                  </a:lnTo>
                  <a:lnTo>
                    <a:pt x="2957169" y="88900"/>
                  </a:lnTo>
                  <a:lnTo>
                    <a:pt x="2928353" y="89636"/>
                  </a:lnTo>
                  <a:lnTo>
                    <a:pt x="2834487" y="90678"/>
                  </a:lnTo>
                  <a:lnTo>
                    <a:pt x="2824518" y="90678"/>
                  </a:lnTo>
                  <a:lnTo>
                    <a:pt x="2816212" y="90576"/>
                  </a:lnTo>
                  <a:lnTo>
                    <a:pt x="2807906" y="90055"/>
                  </a:lnTo>
                  <a:lnTo>
                    <a:pt x="2799727" y="88887"/>
                  </a:lnTo>
                  <a:lnTo>
                    <a:pt x="2791803" y="86766"/>
                  </a:lnTo>
                  <a:lnTo>
                    <a:pt x="2785364" y="91084"/>
                  </a:lnTo>
                  <a:lnTo>
                    <a:pt x="2780563" y="97523"/>
                  </a:lnTo>
                  <a:lnTo>
                    <a:pt x="2777553" y="105168"/>
                  </a:lnTo>
                  <a:lnTo>
                    <a:pt x="2776588" y="112483"/>
                  </a:lnTo>
                  <a:lnTo>
                    <a:pt x="2776512" y="119126"/>
                  </a:lnTo>
                  <a:lnTo>
                    <a:pt x="2781503" y="124104"/>
                  </a:lnTo>
                  <a:lnTo>
                    <a:pt x="2790037" y="124104"/>
                  </a:lnTo>
                  <a:lnTo>
                    <a:pt x="2795727" y="122682"/>
                  </a:lnTo>
                  <a:lnTo>
                    <a:pt x="2803893" y="120192"/>
                  </a:lnTo>
                  <a:lnTo>
                    <a:pt x="2814421" y="117640"/>
                  </a:lnTo>
                  <a:lnTo>
                    <a:pt x="2856534" y="113436"/>
                  </a:lnTo>
                  <a:lnTo>
                    <a:pt x="2901251" y="111442"/>
                  </a:lnTo>
                  <a:lnTo>
                    <a:pt x="2952902" y="110236"/>
                  </a:lnTo>
                  <a:lnTo>
                    <a:pt x="2960713" y="110236"/>
                  </a:lnTo>
                  <a:lnTo>
                    <a:pt x="2962833" y="110591"/>
                  </a:lnTo>
                  <a:lnTo>
                    <a:pt x="2962859" y="116636"/>
                  </a:lnTo>
                  <a:lnTo>
                    <a:pt x="2962135" y="119126"/>
                  </a:lnTo>
                  <a:lnTo>
                    <a:pt x="2941116" y="167093"/>
                  </a:lnTo>
                  <a:lnTo>
                    <a:pt x="2915551" y="201980"/>
                  </a:lnTo>
                  <a:lnTo>
                    <a:pt x="2861856" y="242430"/>
                  </a:lnTo>
                  <a:lnTo>
                    <a:pt x="2799626" y="266344"/>
                  </a:lnTo>
                  <a:lnTo>
                    <a:pt x="2791104" y="268122"/>
                  </a:lnTo>
                  <a:lnTo>
                    <a:pt x="2781858" y="270611"/>
                  </a:lnTo>
                  <a:lnTo>
                    <a:pt x="2781858" y="276656"/>
                  </a:lnTo>
                  <a:lnTo>
                    <a:pt x="2785287" y="282867"/>
                  </a:lnTo>
                  <a:lnTo>
                    <a:pt x="2793593" y="290258"/>
                  </a:lnTo>
                  <a:lnTo>
                    <a:pt x="2803753" y="296468"/>
                  </a:lnTo>
                  <a:lnTo>
                    <a:pt x="2812796" y="299059"/>
                  </a:lnTo>
                  <a:lnTo>
                    <a:pt x="2821482" y="297929"/>
                  </a:lnTo>
                  <a:lnTo>
                    <a:pt x="2874137" y="276606"/>
                  </a:lnTo>
                  <a:lnTo>
                    <a:pt x="2913888" y="248018"/>
                  </a:lnTo>
                  <a:lnTo>
                    <a:pt x="2947771" y="209931"/>
                  </a:lnTo>
                  <a:lnTo>
                    <a:pt x="2973946" y="160896"/>
                  </a:lnTo>
                  <a:lnTo>
                    <a:pt x="2987344" y="123710"/>
                  </a:lnTo>
                  <a:lnTo>
                    <a:pt x="2993783" y="95300"/>
                  </a:lnTo>
                  <a:lnTo>
                    <a:pt x="2993783" y="90678"/>
                  </a:lnTo>
                  <a:lnTo>
                    <a:pt x="2993783" y="87833"/>
                  </a:lnTo>
                  <a:close/>
                </a:path>
                <a:path w="3350259" h="333375">
                  <a:moveTo>
                    <a:pt x="3063125" y="76809"/>
                  </a:moveTo>
                  <a:lnTo>
                    <a:pt x="3060522" y="64198"/>
                  </a:lnTo>
                  <a:lnTo>
                    <a:pt x="3056763" y="58674"/>
                  </a:lnTo>
                  <a:lnTo>
                    <a:pt x="3053448" y="53784"/>
                  </a:lnTo>
                  <a:lnTo>
                    <a:pt x="3048546" y="50457"/>
                  </a:lnTo>
                  <a:lnTo>
                    <a:pt x="3048546" y="66852"/>
                  </a:lnTo>
                  <a:lnTo>
                    <a:pt x="3048470" y="76809"/>
                  </a:lnTo>
                  <a:lnTo>
                    <a:pt x="3047111" y="83489"/>
                  </a:lnTo>
                  <a:lnTo>
                    <a:pt x="3043212" y="89255"/>
                  </a:lnTo>
                  <a:lnTo>
                    <a:pt x="3037446" y="93154"/>
                  </a:lnTo>
                  <a:lnTo>
                    <a:pt x="3030410" y="94589"/>
                  </a:lnTo>
                  <a:lnTo>
                    <a:pt x="3020809" y="94589"/>
                  </a:lnTo>
                  <a:lnTo>
                    <a:pt x="3012643" y="86410"/>
                  </a:lnTo>
                  <a:lnTo>
                    <a:pt x="3012643" y="66852"/>
                  </a:lnTo>
                  <a:lnTo>
                    <a:pt x="3020809" y="58674"/>
                  </a:lnTo>
                  <a:lnTo>
                    <a:pt x="3040367" y="58674"/>
                  </a:lnTo>
                  <a:lnTo>
                    <a:pt x="3048546" y="66852"/>
                  </a:lnTo>
                  <a:lnTo>
                    <a:pt x="3048546" y="50457"/>
                  </a:lnTo>
                  <a:lnTo>
                    <a:pt x="3043034" y="46710"/>
                  </a:lnTo>
                  <a:lnTo>
                    <a:pt x="3030410" y="44094"/>
                  </a:lnTo>
                  <a:lnTo>
                    <a:pt x="3017863" y="46710"/>
                  </a:lnTo>
                  <a:lnTo>
                    <a:pt x="3007576" y="53784"/>
                  </a:lnTo>
                  <a:lnTo>
                    <a:pt x="3000616" y="64198"/>
                  </a:lnTo>
                  <a:lnTo>
                    <a:pt x="2998051" y="76809"/>
                  </a:lnTo>
                  <a:lnTo>
                    <a:pt x="3000616" y="89217"/>
                  </a:lnTo>
                  <a:lnTo>
                    <a:pt x="3007576" y="99529"/>
                  </a:lnTo>
                  <a:lnTo>
                    <a:pt x="3017863" y="106565"/>
                  </a:lnTo>
                  <a:lnTo>
                    <a:pt x="3030410" y="109169"/>
                  </a:lnTo>
                  <a:lnTo>
                    <a:pt x="3043034" y="106616"/>
                  </a:lnTo>
                  <a:lnTo>
                    <a:pt x="3053448" y="99656"/>
                  </a:lnTo>
                  <a:lnTo>
                    <a:pt x="3056928" y="94589"/>
                  </a:lnTo>
                  <a:lnTo>
                    <a:pt x="3060522" y="89369"/>
                  </a:lnTo>
                  <a:lnTo>
                    <a:pt x="3063125" y="76809"/>
                  </a:lnTo>
                  <a:close/>
                </a:path>
                <a:path w="3350259" h="333375">
                  <a:moveTo>
                    <a:pt x="3168408" y="274523"/>
                  </a:moveTo>
                  <a:lnTo>
                    <a:pt x="3166275" y="271678"/>
                  </a:lnTo>
                  <a:lnTo>
                    <a:pt x="3162008" y="271678"/>
                  </a:lnTo>
                  <a:lnTo>
                    <a:pt x="3160230" y="272034"/>
                  </a:lnTo>
                  <a:lnTo>
                    <a:pt x="3157728" y="273100"/>
                  </a:lnTo>
                  <a:lnTo>
                    <a:pt x="3147784" y="278079"/>
                  </a:lnTo>
                  <a:lnTo>
                    <a:pt x="3145993" y="278434"/>
                  </a:lnTo>
                  <a:lnTo>
                    <a:pt x="3142094" y="278434"/>
                  </a:lnTo>
                  <a:lnTo>
                    <a:pt x="3133534" y="274523"/>
                  </a:lnTo>
                  <a:lnTo>
                    <a:pt x="3128975" y="265099"/>
                  </a:lnTo>
                  <a:lnTo>
                    <a:pt x="3127133" y="253530"/>
                  </a:lnTo>
                  <a:lnTo>
                    <a:pt x="3126803" y="243230"/>
                  </a:lnTo>
                  <a:lnTo>
                    <a:pt x="3126930" y="223278"/>
                  </a:lnTo>
                  <a:lnTo>
                    <a:pt x="3128137" y="182829"/>
                  </a:lnTo>
                  <a:lnTo>
                    <a:pt x="3131197" y="143535"/>
                  </a:lnTo>
                  <a:lnTo>
                    <a:pt x="3137509" y="104330"/>
                  </a:lnTo>
                  <a:lnTo>
                    <a:pt x="3143516" y="71831"/>
                  </a:lnTo>
                  <a:lnTo>
                    <a:pt x="3144583" y="65074"/>
                  </a:lnTo>
                  <a:lnTo>
                    <a:pt x="3144583" y="57607"/>
                  </a:lnTo>
                  <a:lnTo>
                    <a:pt x="3141383" y="50495"/>
                  </a:lnTo>
                  <a:lnTo>
                    <a:pt x="3133902" y="50495"/>
                  </a:lnTo>
                  <a:lnTo>
                    <a:pt x="3125622" y="52184"/>
                  </a:lnTo>
                  <a:lnTo>
                    <a:pt x="3116783" y="56807"/>
                  </a:lnTo>
                  <a:lnTo>
                    <a:pt x="3109747" y="63703"/>
                  </a:lnTo>
                  <a:lnTo>
                    <a:pt x="3106991" y="71831"/>
                  </a:lnTo>
                  <a:lnTo>
                    <a:pt x="3106877" y="76454"/>
                  </a:lnTo>
                  <a:lnTo>
                    <a:pt x="3108668" y="80010"/>
                  </a:lnTo>
                  <a:lnTo>
                    <a:pt x="3110801" y="83210"/>
                  </a:lnTo>
                  <a:lnTo>
                    <a:pt x="3106369" y="121246"/>
                  </a:lnTo>
                  <a:lnTo>
                    <a:pt x="3102889" y="162115"/>
                  </a:lnTo>
                  <a:lnTo>
                    <a:pt x="3100590" y="205574"/>
                  </a:lnTo>
                  <a:lnTo>
                    <a:pt x="3099917" y="243230"/>
                  </a:lnTo>
                  <a:lnTo>
                    <a:pt x="3099879" y="261124"/>
                  </a:lnTo>
                  <a:lnTo>
                    <a:pt x="3100387" y="270929"/>
                  </a:lnTo>
                  <a:lnTo>
                    <a:pt x="3117837" y="309880"/>
                  </a:lnTo>
                  <a:lnTo>
                    <a:pt x="3125736" y="311505"/>
                  </a:lnTo>
                  <a:lnTo>
                    <a:pt x="3137801" y="307924"/>
                  </a:lnTo>
                  <a:lnTo>
                    <a:pt x="3151873" y="299148"/>
                  </a:lnTo>
                  <a:lnTo>
                    <a:pt x="3163532" y="288099"/>
                  </a:lnTo>
                  <a:lnTo>
                    <a:pt x="3168065" y="278434"/>
                  </a:lnTo>
                  <a:lnTo>
                    <a:pt x="3168408" y="277723"/>
                  </a:lnTo>
                  <a:lnTo>
                    <a:pt x="3168408" y="274523"/>
                  </a:lnTo>
                  <a:close/>
                </a:path>
                <a:path w="3350259" h="333375">
                  <a:moveTo>
                    <a:pt x="3326295" y="92456"/>
                  </a:moveTo>
                  <a:lnTo>
                    <a:pt x="3323793" y="92100"/>
                  </a:lnTo>
                  <a:lnTo>
                    <a:pt x="3310636" y="91389"/>
                  </a:lnTo>
                  <a:lnTo>
                    <a:pt x="3305441" y="90995"/>
                  </a:lnTo>
                  <a:lnTo>
                    <a:pt x="3298634" y="90373"/>
                  </a:lnTo>
                  <a:lnTo>
                    <a:pt x="3294773" y="89966"/>
                  </a:lnTo>
                  <a:lnTo>
                    <a:pt x="3281845" y="88544"/>
                  </a:lnTo>
                  <a:lnTo>
                    <a:pt x="3275622" y="88074"/>
                  </a:lnTo>
                  <a:lnTo>
                    <a:pt x="3268408" y="87744"/>
                  </a:lnTo>
                  <a:lnTo>
                    <a:pt x="3261334" y="87541"/>
                  </a:lnTo>
                  <a:lnTo>
                    <a:pt x="3255530" y="87477"/>
                  </a:lnTo>
                  <a:lnTo>
                    <a:pt x="3246996" y="87477"/>
                  </a:lnTo>
                  <a:lnTo>
                    <a:pt x="3235617" y="88188"/>
                  </a:lnTo>
                  <a:lnTo>
                    <a:pt x="3230638" y="88900"/>
                  </a:lnTo>
                  <a:lnTo>
                    <a:pt x="3226727" y="89611"/>
                  </a:lnTo>
                  <a:lnTo>
                    <a:pt x="3223526" y="89966"/>
                  </a:lnTo>
                  <a:lnTo>
                    <a:pt x="3221736" y="89966"/>
                  </a:lnTo>
                  <a:lnTo>
                    <a:pt x="3215703" y="88544"/>
                  </a:lnTo>
                  <a:lnTo>
                    <a:pt x="3211080" y="87122"/>
                  </a:lnTo>
                  <a:lnTo>
                    <a:pt x="3204680" y="90678"/>
                  </a:lnTo>
                  <a:lnTo>
                    <a:pt x="3199346" y="103835"/>
                  </a:lnTo>
                  <a:lnTo>
                    <a:pt x="3199346" y="114147"/>
                  </a:lnTo>
                  <a:lnTo>
                    <a:pt x="3203244" y="116281"/>
                  </a:lnTo>
                  <a:lnTo>
                    <a:pt x="3210725" y="116281"/>
                  </a:lnTo>
                  <a:lnTo>
                    <a:pt x="3214636" y="115570"/>
                  </a:lnTo>
                  <a:lnTo>
                    <a:pt x="3217126" y="114858"/>
                  </a:lnTo>
                  <a:lnTo>
                    <a:pt x="3224466" y="113157"/>
                  </a:lnTo>
                  <a:lnTo>
                    <a:pt x="3230626" y="112191"/>
                  </a:lnTo>
                  <a:lnTo>
                    <a:pt x="3236518" y="111760"/>
                  </a:lnTo>
                  <a:lnTo>
                    <a:pt x="3243084" y="111658"/>
                  </a:lnTo>
                  <a:lnTo>
                    <a:pt x="3255937" y="111861"/>
                  </a:lnTo>
                  <a:lnTo>
                    <a:pt x="3266770" y="112458"/>
                  </a:lnTo>
                  <a:lnTo>
                    <a:pt x="3275533" y="113461"/>
                  </a:lnTo>
                  <a:lnTo>
                    <a:pt x="3282200" y="114858"/>
                  </a:lnTo>
                  <a:lnTo>
                    <a:pt x="3297847" y="119126"/>
                  </a:lnTo>
                  <a:lnTo>
                    <a:pt x="3301034" y="119481"/>
                  </a:lnTo>
                  <a:lnTo>
                    <a:pt x="3302470" y="119481"/>
                  </a:lnTo>
                  <a:lnTo>
                    <a:pt x="3310077" y="116662"/>
                  </a:lnTo>
                  <a:lnTo>
                    <a:pt x="3315919" y="111658"/>
                  </a:lnTo>
                  <a:lnTo>
                    <a:pt x="3317837" y="110020"/>
                  </a:lnTo>
                  <a:lnTo>
                    <a:pt x="3323869" y="102235"/>
                  </a:lnTo>
                  <a:lnTo>
                    <a:pt x="3326295" y="96012"/>
                  </a:lnTo>
                  <a:lnTo>
                    <a:pt x="3326295" y="92456"/>
                  </a:lnTo>
                  <a:close/>
                </a:path>
                <a:path w="3350259" h="333375">
                  <a:moveTo>
                    <a:pt x="3350120" y="237185"/>
                  </a:moveTo>
                  <a:lnTo>
                    <a:pt x="3328784" y="242150"/>
                  </a:lnTo>
                  <a:lnTo>
                    <a:pt x="3311220" y="245452"/>
                  </a:lnTo>
                  <a:lnTo>
                    <a:pt x="3295053" y="247294"/>
                  </a:lnTo>
                  <a:lnTo>
                    <a:pt x="3277933" y="247853"/>
                  </a:lnTo>
                  <a:lnTo>
                    <a:pt x="3253981" y="246367"/>
                  </a:lnTo>
                  <a:lnTo>
                    <a:pt x="3231477" y="240258"/>
                  </a:lnTo>
                  <a:lnTo>
                    <a:pt x="3214776" y="226999"/>
                  </a:lnTo>
                  <a:lnTo>
                    <a:pt x="3208236" y="204114"/>
                  </a:lnTo>
                  <a:lnTo>
                    <a:pt x="3208236" y="203047"/>
                  </a:lnTo>
                  <a:lnTo>
                    <a:pt x="3208947" y="198780"/>
                  </a:lnTo>
                  <a:lnTo>
                    <a:pt x="3209658" y="195224"/>
                  </a:lnTo>
                  <a:lnTo>
                    <a:pt x="3211080" y="187756"/>
                  </a:lnTo>
                  <a:lnTo>
                    <a:pt x="3211436" y="184912"/>
                  </a:lnTo>
                  <a:lnTo>
                    <a:pt x="3211436" y="181356"/>
                  </a:lnTo>
                  <a:lnTo>
                    <a:pt x="3210014" y="178155"/>
                  </a:lnTo>
                  <a:lnTo>
                    <a:pt x="3207169" y="178155"/>
                  </a:lnTo>
                  <a:lnTo>
                    <a:pt x="3182620" y="199847"/>
                  </a:lnTo>
                  <a:lnTo>
                    <a:pt x="3182620" y="208381"/>
                  </a:lnTo>
                  <a:lnTo>
                    <a:pt x="3195980" y="248145"/>
                  </a:lnTo>
                  <a:lnTo>
                    <a:pt x="3243072" y="271678"/>
                  </a:lnTo>
                  <a:lnTo>
                    <a:pt x="3283610" y="274878"/>
                  </a:lnTo>
                  <a:lnTo>
                    <a:pt x="3298634" y="274624"/>
                  </a:lnTo>
                  <a:lnTo>
                    <a:pt x="3336963" y="267766"/>
                  </a:lnTo>
                  <a:lnTo>
                    <a:pt x="3348532" y="247853"/>
                  </a:lnTo>
                  <a:lnTo>
                    <a:pt x="3349307" y="245021"/>
                  </a:lnTo>
                  <a:lnTo>
                    <a:pt x="3350120" y="237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2655" y="1871495"/>
              <a:ext cx="1632217" cy="102383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861109" y="2249328"/>
              <a:ext cx="279400" cy="276860"/>
            </a:xfrm>
            <a:custGeom>
              <a:avLst/>
              <a:gdLst/>
              <a:ahLst/>
              <a:cxnLst/>
              <a:rect l="l" t="t" r="r" b="b"/>
              <a:pathLst>
                <a:path w="279400" h="276860">
                  <a:moveTo>
                    <a:pt x="271322" y="102057"/>
                  </a:moveTo>
                  <a:lnTo>
                    <a:pt x="194500" y="102057"/>
                  </a:lnTo>
                  <a:lnTo>
                    <a:pt x="202558" y="102690"/>
                  </a:lnTo>
                  <a:lnTo>
                    <a:pt x="210912" y="104457"/>
                  </a:lnTo>
                  <a:lnTo>
                    <a:pt x="219860" y="107157"/>
                  </a:lnTo>
                  <a:lnTo>
                    <a:pt x="229704" y="110591"/>
                  </a:lnTo>
                  <a:lnTo>
                    <a:pt x="229704" y="111302"/>
                  </a:lnTo>
                  <a:lnTo>
                    <a:pt x="227215" y="112725"/>
                  </a:lnTo>
                  <a:lnTo>
                    <a:pt x="221526" y="115569"/>
                  </a:lnTo>
                  <a:lnTo>
                    <a:pt x="214058" y="119837"/>
                  </a:lnTo>
                  <a:lnTo>
                    <a:pt x="214058" y="126593"/>
                  </a:lnTo>
                  <a:lnTo>
                    <a:pt x="219049" y="129082"/>
                  </a:lnTo>
                  <a:lnTo>
                    <a:pt x="223316" y="129082"/>
                  </a:lnTo>
                  <a:lnTo>
                    <a:pt x="230037" y="127727"/>
                  </a:lnTo>
                  <a:lnTo>
                    <a:pt x="239756" y="124371"/>
                  </a:lnTo>
                  <a:lnTo>
                    <a:pt x="249609" y="120081"/>
                  </a:lnTo>
                  <a:lnTo>
                    <a:pt x="256730" y="115925"/>
                  </a:lnTo>
                  <a:lnTo>
                    <a:pt x="261708" y="112369"/>
                  </a:lnTo>
                  <a:lnTo>
                    <a:pt x="271322" y="102057"/>
                  </a:lnTo>
                  <a:close/>
                </a:path>
                <a:path w="279400" h="276860">
                  <a:moveTo>
                    <a:pt x="177799" y="76809"/>
                  </a:moveTo>
                  <a:lnTo>
                    <a:pt x="172465" y="79654"/>
                  </a:lnTo>
                  <a:lnTo>
                    <a:pt x="166408" y="91033"/>
                  </a:lnTo>
                  <a:lnTo>
                    <a:pt x="166408" y="101345"/>
                  </a:lnTo>
                  <a:lnTo>
                    <a:pt x="169265" y="104901"/>
                  </a:lnTo>
                  <a:lnTo>
                    <a:pt x="176009" y="104901"/>
                  </a:lnTo>
                  <a:lnTo>
                    <a:pt x="178498" y="104546"/>
                  </a:lnTo>
                  <a:lnTo>
                    <a:pt x="179565" y="104190"/>
                  </a:lnTo>
                  <a:lnTo>
                    <a:pt x="186689" y="102768"/>
                  </a:lnTo>
                  <a:lnTo>
                    <a:pt x="192366" y="102057"/>
                  </a:lnTo>
                  <a:lnTo>
                    <a:pt x="271322" y="102057"/>
                  </a:lnTo>
                  <a:lnTo>
                    <a:pt x="271322" y="91033"/>
                  </a:lnTo>
                  <a:lnTo>
                    <a:pt x="263842" y="89966"/>
                  </a:lnTo>
                  <a:lnTo>
                    <a:pt x="256031" y="89255"/>
                  </a:lnTo>
                  <a:lnTo>
                    <a:pt x="251396" y="88899"/>
                  </a:lnTo>
                  <a:lnTo>
                    <a:pt x="246773" y="87477"/>
                  </a:lnTo>
                  <a:lnTo>
                    <a:pt x="207448" y="78798"/>
                  </a:lnTo>
                  <a:lnTo>
                    <a:pt x="189166" y="78587"/>
                  </a:lnTo>
                  <a:lnTo>
                    <a:pt x="187388" y="78587"/>
                  </a:lnTo>
                  <a:lnTo>
                    <a:pt x="182067" y="77876"/>
                  </a:lnTo>
                  <a:lnTo>
                    <a:pt x="177799" y="76809"/>
                  </a:lnTo>
                  <a:close/>
                </a:path>
                <a:path w="279400" h="276860">
                  <a:moveTo>
                    <a:pt x="99960" y="91389"/>
                  </a:moveTo>
                  <a:lnTo>
                    <a:pt x="75031" y="91389"/>
                  </a:lnTo>
                  <a:lnTo>
                    <a:pt x="70270" y="113930"/>
                  </a:lnTo>
                  <a:lnTo>
                    <a:pt x="64981" y="136239"/>
                  </a:lnTo>
                  <a:lnTo>
                    <a:pt x="52273" y="180289"/>
                  </a:lnTo>
                  <a:lnTo>
                    <a:pt x="35910" y="222472"/>
                  </a:lnTo>
                  <a:lnTo>
                    <a:pt x="13500" y="261365"/>
                  </a:lnTo>
                  <a:lnTo>
                    <a:pt x="11722" y="264566"/>
                  </a:lnTo>
                  <a:lnTo>
                    <a:pt x="11722" y="275234"/>
                  </a:lnTo>
                  <a:lnTo>
                    <a:pt x="19557" y="276301"/>
                  </a:lnTo>
                  <a:lnTo>
                    <a:pt x="24891" y="276301"/>
                  </a:lnTo>
                  <a:lnTo>
                    <a:pt x="32991" y="275962"/>
                  </a:lnTo>
                  <a:lnTo>
                    <a:pt x="56540" y="252120"/>
                  </a:lnTo>
                  <a:lnTo>
                    <a:pt x="57655" y="247264"/>
                  </a:lnTo>
                  <a:lnTo>
                    <a:pt x="59642" y="240474"/>
                  </a:lnTo>
                  <a:lnTo>
                    <a:pt x="62052" y="232962"/>
                  </a:lnTo>
                  <a:lnTo>
                    <a:pt x="64363" y="226161"/>
                  </a:lnTo>
                  <a:lnTo>
                    <a:pt x="74820" y="193479"/>
                  </a:lnTo>
                  <a:lnTo>
                    <a:pt x="84337" y="159308"/>
                  </a:lnTo>
                  <a:lnTo>
                    <a:pt x="92810" y="124648"/>
                  </a:lnTo>
                  <a:lnTo>
                    <a:pt x="99960" y="91389"/>
                  </a:lnTo>
                  <a:close/>
                </a:path>
                <a:path w="279400" h="276860">
                  <a:moveTo>
                    <a:pt x="152907" y="159308"/>
                  </a:moveTo>
                  <a:lnTo>
                    <a:pt x="148640" y="159308"/>
                  </a:lnTo>
                  <a:lnTo>
                    <a:pt x="144373" y="161797"/>
                  </a:lnTo>
                  <a:lnTo>
                    <a:pt x="129425" y="187045"/>
                  </a:lnTo>
                  <a:lnTo>
                    <a:pt x="139360" y="223877"/>
                  </a:lnTo>
                  <a:lnTo>
                    <a:pt x="164896" y="247008"/>
                  </a:lnTo>
                  <a:lnTo>
                    <a:pt x="199634" y="259004"/>
                  </a:lnTo>
                  <a:lnTo>
                    <a:pt x="237172" y="262432"/>
                  </a:lnTo>
                  <a:lnTo>
                    <a:pt x="244401" y="262232"/>
                  </a:lnTo>
                  <a:lnTo>
                    <a:pt x="277607" y="238679"/>
                  </a:lnTo>
                  <a:lnTo>
                    <a:pt x="278932" y="233984"/>
                  </a:lnTo>
                  <a:lnTo>
                    <a:pt x="222948" y="233984"/>
                  </a:lnTo>
                  <a:lnTo>
                    <a:pt x="198186" y="232028"/>
                  </a:lnTo>
                  <a:lnTo>
                    <a:pt x="175259" y="224739"/>
                  </a:lnTo>
                  <a:lnTo>
                    <a:pt x="158401" y="209981"/>
                  </a:lnTo>
                  <a:lnTo>
                    <a:pt x="151841" y="185623"/>
                  </a:lnTo>
                  <a:lnTo>
                    <a:pt x="151841" y="179577"/>
                  </a:lnTo>
                  <a:lnTo>
                    <a:pt x="152539" y="173888"/>
                  </a:lnTo>
                  <a:lnTo>
                    <a:pt x="154673" y="167843"/>
                  </a:lnTo>
                  <a:lnTo>
                    <a:pt x="155041" y="167131"/>
                  </a:lnTo>
                  <a:lnTo>
                    <a:pt x="155740" y="164998"/>
                  </a:lnTo>
                  <a:lnTo>
                    <a:pt x="155740" y="161442"/>
                  </a:lnTo>
                  <a:lnTo>
                    <a:pt x="152907" y="159308"/>
                  </a:lnTo>
                  <a:close/>
                </a:path>
                <a:path w="279400" h="276860">
                  <a:moveTo>
                    <a:pt x="277723" y="229361"/>
                  </a:moveTo>
                  <a:lnTo>
                    <a:pt x="274154" y="229361"/>
                  </a:lnTo>
                  <a:lnTo>
                    <a:pt x="271665" y="229717"/>
                  </a:lnTo>
                  <a:lnTo>
                    <a:pt x="270255" y="230073"/>
                  </a:lnTo>
                  <a:lnTo>
                    <a:pt x="258113" y="231734"/>
                  </a:lnTo>
                  <a:lnTo>
                    <a:pt x="245402" y="232962"/>
                  </a:lnTo>
                  <a:lnTo>
                    <a:pt x="233290" y="233723"/>
                  </a:lnTo>
                  <a:lnTo>
                    <a:pt x="222948" y="233984"/>
                  </a:lnTo>
                  <a:lnTo>
                    <a:pt x="278932" y="233984"/>
                  </a:lnTo>
                  <a:lnTo>
                    <a:pt x="279133" y="233273"/>
                  </a:lnTo>
                  <a:lnTo>
                    <a:pt x="279133" y="231139"/>
                  </a:lnTo>
                  <a:lnTo>
                    <a:pt x="277723" y="229361"/>
                  </a:lnTo>
                  <a:close/>
                </a:path>
                <a:path w="279400" h="276860">
                  <a:moveTo>
                    <a:pt x="13500" y="65074"/>
                  </a:moveTo>
                  <a:lnTo>
                    <a:pt x="0" y="93522"/>
                  </a:lnTo>
                  <a:lnTo>
                    <a:pt x="6032" y="97078"/>
                  </a:lnTo>
                  <a:lnTo>
                    <a:pt x="12788" y="97078"/>
                  </a:lnTo>
                  <a:lnTo>
                    <a:pt x="18846" y="96367"/>
                  </a:lnTo>
                  <a:lnTo>
                    <a:pt x="24180" y="95300"/>
                  </a:lnTo>
                  <a:lnTo>
                    <a:pt x="31420" y="94139"/>
                  </a:lnTo>
                  <a:lnTo>
                    <a:pt x="40800" y="93211"/>
                  </a:lnTo>
                  <a:lnTo>
                    <a:pt x="54582" y="92350"/>
                  </a:lnTo>
                  <a:lnTo>
                    <a:pt x="75031" y="91389"/>
                  </a:lnTo>
                  <a:lnTo>
                    <a:pt x="99960" y="91389"/>
                  </a:lnTo>
                  <a:lnTo>
                    <a:pt x="100266" y="89966"/>
                  </a:lnTo>
                  <a:lnTo>
                    <a:pt x="138621" y="85816"/>
                  </a:lnTo>
                  <a:lnTo>
                    <a:pt x="148702" y="71119"/>
                  </a:lnTo>
                  <a:lnTo>
                    <a:pt x="42316" y="71119"/>
                  </a:lnTo>
                  <a:lnTo>
                    <a:pt x="34858" y="70825"/>
                  </a:lnTo>
                  <a:lnTo>
                    <a:pt x="27503" y="69830"/>
                  </a:lnTo>
                  <a:lnTo>
                    <a:pt x="20351" y="67969"/>
                  </a:lnTo>
                  <a:lnTo>
                    <a:pt x="13500" y="65074"/>
                  </a:lnTo>
                  <a:close/>
                </a:path>
                <a:path w="279400" h="276860">
                  <a:moveTo>
                    <a:pt x="107022" y="0"/>
                  </a:moveTo>
                  <a:lnTo>
                    <a:pt x="100622" y="0"/>
                  </a:lnTo>
                  <a:lnTo>
                    <a:pt x="93489" y="1750"/>
                  </a:lnTo>
                  <a:lnTo>
                    <a:pt x="85426" y="6267"/>
                  </a:lnTo>
                  <a:lnTo>
                    <a:pt x="78830" y="12451"/>
                  </a:lnTo>
                  <a:lnTo>
                    <a:pt x="76098" y="19202"/>
                  </a:lnTo>
                  <a:lnTo>
                    <a:pt x="76098" y="22047"/>
                  </a:lnTo>
                  <a:lnTo>
                    <a:pt x="77165" y="23825"/>
                  </a:lnTo>
                  <a:lnTo>
                    <a:pt x="82130" y="29514"/>
                  </a:lnTo>
                  <a:lnTo>
                    <a:pt x="81780" y="39999"/>
                  </a:lnTo>
                  <a:lnTo>
                    <a:pt x="51437" y="71053"/>
                  </a:lnTo>
                  <a:lnTo>
                    <a:pt x="42316" y="71119"/>
                  </a:lnTo>
                  <a:lnTo>
                    <a:pt x="148702" y="71119"/>
                  </a:lnTo>
                  <a:lnTo>
                    <a:pt x="149938" y="67208"/>
                  </a:lnTo>
                  <a:lnTo>
                    <a:pt x="104533" y="67208"/>
                  </a:lnTo>
                  <a:lnTo>
                    <a:pt x="105957" y="58318"/>
                  </a:lnTo>
                  <a:lnTo>
                    <a:pt x="107122" y="50184"/>
                  </a:lnTo>
                  <a:lnTo>
                    <a:pt x="108235" y="41605"/>
                  </a:lnTo>
                  <a:lnTo>
                    <a:pt x="109156" y="33781"/>
                  </a:lnTo>
                  <a:lnTo>
                    <a:pt x="109880" y="26669"/>
                  </a:lnTo>
                  <a:lnTo>
                    <a:pt x="110591" y="21335"/>
                  </a:lnTo>
                  <a:lnTo>
                    <a:pt x="112013" y="17068"/>
                  </a:lnTo>
                  <a:lnTo>
                    <a:pt x="113080" y="12801"/>
                  </a:lnTo>
                  <a:lnTo>
                    <a:pt x="113080" y="3911"/>
                  </a:lnTo>
                  <a:lnTo>
                    <a:pt x="107022" y="0"/>
                  </a:lnTo>
                  <a:close/>
                </a:path>
                <a:path w="279400" h="276860">
                  <a:moveTo>
                    <a:pt x="147205" y="58318"/>
                  </a:moveTo>
                  <a:lnTo>
                    <a:pt x="143306" y="58318"/>
                  </a:lnTo>
                  <a:lnTo>
                    <a:pt x="141871" y="58673"/>
                  </a:lnTo>
                  <a:lnTo>
                    <a:pt x="140449" y="59385"/>
                  </a:lnTo>
                  <a:lnTo>
                    <a:pt x="132487" y="62057"/>
                  </a:lnTo>
                  <a:lnTo>
                    <a:pt x="123424" y="64230"/>
                  </a:lnTo>
                  <a:lnTo>
                    <a:pt x="113895" y="65936"/>
                  </a:lnTo>
                  <a:lnTo>
                    <a:pt x="104533" y="67208"/>
                  </a:lnTo>
                  <a:lnTo>
                    <a:pt x="149938" y="67208"/>
                  </a:lnTo>
                  <a:lnTo>
                    <a:pt x="150050" y="59740"/>
                  </a:lnTo>
                  <a:lnTo>
                    <a:pt x="147205" y="58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5681" y="2262129"/>
              <a:ext cx="217982" cy="24465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843335" y="2225509"/>
              <a:ext cx="3016250" cy="649605"/>
            </a:xfrm>
            <a:custGeom>
              <a:avLst/>
              <a:gdLst/>
              <a:ahLst/>
              <a:cxnLst/>
              <a:rect l="l" t="t" r="r" b="b"/>
              <a:pathLst>
                <a:path w="3016250" h="649605">
                  <a:moveTo>
                    <a:pt x="150050" y="432638"/>
                  </a:moveTo>
                  <a:lnTo>
                    <a:pt x="147205" y="431215"/>
                  </a:lnTo>
                  <a:lnTo>
                    <a:pt x="143306" y="431215"/>
                  </a:lnTo>
                  <a:lnTo>
                    <a:pt x="141871" y="431571"/>
                  </a:lnTo>
                  <a:lnTo>
                    <a:pt x="140449" y="432282"/>
                  </a:lnTo>
                  <a:lnTo>
                    <a:pt x="132486" y="434962"/>
                  </a:lnTo>
                  <a:lnTo>
                    <a:pt x="123418" y="437134"/>
                  </a:lnTo>
                  <a:lnTo>
                    <a:pt x="113893" y="438835"/>
                  </a:lnTo>
                  <a:lnTo>
                    <a:pt x="104533" y="440105"/>
                  </a:lnTo>
                  <a:lnTo>
                    <a:pt x="105956" y="431215"/>
                  </a:lnTo>
                  <a:lnTo>
                    <a:pt x="107111" y="423087"/>
                  </a:lnTo>
                  <a:lnTo>
                    <a:pt x="108229" y="414502"/>
                  </a:lnTo>
                  <a:lnTo>
                    <a:pt x="109156" y="406679"/>
                  </a:lnTo>
                  <a:lnTo>
                    <a:pt x="109880" y="399567"/>
                  </a:lnTo>
                  <a:lnTo>
                    <a:pt x="110591" y="394233"/>
                  </a:lnTo>
                  <a:lnTo>
                    <a:pt x="112014" y="389966"/>
                  </a:lnTo>
                  <a:lnTo>
                    <a:pt x="113080" y="385699"/>
                  </a:lnTo>
                  <a:lnTo>
                    <a:pt x="113080" y="376809"/>
                  </a:lnTo>
                  <a:lnTo>
                    <a:pt x="107022" y="372897"/>
                  </a:lnTo>
                  <a:lnTo>
                    <a:pt x="100622" y="372897"/>
                  </a:lnTo>
                  <a:lnTo>
                    <a:pt x="93484" y="374650"/>
                  </a:lnTo>
                  <a:lnTo>
                    <a:pt x="85420" y="379171"/>
                  </a:lnTo>
                  <a:lnTo>
                    <a:pt x="78828" y="385356"/>
                  </a:lnTo>
                  <a:lnTo>
                    <a:pt x="76098" y="392099"/>
                  </a:lnTo>
                  <a:lnTo>
                    <a:pt x="76098" y="394944"/>
                  </a:lnTo>
                  <a:lnTo>
                    <a:pt x="77165" y="396722"/>
                  </a:lnTo>
                  <a:lnTo>
                    <a:pt x="82130" y="402412"/>
                  </a:lnTo>
                  <a:lnTo>
                    <a:pt x="81775" y="412902"/>
                  </a:lnTo>
                  <a:lnTo>
                    <a:pt x="51435" y="443953"/>
                  </a:lnTo>
                  <a:lnTo>
                    <a:pt x="42316" y="444017"/>
                  </a:lnTo>
                  <a:lnTo>
                    <a:pt x="34848" y="443725"/>
                  </a:lnTo>
                  <a:lnTo>
                    <a:pt x="27495" y="442734"/>
                  </a:lnTo>
                  <a:lnTo>
                    <a:pt x="20345" y="440867"/>
                  </a:lnTo>
                  <a:lnTo>
                    <a:pt x="13500" y="437972"/>
                  </a:lnTo>
                  <a:lnTo>
                    <a:pt x="8382" y="442036"/>
                  </a:lnTo>
                  <a:lnTo>
                    <a:pt x="4076" y="447751"/>
                  </a:lnTo>
                  <a:lnTo>
                    <a:pt x="1104" y="454279"/>
                  </a:lnTo>
                  <a:lnTo>
                    <a:pt x="76" y="460248"/>
                  </a:lnTo>
                  <a:lnTo>
                    <a:pt x="0" y="466420"/>
                  </a:lnTo>
                  <a:lnTo>
                    <a:pt x="6032" y="469976"/>
                  </a:lnTo>
                  <a:lnTo>
                    <a:pt x="12788" y="469976"/>
                  </a:lnTo>
                  <a:lnTo>
                    <a:pt x="18846" y="469265"/>
                  </a:lnTo>
                  <a:lnTo>
                    <a:pt x="24180" y="468198"/>
                  </a:lnTo>
                  <a:lnTo>
                    <a:pt x="31419" y="467042"/>
                  </a:lnTo>
                  <a:lnTo>
                    <a:pt x="40792" y="466115"/>
                  </a:lnTo>
                  <a:lnTo>
                    <a:pt x="54571" y="465251"/>
                  </a:lnTo>
                  <a:lnTo>
                    <a:pt x="75031" y="464286"/>
                  </a:lnTo>
                  <a:lnTo>
                    <a:pt x="70269" y="486829"/>
                  </a:lnTo>
                  <a:lnTo>
                    <a:pt x="59016" y="531253"/>
                  </a:lnTo>
                  <a:lnTo>
                    <a:pt x="44983" y="573265"/>
                  </a:lnTo>
                  <a:lnTo>
                    <a:pt x="26555" y="615149"/>
                  </a:lnTo>
                  <a:lnTo>
                    <a:pt x="13500" y="634263"/>
                  </a:lnTo>
                  <a:lnTo>
                    <a:pt x="11722" y="637463"/>
                  </a:lnTo>
                  <a:lnTo>
                    <a:pt x="11722" y="648131"/>
                  </a:lnTo>
                  <a:lnTo>
                    <a:pt x="19558" y="649198"/>
                  </a:lnTo>
                  <a:lnTo>
                    <a:pt x="24892" y="649198"/>
                  </a:lnTo>
                  <a:lnTo>
                    <a:pt x="32981" y="648868"/>
                  </a:lnTo>
                  <a:lnTo>
                    <a:pt x="56540" y="625017"/>
                  </a:lnTo>
                  <a:lnTo>
                    <a:pt x="57645" y="620166"/>
                  </a:lnTo>
                  <a:lnTo>
                    <a:pt x="59639" y="613371"/>
                  </a:lnTo>
                  <a:lnTo>
                    <a:pt x="62052" y="605866"/>
                  </a:lnTo>
                  <a:lnTo>
                    <a:pt x="64363" y="599059"/>
                  </a:lnTo>
                  <a:lnTo>
                    <a:pt x="74815" y="566381"/>
                  </a:lnTo>
                  <a:lnTo>
                    <a:pt x="84328" y="532206"/>
                  </a:lnTo>
                  <a:lnTo>
                    <a:pt x="92798" y="497547"/>
                  </a:lnTo>
                  <a:lnTo>
                    <a:pt x="99961" y="464286"/>
                  </a:lnTo>
                  <a:lnTo>
                    <a:pt x="100266" y="462864"/>
                  </a:lnTo>
                  <a:lnTo>
                    <a:pt x="120116" y="461568"/>
                  </a:lnTo>
                  <a:lnTo>
                    <a:pt x="148691" y="444017"/>
                  </a:lnTo>
                  <a:lnTo>
                    <a:pt x="149936" y="440105"/>
                  </a:lnTo>
                  <a:lnTo>
                    <a:pt x="150050" y="432638"/>
                  </a:lnTo>
                  <a:close/>
                </a:path>
                <a:path w="3016250" h="649605">
                  <a:moveTo>
                    <a:pt x="271322" y="463931"/>
                  </a:moveTo>
                  <a:lnTo>
                    <a:pt x="263842" y="462864"/>
                  </a:lnTo>
                  <a:lnTo>
                    <a:pt x="256032" y="462153"/>
                  </a:lnTo>
                  <a:lnTo>
                    <a:pt x="251396" y="461797"/>
                  </a:lnTo>
                  <a:lnTo>
                    <a:pt x="246773" y="460375"/>
                  </a:lnTo>
                  <a:lnTo>
                    <a:pt x="207441" y="451700"/>
                  </a:lnTo>
                  <a:lnTo>
                    <a:pt x="189166" y="451485"/>
                  </a:lnTo>
                  <a:lnTo>
                    <a:pt x="187388" y="451485"/>
                  </a:lnTo>
                  <a:lnTo>
                    <a:pt x="182067" y="450773"/>
                  </a:lnTo>
                  <a:lnTo>
                    <a:pt x="177800" y="449707"/>
                  </a:lnTo>
                  <a:lnTo>
                    <a:pt x="172466" y="452551"/>
                  </a:lnTo>
                  <a:lnTo>
                    <a:pt x="166408" y="463931"/>
                  </a:lnTo>
                  <a:lnTo>
                    <a:pt x="166408" y="474243"/>
                  </a:lnTo>
                  <a:lnTo>
                    <a:pt x="169265" y="477799"/>
                  </a:lnTo>
                  <a:lnTo>
                    <a:pt x="176009" y="477799"/>
                  </a:lnTo>
                  <a:lnTo>
                    <a:pt x="178498" y="477443"/>
                  </a:lnTo>
                  <a:lnTo>
                    <a:pt x="179565" y="477088"/>
                  </a:lnTo>
                  <a:lnTo>
                    <a:pt x="186690" y="475665"/>
                  </a:lnTo>
                  <a:lnTo>
                    <a:pt x="192366" y="474954"/>
                  </a:lnTo>
                  <a:lnTo>
                    <a:pt x="194500" y="474954"/>
                  </a:lnTo>
                  <a:lnTo>
                    <a:pt x="202552" y="475589"/>
                  </a:lnTo>
                  <a:lnTo>
                    <a:pt x="210908" y="477354"/>
                  </a:lnTo>
                  <a:lnTo>
                    <a:pt x="219849" y="480060"/>
                  </a:lnTo>
                  <a:lnTo>
                    <a:pt x="229704" y="483489"/>
                  </a:lnTo>
                  <a:lnTo>
                    <a:pt x="229704" y="484200"/>
                  </a:lnTo>
                  <a:lnTo>
                    <a:pt x="227215" y="485622"/>
                  </a:lnTo>
                  <a:lnTo>
                    <a:pt x="221526" y="488467"/>
                  </a:lnTo>
                  <a:lnTo>
                    <a:pt x="214058" y="492734"/>
                  </a:lnTo>
                  <a:lnTo>
                    <a:pt x="214058" y="499491"/>
                  </a:lnTo>
                  <a:lnTo>
                    <a:pt x="219049" y="501980"/>
                  </a:lnTo>
                  <a:lnTo>
                    <a:pt x="223316" y="501980"/>
                  </a:lnTo>
                  <a:lnTo>
                    <a:pt x="230035" y="500634"/>
                  </a:lnTo>
                  <a:lnTo>
                    <a:pt x="271322" y="474954"/>
                  </a:lnTo>
                  <a:lnTo>
                    <a:pt x="271322" y="463931"/>
                  </a:lnTo>
                  <a:close/>
                </a:path>
                <a:path w="3016250" h="649605">
                  <a:moveTo>
                    <a:pt x="279133" y="604037"/>
                  </a:moveTo>
                  <a:lnTo>
                    <a:pt x="277723" y="602259"/>
                  </a:lnTo>
                  <a:lnTo>
                    <a:pt x="274154" y="602259"/>
                  </a:lnTo>
                  <a:lnTo>
                    <a:pt x="271665" y="602615"/>
                  </a:lnTo>
                  <a:lnTo>
                    <a:pt x="270256" y="602970"/>
                  </a:lnTo>
                  <a:lnTo>
                    <a:pt x="258114" y="604634"/>
                  </a:lnTo>
                  <a:lnTo>
                    <a:pt x="245402" y="605866"/>
                  </a:lnTo>
                  <a:lnTo>
                    <a:pt x="233286" y="606628"/>
                  </a:lnTo>
                  <a:lnTo>
                    <a:pt x="222948" y="606882"/>
                  </a:lnTo>
                  <a:lnTo>
                    <a:pt x="198183" y="604926"/>
                  </a:lnTo>
                  <a:lnTo>
                    <a:pt x="175260" y="597636"/>
                  </a:lnTo>
                  <a:lnTo>
                    <a:pt x="158394" y="582879"/>
                  </a:lnTo>
                  <a:lnTo>
                    <a:pt x="151841" y="558520"/>
                  </a:lnTo>
                  <a:lnTo>
                    <a:pt x="151841" y="552475"/>
                  </a:lnTo>
                  <a:lnTo>
                    <a:pt x="152539" y="546785"/>
                  </a:lnTo>
                  <a:lnTo>
                    <a:pt x="154673" y="540740"/>
                  </a:lnTo>
                  <a:lnTo>
                    <a:pt x="155041" y="540029"/>
                  </a:lnTo>
                  <a:lnTo>
                    <a:pt x="155740" y="537895"/>
                  </a:lnTo>
                  <a:lnTo>
                    <a:pt x="155740" y="534339"/>
                  </a:lnTo>
                  <a:lnTo>
                    <a:pt x="152908" y="532206"/>
                  </a:lnTo>
                  <a:lnTo>
                    <a:pt x="148640" y="532206"/>
                  </a:lnTo>
                  <a:lnTo>
                    <a:pt x="129425" y="559943"/>
                  </a:lnTo>
                  <a:lnTo>
                    <a:pt x="139357" y="596773"/>
                  </a:lnTo>
                  <a:lnTo>
                    <a:pt x="164896" y="619912"/>
                  </a:lnTo>
                  <a:lnTo>
                    <a:pt x="199631" y="631901"/>
                  </a:lnTo>
                  <a:lnTo>
                    <a:pt x="237172" y="635330"/>
                  </a:lnTo>
                  <a:lnTo>
                    <a:pt x="244398" y="635139"/>
                  </a:lnTo>
                  <a:lnTo>
                    <a:pt x="277596" y="611581"/>
                  </a:lnTo>
                  <a:lnTo>
                    <a:pt x="278930" y="606882"/>
                  </a:lnTo>
                  <a:lnTo>
                    <a:pt x="279133" y="606171"/>
                  </a:lnTo>
                  <a:lnTo>
                    <a:pt x="279133" y="604037"/>
                  </a:lnTo>
                  <a:close/>
                </a:path>
                <a:path w="3016250" h="649605">
                  <a:moveTo>
                    <a:pt x="673493" y="174599"/>
                  </a:moveTo>
                  <a:lnTo>
                    <a:pt x="671715" y="172110"/>
                  </a:lnTo>
                  <a:lnTo>
                    <a:pt x="668858" y="172110"/>
                  </a:lnTo>
                  <a:lnTo>
                    <a:pt x="666026" y="172821"/>
                  </a:lnTo>
                  <a:lnTo>
                    <a:pt x="664959" y="173177"/>
                  </a:lnTo>
                  <a:lnTo>
                    <a:pt x="660336" y="174955"/>
                  </a:lnTo>
                  <a:lnTo>
                    <a:pt x="656069" y="175666"/>
                  </a:lnTo>
                  <a:lnTo>
                    <a:pt x="643978" y="175666"/>
                  </a:lnTo>
                  <a:lnTo>
                    <a:pt x="642912" y="171399"/>
                  </a:lnTo>
                  <a:lnTo>
                    <a:pt x="642912" y="164998"/>
                  </a:lnTo>
                  <a:lnTo>
                    <a:pt x="643559" y="147078"/>
                  </a:lnTo>
                  <a:lnTo>
                    <a:pt x="645223" y="120065"/>
                  </a:lnTo>
                  <a:lnTo>
                    <a:pt x="647407" y="93637"/>
                  </a:lnTo>
                  <a:lnTo>
                    <a:pt x="649668" y="77533"/>
                  </a:lnTo>
                  <a:lnTo>
                    <a:pt x="650735" y="73609"/>
                  </a:lnTo>
                  <a:lnTo>
                    <a:pt x="651802" y="68630"/>
                  </a:lnTo>
                  <a:lnTo>
                    <a:pt x="651802" y="60096"/>
                  </a:lnTo>
                  <a:lnTo>
                    <a:pt x="645756" y="53340"/>
                  </a:lnTo>
                  <a:lnTo>
                    <a:pt x="638644" y="53340"/>
                  </a:lnTo>
                  <a:lnTo>
                    <a:pt x="631405" y="54991"/>
                  </a:lnTo>
                  <a:lnTo>
                    <a:pt x="624509" y="59296"/>
                  </a:lnTo>
                  <a:lnTo>
                    <a:pt x="619340" y="65341"/>
                  </a:lnTo>
                  <a:lnTo>
                    <a:pt x="617308" y="72186"/>
                  </a:lnTo>
                  <a:lnTo>
                    <a:pt x="617308" y="75031"/>
                  </a:lnTo>
                  <a:lnTo>
                    <a:pt x="618731" y="77165"/>
                  </a:lnTo>
                  <a:lnTo>
                    <a:pt x="620509" y="78943"/>
                  </a:lnTo>
                  <a:lnTo>
                    <a:pt x="620115" y="102412"/>
                  </a:lnTo>
                  <a:lnTo>
                    <a:pt x="618401" y="149352"/>
                  </a:lnTo>
                  <a:lnTo>
                    <a:pt x="618147" y="164998"/>
                  </a:lnTo>
                  <a:lnTo>
                    <a:pt x="618045" y="173177"/>
                  </a:lnTo>
                  <a:lnTo>
                    <a:pt x="619150" y="184581"/>
                  </a:lnTo>
                  <a:lnTo>
                    <a:pt x="623087" y="193802"/>
                  </a:lnTo>
                  <a:lnTo>
                    <a:pt x="630618" y="199821"/>
                  </a:lnTo>
                  <a:lnTo>
                    <a:pt x="642556" y="201980"/>
                  </a:lnTo>
                  <a:lnTo>
                    <a:pt x="652487" y="199936"/>
                  </a:lnTo>
                  <a:lnTo>
                    <a:pt x="662546" y="194386"/>
                  </a:lnTo>
                  <a:lnTo>
                    <a:pt x="670356" y="186232"/>
                  </a:lnTo>
                  <a:lnTo>
                    <a:pt x="673493" y="176377"/>
                  </a:lnTo>
                  <a:lnTo>
                    <a:pt x="673493" y="175666"/>
                  </a:lnTo>
                  <a:lnTo>
                    <a:pt x="673493" y="174599"/>
                  </a:lnTo>
                  <a:close/>
                </a:path>
                <a:path w="3016250" h="649605">
                  <a:moveTo>
                    <a:pt x="763460" y="41960"/>
                  </a:moveTo>
                  <a:lnTo>
                    <a:pt x="758126" y="33782"/>
                  </a:lnTo>
                  <a:lnTo>
                    <a:pt x="749947" y="33782"/>
                  </a:lnTo>
                  <a:lnTo>
                    <a:pt x="743724" y="35674"/>
                  </a:lnTo>
                  <a:lnTo>
                    <a:pt x="736968" y="40411"/>
                  </a:lnTo>
                  <a:lnTo>
                    <a:pt x="731545" y="46532"/>
                  </a:lnTo>
                  <a:lnTo>
                    <a:pt x="729322" y="52628"/>
                  </a:lnTo>
                  <a:lnTo>
                    <a:pt x="729437" y="54991"/>
                  </a:lnTo>
                  <a:lnTo>
                    <a:pt x="729678" y="56184"/>
                  </a:lnTo>
                  <a:lnTo>
                    <a:pt x="730389" y="57962"/>
                  </a:lnTo>
                  <a:lnTo>
                    <a:pt x="733729" y="77520"/>
                  </a:lnTo>
                  <a:lnTo>
                    <a:pt x="735533" y="105130"/>
                  </a:lnTo>
                  <a:lnTo>
                    <a:pt x="736282" y="133324"/>
                  </a:lnTo>
                  <a:lnTo>
                    <a:pt x="736434" y="154686"/>
                  </a:lnTo>
                  <a:lnTo>
                    <a:pt x="735533" y="181140"/>
                  </a:lnTo>
                  <a:lnTo>
                    <a:pt x="720674" y="228447"/>
                  </a:lnTo>
                  <a:lnTo>
                    <a:pt x="687666" y="255638"/>
                  </a:lnTo>
                  <a:lnTo>
                    <a:pt x="635076" y="270611"/>
                  </a:lnTo>
                  <a:lnTo>
                    <a:pt x="633666" y="271322"/>
                  </a:lnTo>
                  <a:lnTo>
                    <a:pt x="633666" y="274523"/>
                  </a:lnTo>
                  <a:lnTo>
                    <a:pt x="636752" y="282435"/>
                  </a:lnTo>
                  <a:lnTo>
                    <a:pt x="644232" y="289775"/>
                  </a:lnTo>
                  <a:lnTo>
                    <a:pt x="653465" y="295173"/>
                  </a:lnTo>
                  <a:lnTo>
                    <a:pt x="661758" y="297281"/>
                  </a:lnTo>
                  <a:lnTo>
                    <a:pt x="677418" y="295109"/>
                  </a:lnTo>
                  <a:lnTo>
                    <a:pt x="722909" y="270256"/>
                  </a:lnTo>
                  <a:lnTo>
                    <a:pt x="749947" y="232918"/>
                  </a:lnTo>
                  <a:lnTo>
                    <a:pt x="760844" y="190017"/>
                  </a:lnTo>
                  <a:lnTo>
                    <a:pt x="761682" y="178511"/>
                  </a:lnTo>
                  <a:lnTo>
                    <a:pt x="761682" y="60096"/>
                  </a:lnTo>
                  <a:lnTo>
                    <a:pt x="762469" y="56184"/>
                  </a:lnTo>
                  <a:lnTo>
                    <a:pt x="763092" y="53340"/>
                  </a:lnTo>
                  <a:lnTo>
                    <a:pt x="763460" y="51206"/>
                  </a:lnTo>
                  <a:lnTo>
                    <a:pt x="763460" y="41960"/>
                  </a:lnTo>
                  <a:close/>
                </a:path>
                <a:path w="3016250" h="649605">
                  <a:moveTo>
                    <a:pt x="950861" y="132994"/>
                  </a:moveTo>
                  <a:lnTo>
                    <a:pt x="940206" y="94589"/>
                  </a:lnTo>
                  <a:lnTo>
                    <a:pt x="931303" y="84632"/>
                  </a:lnTo>
                  <a:lnTo>
                    <a:pt x="924547" y="84632"/>
                  </a:lnTo>
                  <a:lnTo>
                    <a:pt x="917613" y="85788"/>
                  </a:lnTo>
                  <a:lnTo>
                    <a:pt x="910678" y="89077"/>
                  </a:lnTo>
                  <a:lnTo>
                    <a:pt x="905344" y="94234"/>
                  </a:lnTo>
                  <a:lnTo>
                    <a:pt x="903211" y="100990"/>
                  </a:lnTo>
                  <a:lnTo>
                    <a:pt x="903211" y="104546"/>
                  </a:lnTo>
                  <a:lnTo>
                    <a:pt x="935748" y="136309"/>
                  </a:lnTo>
                  <a:lnTo>
                    <a:pt x="943406" y="139395"/>
                  </a:lnTo>
                  <a:lnTo>
                    <a:pt x="946950" y="139395"/>
                  </a:lnTo>
                  <a:lnTo>
                    <a:pt x="950861" y="137261"/>
                  </a:lnTo>
                  <a:lnTo>
                    <a:pt x="950861" y="132994"/>
                  </a:lnTo>
                  <a:close/>
                </a:path>
                <a:path w="3016250" h="649605">
                  <a:moveTo>
                    <a:pt x="1047940" y="99212"/>
                  </a:moveTo>
                  <a:lnTo>
                    <a:pt x="1045857" y="92506"/>
                  </a:lnTo>
                  <a:lnTo>
                    <a:pt x="1040650" y="87477"/>
                  </a:lnTo>
                  <a:lnTo>
                    <a:pt x="1033843" y="84315"/>
                  </a:lnTo>
                  <a:lnTo>
                    <a:pt x="1026972" y="83210"/>
                  </a:lnTo>
                  <a:lnTo>
                    <a:pt x="1020203" y="83210"/>
                  </a:lnTo>
                  <a:lnTo>
                    <a:pt x="998702" y="126669"/>
                  </a:lnTo>
                  <a:lnTo>
                    <a:pt x="997089" y="135483"/>
                  </a:lnTo>
                  <a:lnTo>
                    <a:pt x="997089" y="139395"/>
                  </a:lnTo>
                  <a:lnTo>
                    <a:pt x="1001014" y="141884"/>
                  </a:lnTo>
                  <a:lnTo>
                    <a:pt x="1004557" y="141884"/>
                  </a:lnTo>
                  <a:lnTo>
                    <a:pt x="1047940" y="106680"/>
                  </a:lnTo>
                  <a:lnTo>
                    <a:pt x="1047940" y="99212"/>
                  </a:lnTo>
                  <a:close/>
                </a:path>
                <a:path w="3016250" h="649605">
                  <a:moveTo>
                    <a:pt x="1106614" y="75742"/>
                  </a:moveTo>
                  <a:lnTo>
                    <a:pt x="1106500" y="66852"/>
                  </a:lnTo>
                  <a:lnTo>
                    <a:pt x="1104138" y="59029"/>
                  </a:lnTo>
                  <a:lnTo>
                    <a:pt x="1104061" y="58750"/>
                  </a:lnTo>
                  <a:lnTo>
                    <a:pt x="1097635" y="51600"/>
                  </a:lnTo>
                  <a:lnTo>
                    <a:pt x="1089215" y="46659"/>
                  </a:lnTo>
                  <a:lnTo>
                    <a:pt x="1080655" y="44805"/>
                  </a:lnTo>
                  <a:lnTo>
                    <a:pt x="1071422" y="44805"/>
                  </a:lnTo>
                  <a:lnTo>
                    <a:pt x="1064628" y="51943"/>
                  </a:lnTo>
                  <a:lnTo>
                    <a:pt x="1060030" y="59029"/>
                  </a:lnTo>
                  <a:lnTo>
                    <a:pt x="992822" y="59029"/>
                  </a:lnTo>
                  <a:lnTo>
                    <a:pt x="997445" y="20269"/>
                  </a:lnTo>
                  <a:lnTo>
                    <a:pt x="997813" y="18846"/>
                  </a:lnTo>
                  <a:lnTo>
                    <a:pt x="997813" y="6400"/>
                  </a:lnTo>
                  <a:lnTo>
                    <a:pt x="990688" y="0"/>
                  </a:lnTo>
                  <a:lnTo>
                    <a:pt x="981798" y="0"/>
                  </a:lnTo>
                  <a:lnTo>
                    <a:pt x="972718" y="1790"/>
                  </a:lnTo>
                  <a:lnTo>
                    <a:pt x="962812" y="6578"/>
                  </a:lnTo>
                  <a:lnTo>
                    <a:pt x="954836" y="13500"/>
                  </a:lnTo>
                  <a:lnTo>
                    <a:pt x="951572" y="21691"/>
                  </a:lnTo>
                  <a:lnTo>
                    <a:pt x="951572" y="25958"/>
                  </a:lnTo>
                  <a:lnTo>
                    <a:pt x="955128" y="28448"/>
                  </a:lnTo>
                  <a:lnTo>
                    <a:pt x="959396" y="31292"/>
                  </a:lnTo>
                  <a:lnTo>
                    <a:pt x="959929" y="37769"/>
                  </a:lnTo>
                  <a:lnTo>
                    <a:pt x="960424" y="44754"/>
                  </a:lnTo>
                  <a:lnTo>
                    <a:pt x="960843" y="51943"/>
                  </a:lnTo>
                  <a:lnTo>
                    <a:pt x="961174" y="59029"/>
                  </a:lnTo>
                  <a:lnTo>
                    <a:pt x="885431" y="59029"/>
                  </a:lnTo>
                  <a:lnTo>
                    <a:pt x="881164" y="58674"/>
                  </a:lnTo>
                  <a:lnTo>
                    <a:pt x="873696" y="57607"/>
                  </a:lnTo>
                  <a:lnTo>
                    <a:pt x="867664" y="56896"/>
                  </a:lnTo>
                  <a:lnTo>
                    <a:pt x="858050" y="56896"/>
                  </a:lnTo>
                  <a:lnTo>
                    <a:pt x="849871" y="66852"/>
                  </a:lnTo>
                  <a:lnTo>
                    <a:pt x="849871" y="80010"/>
                  </a:lnTo>
                  <a:lnTo>
                    <a:pt x="855205" y="83921"/>
                  </a:lnTo>
                  <a:lnTo>
                    <a:pt x="863396" y="83921"/>
                  </a:lnTo>
                  <a:lnTo>
                    <a:pt x="868362" y="82499"/>
                  </a:lnTo>
                  <a:lnTo>
                    <a:pt x="871931" y="81076"/>
                  </a:lnTo>
                  <a:lnTo>
                    <a:pt x="878179" y="79171"/>
                  </a:lnTo>
                  <a:lnTo>
                    <a:pt x="884631" y="78092"/>
                  </a:lnTo>
                  <a:lnTo>
                    <a:pt x="891222" y="77622"/>
                  </a:lnTo>
                  <a:lnTo>
                    <a:pt x="897890" y="77520"/>
                  </a:lnTo>
                  <a:lnTo>
                    <a:pt x="1097724" y="77520"/>
                  </a:lnTo>
                  <a:lnTo>
                    <a:pt x="1106614" y="75742"/>
                  </a:lnTo>
                  <a:close/>
                </a:path>
                <a:path w="3016250" h="649605">
                  <a:moveTo>
                    <a:pt x="1142898" y="161442"/>
                  </a:moveTo>
                  <a:lnTo>
                    <a:pt x="1142796" y="152552"/>
                  </a:lnTo>
                  <a:lnTo>
                    <a:pt x="1140396" y="144373"/>
                  </a:lnTo>
                  <a:lnTo>
                    <a:pt x="1140333" y="144119"/>
                  </a:lnTo>
                  <a:lnTo>
                    <a:pt x="1133817" y="136232"/>
                  </a:lnTo>
                  <a:lnTo>
                    <a:pt x="1125181" y="130556"/>
                  </a:lnTo>
                  <a:lnTo>
                    <a:pt x="1116215" y="128371"/>
                  </a:lnTo>
                  <a:lnTo>
                    <a:pt x="1109637" y="129819"/>
                  </a:lnTo>
                  <a:lnTo>
                    <a:pt x="1103858" y="133565"/>
                  </a:lnTo>
                  <a:lnTo>
                    <a:pt x="1099019" y="138722"/>
                  </a:lnTo>
                  <a:lnTo>
                    <a:pt x="1095248" y="144373"/>
                  </a:lnTo>
                  <a:lnTo>
                    <a:pt x="853440" y="144373"/>
                  </a:lnTo>
                  <a:lnTo>
                    <a:pt x="849172" y="144018"/>
                  </a:lnTo>
                  <a:lnTo>
                    <a:pt x="844537" y="143306"/>
                  </a:lnTo>
                  <a:lnTo>
                    <a:pt x="839571" y="142595"/>
                  </a:lnTo>
                  <a:lnTo>
                    <a:pt x="835647" y="142240"/>
                  </a:lnTo>
                  <a:lnTo>
                    <a:pt x="826046" y="142240"/>
                  </a:lnTo>
                  <a:lnTo>
                    <a:pt x="818222" y="152552"/>
                  </a:lnTo>
                  <a:lnTo>
                    <a:pt x="818222" y="165709"/>
                  </a:lnTo>
                  <a:lnTo>
                    <a:pt x="823556" y="169621"/>
                  </a:lnTo>
                  <a:lnTo>
                    <a:pt x="832815" y="169621"/>
                  </a:lnTo>
                  <a:lnTo>
                    <a:pt x="836714" y="168198"/>
                  </a:lnTo>
                  <a:lnTo>
                    <a:pt x="840270" y="166776"/>
                  </a:lnTo>
                  <a:lnTo>
                    <a:pt x="846582" y="164871"/>
                  </a:lnTo>
                  <a:lnTo>
                    <a:pt x="853160" y="163791"/>
                  </a:lnTo>
                  <a:lnTo>
                    <a:pt x="859878" y="163322"/>
                  </a:lnTo>
                  <a:lnTo>
                    <a:pt x="866597" y="163220"/>
                  </a:lnTo>
                  <a:lnTo>
                    <a:pt x="961174" y="163220"/>
                  </a:lnTo>
                  <a:lnTo>
                    <a:pt x="961529" y="169976"/>
                  </a:lnTo>
                  <a:lnTo>
                    <a:pt x="961898" y="178155"/>
                  </a:lnTo>
                  <a:lnTo>
                    <a:pt x="961898" y="195224"/>
                  </a:lnTo>
                  <a:lnTo>
                    <a:pt x="961529" y="200914"/>
                  </a:lnTo>
                  <a:lnTo>
                    <a:pt x="885431" y="200914"/>
                  </a:lnTo>
                  <a:lnTo>
                    <a:pt x="880452" y="200558"/>
                  </a:lnTo>
                  <a:lnTo>
                    <a:pt x="878332" y="200202"/>
                  </a:lnTo>
                  <a:lnTo>
                    <a:pt x="871931" y="199491"/>
                  </a:lnTo>
                  <a:lnTo>
                    <a:pt x="868006" y="199136"/>
                  </a:lnTo>
                  <a:lnTo>
                    <a:pt x="857707" y="199136"/>
                  </a:lnTo>
                  <a:lnTo>
                    <a:pt x="849871" y="209448"/>
                  </a:lnTo>
                  <a:lnTo>
                    <a:pt x="849871" y="222250"/>
                  </a:lnTo>
                  <a:lnTo>
                    <a:pt x="855205" y="226161"/>
                  </a:lnTo>
                  <a:lnTo>
                    <a:pt x="864463" y="226161"/>
                  </a:lnTo>
                  <a:lnTo>
                    <a:pt x="868730" y="224739"/>
                  </a:lnTo>
                  <a:lnTo>
                    <a:pt x="872274" y="223316"/>
                  </a:lnTo>
                  <a:lnTo>
                    <a:pt x="878471" y="221411"/>
                  </a:lnTo>
                  <a:lnTo>
                    <a:pt x="884809" y="220332"/>
                  </a:lnTo>
                  <a:lnTo>
                    <a:pt x="891273" y="219862"/>
                  </a:lnTo>
                  <a:lnTo>
                    <a:pt x="897890" y="219760"/>
                  </a:lnTo>
                  <a:lnTo>
                    <a:pt x="961174" y="219760"/>
                  </a:lnTo>
                  <a:lnTo>
                    <a:pt x="959027" y="275069"/>
                  </a:lnTo>
                  <a:lnTo>
                    <a:pt x="956906" y="304749"/>
                  </a:lnTo>
                  <a:lnTo>
                    <a:pt x="956906" y="315772"/>
                  </a:lnTo>
                  <a:lnTo>
                    <a:pt x="963307" y="321818"/>
                  </a:lnTo>
                  <a:lnTo>
                    <a:pt x="971486" y="321818"/>
                  </a:lnTo>
                  <a:lnTo>
                    <a:pt x="980033" y="320078"/>
                  </a:lnTo>
                  <a:lnTo>
                    <a:pt x="988072" y="315417"/>
                  </a:lnTo>
                  <a:lnTo>
                    <a:pt x="994041" y="308610"/>
                  </a:lnTo>
                  <a:lnTo>
                    <a:pt x="996378" y="300482"/>
                  </a:lnTo>
                  <a:lnTo>
                    <a:pt x="996378" y="297637"/>
                  </a:lnTo>
                  <a:lnTo>
                    <a:pt x="996022" y="289814"/>
                  </a:lnTo>
                  <a:lnTo>
                    <a:pt x="995311" y="280924"/>
                  </a:lnTo>
                  <a:lnTo>
                    <a:pt x="994689" y="268516"/>
                  </a:lnTo>
                  <a:lnTo>
                    <a:pt x="994371" y="253936"/>
                  </a:lnTo>
                  <a:lnTo>
                    <a:pt x="994257" y="237566"/>
                  </a:lnTo>
                  <a:lnTo>
                    <a:pt x="994244" y="219760"/>
                  </a:lnTo>
                  <a:lnTo>
                    <a:pt x="1097724" y="219760"/>
                  </a:lnTo>
                  <a:lnTo>
                    <a:pt x="1106614" y="218338"/>
                  </a:lnTo>
                  <a:lnTo>
                    <a:pt x="1106512" y="209448"/>
                  </a:lnTo>
                  <a:lnTo>
                    <a:pt x="1104328" y="201498"/>
                  </a:lnTo>
                  <a:lnTo>
                    <a:pt x="1103845" y="200914"/>
                  </a:lnTo>
                  <a:lnTo>
                    <a:pt x="1098486" y="194335"/>
                  </a:lnTo>
                  <a:lnTo>
                    <a:pt x="1090561" y="189306"/>
                  </a:lnTo>
                  <a:lnTo>
                    <a:pt x="1082078" y="187401"/>
                  </a:lnTo>
                  <a:lnTo>
                    <a:pt x="1073556" y="187401"/>
                  </a:lnTo>
                  <a:lnTo>
                    <a:pt x="1066088" y="194868"/>
                  </a:lnTo>
                  <a:lnTo>
                    <a:pt x="1061453" y="200914"/>
                  </a:lnTo>
                  <a:lnTo>
                    <a:pt x="993889" y="200914"/>
                  </a:lnTo>
                  <a:lnTo>
                    <a:pt x="993978" y="178155"/>
                  </a:lnTo>
                  <a:lnTo>
                    <a:pt x="994092" y="169976"/>
                  </a:lnTo>
                  <a:lnTo>
                    <a:pt x="994244" y="163220"/>
                  </a:lnTo>
                  <a:lnTo>
                    <a:pt x="1133995" y="163220"/>
                  </a:lnTo>
                  <a:lnTo>
                    <a:pt x="1142898" y="161442"/>
                  </a:lnTo>
                  <a:close/>
                </a:path>
                <a:path w="3016250" h="649605">
                  <a:moveTo>
                    <a:pt x="1429143" y="202692"/>
                  </a:moveTo>
                  <a:lnTo>
                    <a:pt x="1423847" y="175920"/>
                  </a:lnTo>
                  <a:lnTo>
                    <a:pt x="1409496" y="155257"/>
                  </a:lnTo>
                  <a:lnTo>
                    <a:pt x="1401508" y="149707"/>
                  </a:lnTo>
                  <a:lnTo>
                    <a:pt x="1395895" y="145796"/>
                  </a:lnTo>
                  <a:lnTo>
                    <a:pt x="1388338" y="140525"/>
                  </a:lnTo>
                  <a:lnTo>
                    <a:pt x="1365694" y="132638"/>
                  </a:lnTo>
                  <a:lnTo>
                    <a:pt x="1362646" y="131572"/>
                  </a:lnTo>
                  <a:lnTo>
                    <a:pt x="1363713" y="128727"/>
                  </a:lnTo>
                  <a:lnTo>
                    <a:pt x="1364424" y="125882"/>
                  </a:lnTo>
                  <a:lnTo>
                    <a:pt x="1364322" y="122682"/>
                  </a:lnTo>
                  <a:lnTo>
                    <a:pt x="1362481" y="115722"/>
                  </a:lnTo>
                  <a:lnTo>
                    <a:pt x="1357490" y="110363"/>
                  </a:lnTo>
                  <a:lnTo>
                    <a:pt x="1350619" y="107086"/>
                  </a:lnTo>
                  <a:lnTo>
                    <a:pt x="1343088" y="105968"/>
                  </a:lnTo>
                  <a:lnTo>
                    <a:pt x="1340243" y="105968"/>
                  </a:lnTo>
                  <a:lnTo>
                    <a:pt x="1336687" y="107746"/>
                  </a:lnTo>
                  <a:lnTo>
                    <a:pt x="1336687" y="112014"/>
                  </a:lnTo>
                  <a:lnTo>
                    <a:pt x="1337056" y="113525"/>
                  </a:lnTo>
                  <a:lnTo>
                    <a:pt x="1337398" y="115214"/>
                  </a:lnTo>
                  <a:lnTo>
                    <a:pt x="1337741" y="117652"/>
                  </a:lnTo>
                  <a:lnTo>
                    <a:pt x="1337703" y="123037"/>
                  </a:lnTo>
                  <a:lnTo>
                    <a:pt x="1337398" y="125171"/>
                  </a:lnTo>
                  <a:lnTo>
                    <a:pt x="1336332" y="128727"/>
                  </a:lnTo>
                  <a:lnTo>
                    <a:pt x="1330642" y="128828"/>
                  </a:lnTo>
                  <a:lnTo>
                    <a:pt x="1330642" y="145796"/>
                  </a:lnTo>
                  <a:lnTo>
                    <a:pt x="1322489" y="164553"/>
                  </a:lnTo>
                  <a:lnTo>
                    <a:pt x="1313218" y="183083"/>
                  </a:lnTo>
                  <a:lnTo>
                    <a:pt x="1302334" y="200748"/>
                  </a:lnTo>
                  <a:lnTo>
                    <a:pt x="1289392" y="216916"/>
                  </a:lnTo>
                  <a:lnTo>
                    <a:pt x="1289075" y="209740"/>
                  </a:lnTo>
                  <a:lnTo>
                    <a:pt x="1289278" y="169938"/>
                  </a:lnTo>
                  <a:lnTo>
                    <a:pt x="1328153" y="145796"/>
                  </a:lnTo>
                  <a:lnTo>
                    <a:pt x="1330642" y="145796"/>
                  </a:lnTo>
                  <a:lnTo>
                    <a:pt x="1330642" y="128828"/>
                  </a:lnTo>
                  <a:lnTo>
                    <a:pt x="1324051" y="128930"/>
                  </a:lnTo>
                  <a:lnTo>
                    <a:pt x="1312545" y="129616"/>
                  </a:lnTo>
                  <a:lnTo>
                    <a:pt x="1301369" y="130822"/>
                  </a:lnTo>
                  <a:lnTo>
                    <a:pt x="1290104" y="132638"/>
                  </a:lnTo>
                  <a:lnTo>
                    <a:pt x="1291475" y="110363"/>
                  </a:lnTo>
                  <a:lnTo>
                    <a:pt x="1291894" y="102412"/>
                  </a:lnTo>
                  <a:lnTo>
                    <a:pt x="1292186" y="96012"/>
                  </a:lnTo>
                  <a:lnTo>
                    <a:pt x="1292237" y="94945"/>
                  </a:lnTo>
                  <a:lnTo>
                    <a:pt x="1318907" y="93472"/>
                  </a:lnTo>
                  <a:lnTo>
                    <a:pt x="1332242" y="92989"/>
                  </a:lnTo>
                  <a:lnTo>
                    <a:pt x="1345577" y="92811"/>
                  </a:lnTo>
                  <a:lnTo>
                    <a:pt x="1351267" y="92811"/>
                  </a:lnTo>
                  <a:lnTo>
                    <a:pt x="1359801" y="93167"/>
                  </a:lnTo>
                  <a:lnTo>
                    <a:pt x="1363357" y="93522"/>
                  </a:lnTo>
                  <a:lnTo>
                    <a:pt x="1367624" y="93878"/>
                  </a:lnTo>
                  <a:lnTo>
                    <a:pt x="1373314" y="94234"/>
                  </a:lnTo>
                  <a:lnTo>
                    <a:pt x="1378648" y="94234"/>
                  </a:lnTo>
                  <a:lnTo>
                    <a:pt x="1399438" y="78232"/>
                  </a:lnTo>
                  <a:lnTo>
                    <a:pt x="1400200" y="75031"/>
                  </a:lnTo>
                  <a:lnTo>
                    <a:pt x="1400987" y="71742"/>
                  </a:lnTo>
                  <a:lnTo>
                    <a:pt x="1401051" y="66852"/>
                  </a:lnTo>
                  <a:lnTo>
                    <a:pt x="1397495" y="64719"/>
                  </a:lnTo>
                  <a:lnTo>
                    <a:pt x="1390027" y="64719"/>
                  </a:lnTo>
                  <a:lnTo>
                    <a:pt x="1387182" y="65074"/>
                  </a:lnTo>
                  <a:lnTo>
                    <a:pt x="1384338" y="65786"/>
                  </a:lnTo>
                  <a:lnTo>
                    <a:pt x="1362951" y="69227"/>
                  </a:lnTo>
                  <a:lnTo>
                    <a:pt x="1339977" y="71742"/>
                  </a:lnTo>
                  <a:lnTo>
                    <a:pt x="1316329" y="73583"/>
                  </a:lnTo>
                  <a:lnTo>
                    <a:pt x="1292948" y="75031"/>
                  </a:lnTo>
                  <a:lnTo>
                    <a:pt x="1293304" y="66205"/>
                  </a:lnTo>
                  <a:lnTo>
                    <a:pt x="1293926" y="56451"/>
                  </a:lnTo>
                  <a:lnTo>
                    <a:pt x="1294942" y="46824"/>
                  </a:lnTo>
                  <a:lnTo>
                    <a:pt x="1296504" y="38404"/>
                  </a:lnTo>
                  <a:lnTo>
                    <a:pt x="1298282" y="30937"/>
                  </a:lnTo>
                  <a:lnTo>
                    <a:pt x="1298282" y="23114"/>
                  </a:lnTo>
                  <a:lnTo>
                    <a:pt x="1294015" y="19913"/>
                  </a:lnTo>
                  <a:lnTo>
                    <a:pt x="1289037" y="19913"/>
                  </a:lnTo>
                  <a:lnTo>
                    <a:pt x="1280985" y="21132"/>
                  </a:lnTo>
                  <a:lnTo>
                    <a:pt x="1272628" y="24663"/>
                  </a:lnTo>
                  <a:lnTo>
                    <a:pt x="1268412" y="28270"/>
                  </a:lnTo>
                  <a:lnTo>
                    <a:pt x="1268412" y="236118"/>
                  </a:lnTo>
                  <a:lnTo>
                    <a:pt x="1259192" y="243166"/>
                  </a:lnTo>
                  <a:lnTo>
                    <a:pt x="1248854" y="249313"/>
                  </a:lnTo>
                  <a:lnTo>
                    <a:pt x="1237703" y="253669"/>
                  </a:lnTo>
                  <a:lnTo>
                    <a:pt x="1226096" y="255320"/>
                  </a:lnTo>
                  <a:lnTo>
                    <a:pt x="1218145" y="253250"/>
                  </a:lnTo>
                  <a:lnTo>
                    <a:pt x="1212088" y="247891"/>
                  </a:lnTo>
                  <a:lnTo>
                    <a:pt x="1208239" y="240461"/>
                  </a:lnTo>
                  <a:lnTo>
                    <a:pt x="1206893" y="232206"/>
                  </a:lnTo>
                  <a:lnTo>
                    <a:pt x="1212456" y="209740"/>
                  </a:lnTo>
                  <a:lnTo>
                    <a:pt x="1226667" y="189572"/>
                  </a:lnTo>
                  <a:lnTo>
                    <a:pt x="1245743" y="172948"/>
                  </a:lnTo>
                  <a:lnTo>
                    <a:pt x="1265923" y="161086"/>
                  </a:lnTo>
                  <a:lnTo>
                    <a:pt x="1265783" y="167081"/>
                  </a:lnTo>
                  <a:lnTo>
                    <a:pt x="1265656" y="206565"/>
                  </a:lnTo>
                  <a:lnTo>
                    <a:pt x="1266050" y="216509"/>
                  </a:lnTo>
                  <a:lnTo>
                    <a:pt x="1266913" y="226402"/>
                  </a:lnTo>
                  <a:lnTo>
                    <a:pt x="1268412" y="236118"/>
                  </a:lnTo>
                  <a:lnTo>
                    <a:pt x="1268412" y="28270"/>
                  </a:lnTo>
                  <a:lnTo>
                    <a:pt x="1266075" y="30264"/>
                  </a:lnTo>
                  <a:lnTo>
                    <a:pt x="1263434" y="37693"/>
                  </a:lnTo>
                  <a:lnTo>
                    <a:pt x="1263434" y="39116"/>
                  </a:lnTo>
                  <a:lnTo>
                    <a:pt x="1263789" y="40538"/>
                  </a:lnTo>
                  <a:lnTo>
                    <a:pt x="1264500" y="41960"/>
                  </a:lnTo>
                  <a:lnTo>
                    <a:pt x="1267345" y="46228"/>
                  </a:lnTo>
                  <a:lnTo>
                    <a:pt x="1268056" y="48717"/>
                  </a:lnTo>
                  <a:lnTo>
                    <a:pt x="1267942" y="55651"/>
                  </a:lnTo>
                  <a:lnTo>
                    <a:pt x="1267460" y="69227"/>
                  </a:lnTo>
                  <a:lnTo>
                    <a:pt x="1267345" y="76454"/>
                  </a:lnTo>
                  <a:lnTo>
                    <a:pt x="1257376" y="77025"/>
                  </a:lnTo>
                  <a:lnTo>
                    <a:pt x="1235189" y="78054"/>
                  </a:lnTo>
                  <a:lnTo>
                    <a:pt x="1228242" y="78232"/>
                  </a:lnTo>
                  <a:lnTo>
                    <a:pt x="1220050" y="78232"/>
                  </a:lnTo>
                  <a:lnTo>
                    <a:pt x="1211160" y="77876"/>
                  </a:lnTo>
                  <a:lnTo>
                    <a:pt x="1204048" y="75387"/>
                  </a:lnTo>
                  <a:lnTo>
                    <a:pt x="1196581" y="78587"/>
                  </a:lnTo>
                  <a:lnTo>
                    <a:pt x="1192314" y="89255"/>
                  </a:lnTo>
                  <a:lnTo>
                    <a:pt x="1192314" y="102057"/>
                  </a:lnTo>
                  <a:lnTo>
                    <a:pt x="1196581" y="104902"/>
                  </a:lnTo>
                  <a:lnTo>
                    <a:pt x="1204048" y="104902"/>
                  </a:lnTo>
                  <a:lnTo>
                    <a:pt x="1208316" y="103479"/>
                  </a:lnTo>
                  <a:lnTo>
                    <a:pt x="1211160" y="102412"/>
                  </a:lnTo>
                  <a:lnTo>
                    <a:pt x="1221028" y="100164"/>
                  </a:lnTo>
                  <a:lnTo>
                    <a:pt x="1236002" y="98272"/>
                  </a:lnTo>
                  <a:lnTo>
                    <a:pt x="1252512" y="96862"/>
                  </a:lnTo>
                  <a:lnTo>
                    <a:pt x="1266990" y="96012"/>
                  </a:lnTo>
                  <a:lnTo>
                    <a:pt x="1266520" y="106883"/>
                  </a:lnTo>
                  <a:lnTo>
                    <a:pt x="1266190" y="117652"/>
                  </a:lnTo>
                  <a:lnTo>
                    <a:pt x="1266050" y="125171"/>
                  </a:lnTo>
                  <a:lnTo>
                    <a:pt x="1265923" y="139039"/>
                  </a:lnTo>
                  <a:lnTo>
                    <a:pt x="1235798" y="153746"/>
                  </a:lnTo>
                  <a:lnTo>
                    <a:pt x="1208709" y="175399"/>
                  </a:lnTo>
                  <a:lnTo>
                    <a:pt x="1189164" y="203047"/>
                  </a:lnTo>
                  <a:lnTo>
                    <a:pt x="1181646" y="235762"/>
                  </a:lnTo>
                  <a:lnTo>
                    <a:pt x="1184960" y="252666"/>
                  </a:lnTo>
                  <a:lnTo>
                    <a:pt x="1194054" y="266966"/>
                  </a:lnTo>
                  <a:lnTo>
                    <a:pt x="1207592" y="276860"/>
                  </a:lnTo>
                  <a:lnTo>
                    <a:pt x="1224318" y="280568"/>
                  </a:lnTo>
                  <a:lnTo>
                    <a:pt x="1266825" y="266966"/>
                  </a:lnTo>
                  <a:lnTo>
                    <a:pt x="1280109" y="255320"/>
                  </a:lnTo>
                  <a:lnTo>
                    <a:pt x="1305128" y="233400"/>
                  </a:lnTo>
                  <a:lnTo>
                    <a:pt x="1316977" y="216916"/>
                  </a:lnTo>
                  <a:lnTo>
                    <a:pt x="1335824" y="190703"/>
                  </a:lnTo>
                  <a:lnTo>
                    <a:pt x="1355534" y="149707"/>
                  </a:lnTo>
                  <a:lnTo>
                    <a:pt x="1373187" y="156641"/>
                  </a:lnTo>
                  <a:lnTo>
                    <a:pt x="1387398" y="167081"/>
                  </a:lnTo>
                  <a:lnTo>
                    <a:pt x="1396885" y="181457"/>
                  </a:lnTo>
                  <a:lnTo>
                    <a:pt x="1400340" y="200202"/>
                  </a:lnTo>
                  <a:lnTo>
                    <a:pt x="1396225" y="227393"/>
                  </a:lnTo>
                  <a:lnTo>
                    <a:pt x="1366278" y="266712"/>
                  </a:lnTo>
                  <a:lnTo>
                    <a:pt x="1322679" y="286385"/>
                  </a:lnTo>
                  <a:lnTo>
                    <a:pt x="1302194" y="289814"/>
                  </a:lnTo>
                  <a:lnTo>
                    <a:pt x="1307401" y="297789"/>
                  </a:lnTo>
                  <a:lnTo>
                    <a:pt x="1315567" y="303187"/>
                  </a:lnTo>
                  <a:lnTo>
                    <a:pt x="1325143" y="306260"/>
                  </a:lnTo>
                  <a:lnTo>
                    <a:pt x="1334554" y="307238"/>
                  </a:lnTo>
                  <a:lnTo>
                    <a:pt x="1344714" y="306311"/>
                  </a:lnTo>
                  <a:lnTo>
                    <a:pt x="1396733" y="279196"/>
                  </a:lnTo>
                  <a:lnTo>
                    <a:pt x="1425270" y="230949"/>
                  </a:lnTo>
                  <a:lnTo>
                    <a:pt x="1429143" y="202692"/>
                  </a:lnTo>
                  <a:close/>
                </a:path>
                <a:path w="3016250" h="649605">
                  <a:moveTo>
                    <a:pt x="1761286" y="201980"/>
                  </a:moveTo>
                  <a:lnTo>
                    <a:pt x="1760575" y="195935"/>
                  </a:lnTo>
                  <a:lnTo>
                    <a:pt x="1753463" y="195935"/>
                  </a:lnTo>
                  <a:lnTo>
                    <a:pt x="1752053" y="197358"/>
                  </a:lnTo>
                  <a:lnTo>
                    <a:pt x="1745335" y="208508"/>
                  </a:lnTo>
                  <a:lnTo>
                    <a:pt x="1739633" y="216827"/>
                  </a:lnTo>
                  <a:lnTo>
                    <a:pt x="1712480" y="245262"/>
                  </a:lnTo>
                  <a:lnTo>
                    <a:pt x="1677987" y="264706"/>
                  </a:lnTo>
                  <a:lnTo>
                    <a:pt x="1658886" y="267766"/>
                  </a:lnTo>
                  <a:lnTo>
                    <a:pt x="1649120" y="265391"/>
                  </a:lnTo>
                  <a:lnTo>
                    <a:pt x="1643265" y="259143"/>
                  </a:lnTo>
                  <a:lnTo>
                    <a:pt x="1640420" y="250367"/>
                  </a:lnTo>
                  <a:lnTo>
                    <a:pt x="1639671" y="240385"/>
                  </a:lnTo>
                  <a:lnTo>
                    <a:pt x="1639671" y="225806"/>
                  </a:lnTo>
                  <a:lnTo>
                    <a:pt x="1640027" y="218338"/>
                  </a:lnTo>
                  <a:lnTo>
                    <a:pt x="1640395" y="191668"/>
                  </a:lnTo>
                  <a:lnTo>
                    <a:pt x="1638554" y="173977"/>
                  </a:lnTo>
                  <a:lnTo>
                    <a:pt x="1632381" y="160020"/>
                  </a:lnTo>
                  <a:lnTo>
                    <a:pt x="1620875" y="150863"/>
                  </a:lnTo>
                  <a:lnTo>
                    <a:pt x="1603044" y="147574"/>
                  </a:lnTo>
                  <a:lnTo>
                    <a:pt x="1590103" y="148818"/>
                  </a:lnTo>
                  <a:lnTo>
                    <a:pt x="1577441" y="152196"/>
                  </a:lnTo>
                  <a:lnTo>
                    <a:pt x="1565046" y="157175"/>
                  </a:lnTo>
                  <a:lnTo>
                    <a:pt x="1552905" y="163220"/>
                  </a:lnTo>
                  <a:lnTo>
                    <a:pt x="1553260" y="161086"/>
                  </a:lnTo>
                  <a:lnTo>
                    <a:pt x="1587042" y="103873"/>
                  </a:lnTo>
                  <a:lnTo>
                    <a:pt x="1614779" y="62230"/>
                  </a:lnTo>
                  <a:lnTo>
                    <a:pt x="1626870" y="49428"/>
                  </a:lnTo>
                  <a:lnTo>
                    <a:pt x="1626870" y="43738"/>
                  </a:lnTo>
                  <a:lnTo>
                    <a:pt x="1623580" y="37033"/>
                  </a:lnTo>
                  <a:lnTo>
                    <a:pt x="1615757" y="32004"/>
                  </a:lnTo>
                  <a:lnTo>
                    <a:pt x="1606461" y="28841"/>
                  </a:lnTo>
                  <a:lnTo>
                    <a:pt x="1598777" y="27736"/>
                  </a:lnTo>
                  <a:lnTo>
                    <a:pt x="1590611" y="27736"/>
                  </a:lnTo>
                  <a:lnTo>
                    <a:pt x="1587754" y="34848"/>
                  </a:lnTo>
                  <a:lnTo>
                    <a:pt x="1585976" y="41605"/>
                  </a:lnTo>
                  <a:lnTo>
                    <a:pt x="1583461" y="49898"/>
                  </a:lnTo>
                  <a:lnTo>
                    <a:pt x="1580324" y="57823"/>
                  </a:lnTo>
                  <a:lnTo>
                    <a:pt x="1576717" y="65557"/>
                  </a:lnTo>
                  <a:lnTo>
                    <a:pt x="1559839" y="98894"/>
                  </a:lnTo>
                  <a:lnTo>
                    <a:pt x="1553705" y="111810"/>
                  </a:lnTo>
                  <a:lnTo>
                    <a:pt x="1532458" y="159613"/>
                  </a:lnTo>
                  <a:lnTo>
                    <a:pt x="1524419" y="176466"/>
                  </a:lnTo>
                  <a:lnTo>
                    <a:pt x="1507083" y="210337"/>
                  </a:lnTo>
                  <a:lnTo>
                    <a:pt x="1503083" y="218998"/>
                  </a:lnTo>
                  <a:lnTo>
                    <a:pt x="1499577" y="227584"/>
                  </a:lnTo>
                  <a:lnTo>
                    <a:pt x="1496148" y="236689"/>
                  </a:lnTo>
                  <a:lnTo>
                    <a:pt x="1492275" y="246024"/>
                  </a:lnTo>
                  <a:lnTo>
                    <a:pt x="1487855" y="255041"/>
                  </a:lnTo>
                  <a:lnTo>
                    <a:pt x="1482852" y="263144"/>
                  </a:lnTo>
                  <a:lnTo>
                    <a:pt x="1479296" y="268122"/>
                  </a:lnTo>
                  <a:lnTo>
                    <a:pt x="1476819" y="272745"/>
                  </a:lnTo>
                  <a:lnTo>
                    <a:pt x="1476819" y="277012"/>
                  </a:lnTo>
                  <a:lnTo>
                    <a:pt x="1479651" y="283794"/>
                  </a:lnTo>
                  <a:lnTo>
                    <a:pt x="1486496" y="288302"/>
                  </a:lnTo>
                  <a:lnTo>
                    <a:pt x="1494802" y="290817"/>
                  </a:lnTo>
                  <a:lnTo>
                    <a:pt x="1502054" y="291592"/>
                  </a:lnTo>
                  <a:lnTo>
                    <a:pt x="1509877" y="291592"/>
                  </a:lnTo>
                  <a:lnTo>
                    <a:pt x="1512379" y="282702"/>
                  </a:lnTo>
                  <a:lnTo>
                    <a:pt x="1513789" y="276301"/>
                  </a:lnTo>
                  <a:lnTo>
                    <a:pt x="1523009" y="243522"/>
                  </a:lnTo>
                  <a:lnTo>
                    <a:pt x="1539532" y="208508"/>
                  </a:lnTo>
                  <a:lnTo>
                    <a:pt x="1563446" y="180632"/>
                  </a:lnTo>
                  <a:lnTo>
                    <a:pt x="1594878" y="169265"/>
                  </a:lnTo>
                  <a:lnTo>
                    <a:pt x="1605330" y="171488"/>
                  </a:lnTo>
                  <a:lnTo>
                    <a:pt x="1611363" y="177444"/>
                  </a:lnTo>
                  <a:lnTo>
                    <a:pt x="1614119" y="186067"/>
                  </a:lnTo>
                  <a:lnTo>
                    <a:pt x="1614779" y="196291"/>
                  </a:lnTo>
                  <a:lnTo>
                    <a:pt x="1614779" y="241808"/>
                  </a:lnTo>
                  <a:lnTo>
                    <a:pt x="1614957" y="249199"/>
                  </a:lnTo>
                  <a:lnTo>
                    <a:pt x="1639582" y="288074"/>
                  </a:lnTo>
                  <a:lnTo>
                    <a:pt x="1665986" y="293370"/>
                  </a:lnTo>
                  <a:lnTo>
                    <a:pt x="1690128" y="289852"/>
                  </a:lnTo>
                  <a:lnTo>
                    <a:pt x="1735645" y="265620"/>
                  </a:lnTo>
                  <a:lnTo>
                    <a:pt x="1759635" y="229095"/>
                  </a:lnTo>
                  <a:lnTo>
                    <a:pt x="1761286" y="209092"/>
                  </a:lnTo>
                  <a:lnTo>
                    <a:pt x="1761286" y="201980"/>
                  </a:lnTo>
                  <a:close/>
                </a:path>
                <a:path w="3016250" h="649605">
                  <a:moveTo>
                    <a:pt x="2053590" y="151485"/>
                  </a:moveTo>
                  <a:lnTo>
                    <a:pt x="2052269" y="144106"/>
                  </a:lnTo>
                  <a:lnTo>
                    <a:pt x="2048611" y="136194"/>
                  </a:lnTo>
                  <a:lnTo>
                    <a:pt x="2043087" y="129882"/>
                  </a:lnTo>
                  <a:lnTo>
                    <a:pt x="2036165" y="127304"/>
                  </a:lnTo>
                  <a:lnTo>
                    <a:pt x="2034032" y="127304"/>
                  </a:lnTo>
                  <a:lnTo>
                    <a:pt x="2031530" y="128371"/>
                  </a:lnTo>
                  <a:lnTo>
                    <a:pt x="2025497" y="135128"/>
                  </a:lnTo>
                  <a:lnTo>
                    <a:pt x="2021928" y="138328"/>
                  </a:lnTo>
                  <a:lnTo>
                    <a:pt x="1996389" y="147853"/>
                  </a:lnTo>
                  <a:lnTo>
                    <a:pt x="1939798" y="168198"/>
                  </a:lnTo>
                  <a:lnTo>
                    <a:pt x="1936102" y="154381"/>
                  </a:lnTo>
                  <a:lnTo>
                    <a:pt x="1929434" y="142684"/>
                  </a:lnTo>
                  <a:lnTo>
                    <a:pt x="1919236" y="134594"/>
                  </a:lnTo>
                  <a:lnTo>
                    <a:pt x="1904936" y="131572"/>
                  </a:lnTo>
                  <a:lnTo>
                    <a:pt x="1897113" y="131572"/>
                  </a:lnTo>
                  <a:lnTo>
                    <a:pt x="1889302" y="132638"/>
                  </a:lnTo>
                  <a:lnTo>
                    <a:pt x="1881822" y="135483"/>
                  </a:lnTo>
                  <a:lnTo>
                    <a:pt x="1890458" y="125374"/>
                  </a:lnTo>
                  <a:lnTo>
                    <a:pt x="1897786" y="114376"/>
                  </a:lnTo>
                  <a:lnTo>
                    <a:pt x="1903984" y="102628"/>
                  </a:lnTo>
                  <a:lnTo>
                    <a:pt x="1909203" y="90322"/>
                  </a:lnTo>
                  <a:lnTo>
                    <a:pt x="1974278" y="89611"/>
                  </a:lnTo>
                  <a:lnTo>
                    <a:pt x="1981746" y="90322"/>
                  </a:lnTo>
                  <a:lnTo>
                    <a:pt x="1996681" y="90322"/>
                  </a:lnTo>
                  <a:lnTo>
                    <a:pt x="2003806" y="83210"/>
                  </a:lnTo>
                  <a:lnTo>
                    <a:pt x="2009140" y="68986"/>
                  </a:lnTo>
                  <a:lnTo>
                    <a:pt x="2009495" y="67564"/>
                  </a:lnTo>
                  <a:lnTo>
                    <a:pt x="2009495" y="62941"/>
                  </a:lnTo>
                  <a:lnTo>
                    <a:pt x="2007362" y="61163"/>
                  </a:lnTo>
                  <a:lnTo>
                    <a:pt x="2002739" y="61163"/>
                  </a:lnTo>
                  <a:lnTo>
                    <a:pt x="1995271" y="62585"/>
                  </a:lnTo>
                  <a:lnTo>
                    <a:pt x="1975561" y="65849"/>
                  </a:lnTo>
                  <a:lnTo>
                    <a:pt x="1955533" y="67919"/>
                  </a:lnTo>
                  <a:lnTo>
                    <a:pt x="1935365" y="69189"/>
                  </a:lnTo>
                  <a:lnTo>
                    <a:pt x="1915261" y="70053"/>
                  </a:lnTo>
                  <a:lnTo>
                    <a:pt x="1918131" y="59715"/>
                  </a:lnTo>
                  <a:lnTo>
                    <a:pt x="1920633" y="49745"/>
                  </a:lnTo>
                  <a:lnTo>
                    <a:pt x="1922399" y="40500"/>
                  </a:lnTo>
                  <a:lnTo>
                    <a:pt x="1923072" y="32359"/>
                  </a:lnTo>
                  <a:lnTo>
                    <a:pt x="1923072" y="25958"/>
                  </a:lnTo>
                  <a:lnTo>
                    <a:pt x="1920240" y="19913"/>
                  </a:lnTo>
                  <a:lnTo>
                    <a:pt x="1913128" y="19913"/>
                  </a:lnTo>
                  <a:lnTo>
                    <a:pt x="1906409" y="20510"/>
                  </a:lnTo>
                  <a:lnTo>
                    <a:pt x="1898942" y="22580"/>
                  </a:lnTo>
                  <a:lnTo>
                    <a:pt x="1892871" y="26517"/>
                  </a:lnTo>
                  <a:lnTo>
                    <a:pt x="1890369" y="32715"/>
                  </a:lnTo>
                  <a:lnTo>
                    <a:pt x="1890369" y="35204"/>
                  </a:lnTo>
                  <a:lnTo>
                    <a:pt x="1892503" y="40538"/>
                  </a:lnTo>
                  <a:lnTo>
                    <a:pt x="1891931" y="46520"/>
                  </a:lnTo>
                  <a:lnTo>
                    <a:pt x="1889455" y="63296"/>
                  </a:lnTo>
                  <a:lnTo>
                    <a:pt x="1887880" y="71475"/>
                  </a:lnTo>
                  <a:lnTo>
                    <a:pt x="1872284" y="71945"/>
                  </a:lnTo>
                  <a:lnTo>
                    <a:pt x="1825637" y="72542"/>
                  </a:lnTo>
                  <a:lnTo>
                    <a:pt x="1816036" y="70053"/>
                  </a:lnTo>
                  <a:lnTo>
                    <a:pt x="1812137" y="69342"/>
                  </a:lnTo>
                  <a:lnTo>
                    <a:pt x="1810004" y="69342"/>
                  </a:lnTo>
                  <a:lnTo>
                    <a:pt x="1804073" y="71958"/>
                  </a:lnTo>
                  <a:lnTo>
                    <a:pt x="1799336" y="78282"/>
                  </a:lnTo>
                  <a:lnTo>
                    <a:pt x="1796199" y="85991"/>
                  </a:lnTo>
                  <a:lnTo>
                    <a:pt x="1795068" y="92811"/>
                  </a:lnTo>
                  <a:lnTo>
                    <a:pt x="1795068" y="97078"/>
                  </a:lnTo>
                  <a:lnTo>
                    <a:pt x="1798269" y="100990"/>
                  </a:lnTo>
                  <a:lnTo>
                    <a:pt x="1804314" y="100990"/>
                  </a:lnTo>
                  <a:lnTo>
                    <a:pt x="1806079" y="100634"/>
                  </a:lnTo>
                  <a:lnTo>
                    <a:pt x="1807870" y="99923"/>
                  </a:lnTo>
                  <a:lnTo>
                    <a:pt x="1824329" y="95237"/>
                  </a:lnTo>
                  <a:lnTo>
                    <a:pt x="1844395" y="92544"/>
                  </a:lnTo>
                  <a:lnTo>
                    <a:pt x="1864868" y="91325"/>
                  </a:lnTo>
                  <a:lnTo>
                    <a:pt x="1882546" y="91033"/>
                  </a:lnTo>
                  <a:lnTo>
                    <a:pt x="1871192" y="116484"/>
                  </a:lnTo>
                  <a:lnTo>
                    <a:pt x="1856054" y="138645"/>
                  </a:lnTo>
                  <a:lnTo>
                    <a:pt x="1836635" y="156997"/>
                  </a:lnTo>
                  <a:lnTo>
                    <a:pt x="1812480" y="171043"/>
                  </a:lnTo>
                  <a:lnTo>
                    <a:pt x="1802536" y="174955"/>
                  </a:lnTo>
                  <a:lnTo>
                    <a:pt x="1802536" y="179933"/>
                  </a:lnTo>
                  <a:lnTo>
                    <a:pt x="1804797" y="185394"/>
                  </a:lnTo>
                  <a:lnTo>
                    <a:pt x="1810270" y="190830"/>
                  </a:lnTo>
                  <a:lnTo>
                    <a:pt x="1816938" y="194983"/>
                  </a:lnTo>
                  <a:lnTo>
                    <a:pt x="1822805" y="196646"/>
                  </a:lnTo>
                  <a:lnTo>
                    <a:pt x="1827428" y="196646"/>
                  </a:lnTo>
                  <a:lnTo>
                    <a:pt x="1830628" y="194157"/>
                  </a:lnTo>
                  <a:lnTo>
                    <a:pt x="1839264" y="183502"/>
                  </a:lnTo>
                  <a:lnTo>
                    <a:pt x="1845513" y="176695"/>
                  </a:lnTo>
                  <a:lnTo>
                    <a:pt x="1885823" y="150545"/>
                  </a:lnTo>
                  <a:lnTo>
                    <a:pt x="1894636" y="148996"/>
                  </a:lnTo>
                  <a:lnTo>
                    <a:pt x="1904314" y="151803"/>
                  </a:lnTo>
                  <a:lnTo>
                    <a:pt x="1910499" y="158864"/>
                  </a:lnTo>
                  <a:lnTo>
                    <a:pt x="1914080" y="168198"/>
                  </a:lnTo>
                  <a:lnTo>
                    <a:pt x="1915972" y="177800"/>
                  </a:lnTo>
                  <a:lnTo>
                    <a:pt x="1892211" y="189141"/>
                  </a:lnTo>
                  <a:lnTo>
                    <a:pt x="1869427" y="204736"/>
                  </a:lnTo>
                  <a:lnTo>
                    <a:pt x="1852307" y="225005"/>
                  </a:lnTo>
                  <a:lnTo>
                    <a:pt x="1845564" y="250342"/>
                  </a:lnTo>
                  <a:lnTo>
                    <a:pt x="1856549" y="278371"/>
                  </a:lnTo>
                  <a:lnTo>
                    <a:pt x="1883295" y="293243"/>
                  </a:lnTo>
                  <a:lnTo>
                    <a:pt x="1916506" y="299097"/>
                  </a:lnTo>
                  <a:lnTo>
                    <a:pt x="1946897" y="300126"/>
                  </a:lnTo>
                  <a:lnTo>
                    <a:pt x="1959292" y="299948"/>
                  </a:lnTo>
                  <a:lnTo>
                    <a:pt x="1995817" y="286753"/>
                  </a:lnTo>
                  <a:lnTo>
                    <a:pt x="2005571" y="266700"/>
                  </a:lnTo>
                  <a:lnTo>
                    <a:pt x="2005571" y="264210"/>
                  </a:lnTo>
                  <a:lnTo>
                    <a:pt x="2003437" y="262788"/>
                  </a:lnTo>
                  <a:lnTo>
                    <a:pt x="1999170" y="262788"/>
                  </a:lnTo>
                  <a:lnTo>
                    <a:pt x="1993836" y="264210"/>
                  </a:lnTo>
                  <a:lnTo>
                    <a:pt x="1990648" y="265277"/>
                  </a:lnTo>
                  <a:lnTo>
                    <a:pt x="1975485" y="269570"/>
                  </a:lnTo>
                  <a:lnTo>
                    <a:pt x="1959038" y="272440"/>
                  </a:lnTo>
                  <a:lnTo>
                    <a:pt x="1942388" y="274027"/>
                  </a:lnTo>
                  <a:lnTo>
                    <a:pt x="1926640" y="274523"/>
                  </a:lnTo>
                  <a:lnTo>
                    <a:pt x="1910486" y="273850"/>
                  </a:lnTo>
                  <a:lnTo>
                    <a:pt x="1892630" y="270484"/>
                  </a:lnTo>
                  <a:lnTo>
                    <a:pt x="1878177" y="262369"/>
                  </a:lnTo>
                  <a:lnTo>
                    <a:pt x="1872221" y="247497"/>
                  </a:lnTo>
                  <a:lnTo>
                    <a:pt x="1876717" y="231876"/>
                  </a:lnTo>
                  <a:lnTo>
                    <a:pt x="1887905" y="218033"/>
                  </a:lnTo>
                  <a:lnTo>
                    <a:pt x="1902371" y="206641"/>
                  </a:lnTo>
                  <a:lnTo>
                    <a:pt x="1916671" y="198424"/>
                  </a:lnTo>
                  <a:lnTo>
                    <a:pt x="1915871" y="215341"/>
                  </a:lnTo>
                  <a:lnTo>
                    <a:pt x="1914766" y="226568"/>
                  </a:lnTo>
                  <a:lnTo>
                    <a:pt x="1912924" y="233578"/>
                  </a:lnTo>
                  <a:lnTo>
                    <a:pt x="1909927" y="237896"/>
                  </a:lnTo>
                  <a:lnTo>
                    <a:pt x="1913839" y="242874"/>
                  </a:lnTo>
                  <a:lnTo>
                    <a:pt x="1923072" y="251053"/>
                  </a:lnTo>
                  <a:lnTo>
                    <a:pt x="1941931" y="251053"/>
                  </a:lnTo>
                  <a:lnTo>
                    <a:pt x="1942287" y="192379"/>
                  </a:lnTo>
                  <a:lnTo>
                    <a:pt x="1962365" y="185724"/>
                  </a:lnTo>
                  <a:lnTo>
                    <a:pt x="1992503" y="176161"/>
                  </a:lnTo>
                  <a:lnTo>
                    <a:pt x="2021979" y="167335"/>
                  </a:lnTo>
                  <a:lnTo>
                    <a:pt x="2040064" y="162864"/>
                  </a:lnTo>
                  <a:lnTo>
                    <a:pt x="2047887" y="162153"/>
                  </a:lnTo>
                  <a:lnTo>
                    <a:pt x="2053590" y="161086"/>
                  </a:lnTo>
                  <a:lnTo>
                    <a:pt x="2053590" y="151485"/>
                  </a:lnTo>
                  <a:close/>
                </a:path>
                <a:path w="3016250" h="649605">
                  <a:moveTo>
                    <a:pt x="2358694" y="164287"/>
                  </a:moveTo>
                  <a:lnTo>
                    <a:pt x="2350884" y="121475"/>
                  </a:lnTo>
                  <a:lnTo>
                    <a:pt x="2324125" y="86779"/>
                  </a:lnTo>
                  <a:lnTo>
                    <a:pt x="2269490" y="64350"/>
                  </a:lnTo>
                  <a:lnTo>
                    <a:pt x="2239911" y="61874"/>
                  </a:lnTo>
                  <a:lnTo>
                    <a:pt x="2222855" y="63436"/>
                  </a:lnTo>
                  <a:lnTo>
                    <a:pt x="2222855" y="82854"/>
                  </a:lnTo>
                  <a:lnTo>
                    <a:pt x="2216226" y="113030"/>
                  </a:lnTo>
                  <a:lnTo>
                    <a:pt x="2197252" y="174459"/>
                  </a:lnTo>
                  <a:lnTo>
                    <a:pt x="2176284" y="212890"/>
                  </a:lnTo>
                  <a:lnTo>
                    <a:pt x="2146046" y="234340"/>
                  </a:lnTo>
                  <a:lnTo>
                    <a:pt x="2134628" y="230886"/>
                  </a:lnTo>
                  <a:lnTo>
                    <a:pt x="2127554" y="222161"/>
                  </a:lnTo>
                  <a:lnTo>
                    <a:pt x="2123935" y="210642"/>
                  </a:lnTo>
                  <a:lnTo>
                    <a:pt x="2122970" y="199263"/>
                  </a:lnTo>
                  <a:lnTo>
                    <a:pt x="2123021" y="197916"/>
                  </a:lnTo>
                  <a:lnTo>
                    <a:pt x="2132393" y="154901"/>
                  </a:lnTo>
                  <a:lnTo>
                    <a:pt x="2157069" y="116636"/>
                  </a:lnTo>
                  <a:lnTo>
                    <a:pt x="2204618" y="86728"/>
                  </a:lnTo>
                  <a:lnTo>
                    <a:pt x="2222855" y="82854"/>
                  </a:lnTo>
                  <a:lnTo>
                    <a:pt x="2222855" y="63436"/>
                  </a:lnTo>
                  <a:lnTo>
                    <a:pt x="2182609" y="72491"/>
                  </a:lnTo>
                  <a:lnTo>
                    <a:pt x="2133587" y="104190"/>
                  </a:lnTo>
                  <a:lnTo>
                    <a:pt x="2104961" y="145656"/>
                  </a:lnTo>
                  <a:lnTo>
                    <a:pt x="2094471" y="194868"/>
                  </a:lnTo>
                  <a:lnTo>
                    <a:pt x="2097354" y="217893"/>
                  </a:lnTo>
                  <a:lnTo>
                    <a:pt x="2106345" y="239090"/>
                  </a:lnTo>
                  <a:lnTo>
                    <a:pt x="2121928" y="254622"/>
                  </a:lnTo>
                  <a:lnTo>
                    <a:pt x="2144623" y="260654"/>
                  </a:lnTo>
                  <a:lnTo>
                    <a:pt x="2158250" y="258267"/>
                  </a:lnTo>
                  <a:lnTo>
                    <a:pt x="2170760" y="251980"/>
                  </a:lnTo>
                  <a:lnTo>
                    <a:pt x="2181923" y="243103"/>
                  </a:lnTo>
                  <a:lnTo>
                    <a:pt x="2190216" y="234340"/>
                  </a:lnTo>
                  <a:lnTo>
                    <a:pt x="2191562" y="232918"/>
                  </a:lnTo>
                  <a:lnTo>
                    <a:pt x="2214003" y="199263"/>
                  </a:lnTo>
                  <a:lnTo>
                    <a:pt x="2230577" y="161531"/>
                  </a:lnTo>
                  <a:lnTo>
                    <a:pt x="2242756" y="121805"/>
                  </a:lnTo>
                  <a:lnTo>
                    <a:pt x="2251849" y="82854"/>
                  </a:lnTo>
                  <a:lnTo>
                    <a:pt x="2252014" y="82143"/>
                  </a:lnTo>
                  <a:lnTo>
                    <a:pt x="2283676" y="90601"/>
                  </a:lnTo>
                  <a:lnTo>
                    <a:pt x="2306866" y="107962"/>
                  </a:lnTo>
                  <a:lnTo>
                    <a:pt x="2321115" y="133400"/>
                  </a:lnTo>
                  <a:lnTo>
                    <a:pt x="2325979" y="166065"/>
                  </a:lnTo>
                  <a:lnTo>
                    <a:pt x="2323541" y="189649"/>
                  </a:lnTo>
                  <a:lnTo>
                    <a:pt x="2304643" y="231101"/>
                  </a:lnTo>
                  <a:lnTo>
                    <a:pt x="2264892" y="262382"/>
                  </a:lnTo>
                  <a:lnTo>
                    <a:pt x="2238489" y="268122"/>
                  </a:lnTo>
                  <a:lnTo>
                    <a:pt x="2233879" y="268122"/>
                  </a:lnTo>
                  <a:lnTo>
                    <a:pt x="2231021" y="267766"/>
                  </a:lnTo>
                  <a:lnTo>
                    <a:pt x="2227821" y="264922"/>
                  </a:lnTo>
                  <a:lnTo>
                    <a:pt x="2226056" y="263144"/>
                  </a:lnTo>
                  <a:lnTo>
                    <a:pt x="2224989" y="262788"/>
                  </a:lnTo>
                  <a:lnTo>
                    <a:pt x="2222144" y="262788"/>
                  </a:lnTo>
                  <a:lnTo>
                    <a:pt x="2219655" y="267766"/>
                  </a:lnTo>
                  <a:lnTo>
                    <a:pt x="2219655" y="272034"/>
                  </a:lnTo>
                  <a:lnTo>
                    <a:pt x="2221788" y="280492"/>
                  </a:lnTo>
                  <a:lnTo>
                    <a:pt x="2227427" y="286613"/>
                  </a:lnTo>
                  <a:lnTo>
                    <a:pt x="2235403" y="290334"/>
                  </a:lnTo>
                  <a:lnTo>
                    <a:pt x="2244547" y="291592"/>
                  </a:lnTo>
                  <a:lnTo>
                    <a:pt x="2258428" y="290385"/>
                  </a:lnTo>
                  <a:lnTo>
                    <a:pt x="2272182" y="286969"/>
                  </a:lnTo>
                  <a:lnTo>
                    <a:pt x="2285542" y="281686"/>
                  </a:lnTo>
                  <a:lnTo>
                    <a:pt x="2298230" y="274878"/>
                  </a:lnTo>
                  <a:lnTo>
                    <a:pt x="2306624" y="268122"/>
                  </a:lnTo>
                  <a:lnTo>
                    <a:pt x="2323884" y="254241"/>
                  </a:lnTo>
                  <a:lnTo>
                    <a:pt x="2342870" y="228244"/>
                  </a:lnTo>
                  <a:lnTo>
                    <a:pt x="2354643" y="197916"/>
                  </a:lnTo>
                  <a:lnTo>
                    <a:pt x="2358694" y="164287"/>
                  </a:lnTo>
                  <a:close/>
                </a:path>
                <a:path w="3016250" h="649605">
                  <a:moveTo>
                    <a:pt x="2697937" y="112369"/>
                  </a:moveTo>
                  <a:lnTo>
                    <a:pt x="2692260" y="111658"/>
                  </a:lnTo>
                  <a:lnTo>
                    <a:pt x="2687269" y="111658"/>
                  </a:lnTo>
                  <a:lnTo>
                    <a:pt x="2678036" y="113080"/>
                  </a:lnTo>
                  <a:lnTo>
                    <a:pt x="2643136" y="119087"/>
                  </a:lnTo>
                  <a:lnTo>
                    <a:pt x="2614028" y="123393"/>
                  </a:lnTo>
                  <a:lnTo>
                    <a:pt x="2614866" y="101168"/>
                  </a:lnTo>
                  <a:lnTo>
                    <a:pt x="2615438" y="66497"/>
                  </a:lnTo>
                  <a:lnTo>
                    <a:pt x="2617927" y="55473"/>
                  </a:lnTo>
                  <a:lnTo>
                    <a:pt x="2618994" y="49072"/>
                  </a:lnTo>
                  <a:lnTo>
                    <a:pt x="2618994" y="39471"/>
                  </a:lnTo>
                  <a:lnTo>
                    <a:pt x="2614726" y="34493"/>
                  </a:lnTo>
                  <a:lnTo>
                    <a:pt x="2607272" y="34493"/>
                  </a:lnTo>
                  <a:lnTo>
                    <a:pt x="2600160" y="35712"/>
                  </a:lnTo>
                  <a:lnTo>
                    <a:pt x="2592870" y="39166"/>
                  </a:lnTo>
                  <a:lnTo>
                    <a:pt x="2587167" y="44551"/>
                  </a:lnTo>
                  <a:lnTo>
                    <a:pt x="2584869" y="51562"/>
                  </a:lnTo>
                  <a:lnTo>
                    <a:pt x="2584869" y="54051"/>
                  </a:lnTo>
                  <a:lnTo>
                    <a:pt x="2585212" y="57251"/>
                  </a:lnTo>
                  <a:lnTo>
                    <a:pt x="2587345" y="64008"/>
                  </a:lnTo>
                  <a:lnTo>
                    <a:pt x="2587955" y="68757"/>
                  </a:lnTo>
                  <a:lnTo>
                    <a:pt x="2588272" y="77749"/>
                  </a:lnTo>
                  <a:lnTo>
                    <a:pt x="2588412" y="126949"/>
                  </a:lnTo>
                  <a:lnTo>
                    <a:pt x="2568943" y="129755"/>
                  </a:lnTo>
                  <a:lnTo>
                    <a:pt x="2510536" y="137261"/>
                  </a:lnTo>
                  <a:lnTo>
                    <a:pt x="2510713" y="120827"/>
                  </a:lnTo>
                  <a:lnTo>
                    <a:pt x="2511463" y="103886"/>
                  </a:lnTo>
                  <a:lnTo>
                    <a:pt x="2513088" y="87007"/>
                  </a:lnTo>
                  <a:lnTo>
                    <a:pt x="2515870" y="70764"/>
                  </a:lnTo>
                  <a:lnTo>
                    <a:pt x="2516936" y="66852"/>
                  </a:lnTo>
                  <a:lnTo>
                    <a:pt x="2517660" y="62230"/>
                  </a:lnTo>
                  <a:lnTo>
                    <a:pt x="2517660" y="52628"/>
                  </a:lnTo>
                  <a:lnTo>
                    <a:pt x="2513393" y="47294"/>
                  </a:lnTo>
                  <a:lnTo>
                    <a:pt x="2506637" y="47294"/>
                  </a:lnTo>
                  <a:lnTo>
                    <a:pt x="2499131" y="48679"/>
                  </a:lnTo>
                  <a:lnTo>
                    <a:pt x="2492006" y="52539"/>
                  </a:lnTo>
                  <a:lnTo>
                    <a:pt x="2486672" y="58394"/>
                  </a:lnTo>
                  <a:lnTo>
                    <a:pt x="2484577" y="65786"/>
                  </a:lnTo>
                  <a:lnTo>
                    <a:pt x="2484577" y="66852"/>
                  </a:lnTo>
                  <a:lnTo>
                    <a:pt x="2486368" y="77520"/>
                  </a:lnTo>
                  <a:lnTo>
                    <a:pt x="2486101" y="109880"/>
                  </a:lnTo>
                  <a:lnTo>
                    <a:pt x="2485301" y="140817"/>
                  </a:lnTo>
                  <a:lnTo>
                    <a:pt x="2471839" y="142367"/>
                  </a:lnTo>
                  <a:lnTo>
                    <a:pt x="2434285" y="146113"/>
                  </a:lnTo>
                  <a:lnTo>
                    <a:pt x="2423071" y="146862"/>
                  </a:lnTo>
                  <a:lnTo>
                    <a:pt x="2418092" y="146151"/>
                  </a:lnTo>
                  <a:lnTo>
                    <a:pt x="2414892" y="145440"/>
                  </a:lnTo>
                  <a:lnTo>
                    <a:pt x="2408136" y="150418"/>
                  </a:lnTo>
                  <a:lnTo>
                    <a:pt x="2406345" y="160020"/>
                  </a:lnTo>
                  <a:lnTo>
                    <a:pt x="2406345" y="173532"/>
                  </a:lnTo>
                  <a:lnTo>
                    <a:pt x="2409914" y="177800"/>
                  </a:lnTo>
                  <a:lnTo>
                    <a:pt x="2420569" y="177800"/>
                  </a:lnTo>
                  <a:lnTo>
                    <a:pt x="2437993" y="171754"/>
                  </a:lnTo>
                  <a:lnTo>
                    <a:pt x="2449118" y="168186"/>
                  </a:lnTo>
                  <a:lnTo>
                    <a:pt x="2460345" y="165315"/>
                  </a:lnTo>
                  <a:lnTo>
                    <a:pt x="2472042" y="162902"/>
                  </a:lnTo>
                  <a:lnTo>
                    <a:pt x="2484577" y="160731"/>
                  </a:lnTo>
                  <a:lnTo>
                    <a:pt x="2484234" y="206603"/>
                  </a:lnTo>
                  <a:lnTo>
                    <a:pt x="2485733" y="227253"/>
                  </a:lnTo>
                  <a:lnTo>
                    <a:pt x="2500884" y="263359"/>
                  </a:lnTo>
                  <a:lnTo>
                    <a:pt x="2535834" y="286283"/>
                  </a:lnTo>
                  <a:lnTo>
                    <a:pt x="2577642" y="293611"/>
                  </a:lnTo>
                  <a:lnTo>
                    <a:pt x="2599093" y="294081"/>
                  </a:lnTo>
                  <a:lnTo>
                    <a:pt x="2618194" y="293890"/>
                  </a:lnTo>
                  <a:lnTo>
                    <a:pt x="2655100" y="268579"/>
                  </a:lnTo>
                  <a:lnTo>
                    <a:pt x="2656344" y="261010"/>
                  </a:lnTo>
                  <a:lnTo>
                    <a:pt x="2656344" y="258876"/>
                  </a:lnTo>
                  <a:lnTo>
                    <a:pt x="2655278" y="255676"/>
                  </a:lnTo>
                  <a:lnTo>
                    <a:pt x="2651722" y="255676"/>
                  </a:lnTo>
                  <a:lnTo>
                    <a:pt x="2630728" y="261061"/>
                  </a:lnTo>
                  <a:lnTo>
                    <a:pt x="2611971" y="264388"/>
                  </a:lnTo>
                  <a:lnTo>
                    <a:pt x="2593619" y="266395"/>
                  </a:lnTo>
                  <a:lnTo>
                    <a:pt x="2576334" y="267055"/>
                  </a:lnTo>
                  <a:lnTo>
                    <a:pt x="2550528" y="264998"/>
                  </a:lnTo>
                  <a:lnTo>
                    <a:pt x="2529128" y="257276"/>
                  </a:lnTo>
                  <a:lnTo>
                    <a:pt x="2514523" y="241554"/>
                  </a:lnTo>
                  <a:lnTo>
                    <a:pt x="2509126" y="215493"/>
                  </a:lnTo>
                  <a:lnTo>
                    <a:pt x="2509380" y="184785"/>
                  </a:lnTo>
                  <a:lnTo>
                    <a:pt x="2510193" y="156464"/>
                  </a:lnTo>
                  <a:lnTo>
                    <a:pt x="2549614" y="151130"/>
                  </a:lnTo>
                  <a:lnTo>
                    <a:pt x="2569133" y="148869"/>
                  </a:lnTo>
                  <a:lnTo>
                    <a:pt x="2588768" y="146862"/>
                  </a:lnTo>
                  <a:lnTo>
                    <a:pt x="2588501" y="162255"/>
                  </a:lnTo>
                  <a:lnTo>
                    <a:pt x="2580995" y="201853"/>
                  </a:lnTo>
                  <a:lnTo>
                    <a:pt x="2553919" y="207314"/>
                  </a:lnTo>
                  <a:lnTo>
                    <a:pt x="2547518" y="206248"/>
                  </a:lnTo>
                  <a:lnTo>
                    <a:pt x="2543264" y="206248"/>
                  </a:lnTo>
                  <a:lnTo>
                    <a:pt x="2541828" y="207670"/>
                  </a:lnTo>
                  <a:lnTo>
                    <a:pt x="2541828" y="210159"/>
                  </a:lnTo>
                  <a:lnTo>
                    <a:pt x="2545092" y="217982"/>
                  </a:lnTo>
                  <a:lnTo>
                    <a:pt x="2553335" y="224434"/>
                  </a:lnTo>
                  <a:lnTo>
                    <a:pt x="2564180" y="228815"/>
                  </a:lnTo>
                  <a:lnTo>
                    <a:pt x="2575268" y="230428"/>
                  </a:lnTo>
                  <a:lnTo>
                    <a:pt x="2584412" y="229768"/>
                  </a:lnTo>
                  <a:lnTo>
                    <a:pt x="2612999" y="204558"/>
                  </a:lnTo>
                  <a:lnTo>
                    <a:pt x="2614028" y="190601"/>
                  </a:lnTo>
                  <a:lnTo>
                    <a:pt x="2614028" y="144373"/>
                  </a:lnTo>
                  <a:lnTo>
                    <a:pt x="2624925" y="143332"/>
                  </a:lnTo>
                  <a:lnTo>
                    <a:pt x="2649118" y="141770"/>
                  </a:lnTo>
                  <a:lnTo>
                    <a:pt x="2661678" y="141528"/>
                  </a:lnTo>
                  <a:lnTo>
                    <a:pt x="2671280" y="142595"/>
                  </a:lnTo>
                  <a:lnTo>
                    <a:pt x="2680512" y="142595"/>
                  </a:lnTo>
                  <a:lnTo>
                    <a:pt x="2684068" y="140817"/>
                  </a:lnTo>
                  <a:lnTo>
                    <a:pt x="2692260" y="132638"/>
                  </a:lnTo>
                  <a:lnTo>
                    <a:pt x="2697937" y="124815"/>
                  </a:lnTo>
                  <a:lnTo>
                    <a:pt x="2697937" y="112369"/>
                  </a:lnTo>
                  <a:close/>
                </a:path>
                <a:path w="3016250" h="649605">
                  <a:moveTo>
                    <a:pt x="2886760" y="83566"/>
                  </a:moveTo>
                  <a:lnTo>
                    <a:pt x="2883916" y="82143"/>
                  </a:lnTo>
                  <a:lnTo>
                    <a:pt x="2880017" y="82143"/>
                  </a:lnTo>
                  <a:lnTo>
                    <a:pt x="2878582" y="82499"/>
                  </a:lnTo>
                  <a:lnTo>
                    <a:pt x="2877159" y="83210"/>
                  </a:lnTo>
                  <a:lnTo>
                    <a:pt x="2869196" y="85877"/>
                  </a:lnTo>
                  <a:lnTo>
                    <a:pt x="2860129" y="88049"/>
                  </a:lnTo>
                  <a:lnTo>
                    <a:pt x="2850604" y="89763"/>
                  </a:lnTo>
                  <a:lnTo>
                    <a:pt x="2841244" y="91033"/>
                  </a:lnTo>
                  <a:lnTo>
                    <a:pt x="2842666" y="82143"/>
                  </a:lnTo>
                  <a:lnTo>
                    <a:pt x="2843834" y="74002"/>
                  </a:lnTo>
                  <a:lnTo>
                    <a:pt x="2844939" y="65430"/>
                  </a:lnTo>
                  <a:lnTo>
                    <a:pt x="2845866" y="57607"/>
                  </a:lnTo>
                  <a:lnTo>
                    <a:pt x="2846590" y="50495"/>
                  </a:lnTo>
                  <a:lnTo>
                    <a:pt x="2847302" y="45161"/>
                  </a:lnTo>
                  <a:lnTo>
                    <a:pt x="2848724" y="40894"/>
                  </a:lnTo>
                  <a:lnTo>
                    <a:pt x="2849791" y="36626"/>
                  </a:lnTo>
                  <a:lnTo>
                    <a:pt x="2849791" y="27736"/>
                  </a:lnTo>
                  <a:lnTo>
                    <a:pt x="2843733" y="23825"/>
                  </a:lnTo>
                  <a:lnTo>
                    <a:pt x="2837332" y="23825"/>
                  </a:lnTo>
                  <a:lnTo>
                    <a:pt x="2830195" y="25577"/>
                  </a:lnTo>
                  <a:lnTo>
                    <a:pt x="2822130" y="30086"/>
                  </a:lnTo>
                  <a:lnTo>
                    <a:pt x="2815539" y="36271"/>
                  </a:lnTo>
                  <a:lnTo>
                    <a:pt x="2812808" y="43027"/>
                  </a:lnTo>
                  <a:lnTo>
                    <a:pt x="2812808" y="45872"/>
                  </a:lnTo>
                  <a:lnTo>
                    <a:pt x="2813875" y="47650"/>
                  </a:lnTo>
                  <a:lnTo>
                    <a:pt x="2818841" y="53340"/>
                  </a:lnTo>
                  <a:lnTo>
                    <a:pt x="2818485" y="63817"/>
                  </a:lnTo>
                  <a:lnTo>
                    <a:pt x="2788145" y="94881"/>
                  </a:lnTo>
                  <a:lnTo>
                    <a:pt x="2779026" y="94945"/>
                  </a:lnTo>
                  <a:lnTo>
                    <a:pt x="2771571" y="94653"/>
                  </a:lnTo>
                  <a:lnTo>
                    <a:pt x="2764218" y="93649"/>
                  </a:lnTo>
                  <a:lnTo>
                    <a:pt x="2757055" y="91795"/>
                  </a:lnTo>
                  <a:lnTo>
                    <a:pt x="2750210" y="88900"/>
                  </a:lnTo>
                  <a:lnTo>
                    <a:pt x="2745105" y="92951"/>
                  </a:lnTo>
                  <a:lnTo>
                    <a:pt x="2740787" y="98679"/>
                  </a:lnTo>
                  <a:lnTo>
                    <a:pt x="2737815" y="105206"/>
                  </a:lnTo>
                  <a:lnTo>
                    <a:pt x="2736799" y="111163"/>
                  </a:lnTo>
                  <a:lnTo>
                    <a:pt x="2736710" y="117348"/>
                  </a:lnTo>
                  <a:lnTo>
                    <a:pt x="2742742" y="120904"/>
                  </a:lnTo>
                  <a:lnTo>
                    <a:pt x="2749499" y="120904"/>
                  </a:lnTo>
                  <a:lnTo>
                    <a:pt x="2755557" y="120192"/>
                  </a:lnTo>
                  <a:lnTo>
                    <a:pt x="2760891" y="119126"/>
                  </a:lnTo>
                  <a:lnTo>
                    <a:pt x="2768130" y="117957"/>
                  </a:lnTo>
                  <a:lnTo>
                    <a:pt x="2777515" y="117030"/>
                  </a:lnTo>
                  <a:lnTo>
                    <a:pt x="2791295" y="116179"/>
                  </a:lnTo>
                  <a:lnTo>
                    <a:pt x="2811742" y="115214"/>
                  </a:lnTo>
                  <a:lnTo>
                    <a:pt x="2806979" y="137756"/>
                  </a:lnTo>
                  <a:lnTo>
                    <a:pt x="2795740" y="182168"/>
                  </a:lnTo>
                  <a:lnTo>
                    <a:pt x="2781706" y="224193"/>
                  </a:lnTo>
                  <a:lnTo>
                    <a:pt x="2763278" y="266065"/>
                  </a:lnTo>
                  <a:lnTo>
                    <a:pt x="2750210" y="285191"/>
                  </a:lnTo>
                  <a:lnTo>
                    <a:pt x="2748432" y="288391"/>
                  </a:lnTo>
                  <a:lnTo>
                    <a:pt x="2748432" y="299059"/>
                  </a:lnTo>
                  <a:lnTo>
                    <a:pt x="2756268" y="300126"/>
                  </a:lnTo>
                  <a:lnTo>
                    <a:pt x="2761602" y="300126"/>
                  </a:lnTo>
                  <a:lnTo>
                    <a:pt x="2769705" y="299783"/>
                  </a:lnTo>
                  <a:lnTo>
                    <a:pt x="2793250" y="275945"/>
                  </a:lnTo>
                  <a:lnTo>
                    <a:pt x="2794368" y="271094"/>
                  </a:lnTo>
                  <a:lnTo>
                    <a:pt x="2796349" y="264299"/>
                  </a:lnTo>
                  <a:lnTo>
                    <a:pt x="2798762" y="256781"/>
                  </a:lnTo>
                  <a:lnTo>
                    <a:pt x="2801074" y="249986"/>
                  </a:lnTo>
                  <a:lnTo>
                    <a:pt x="2811526" y="217309"/>
                  </a:lnTo>
                  <a:lnTo>
                    <a:pt x="2821051" y="183134"/>
                  </a:lnTo>
                  <a:lnTo>
                    <a:pt x="2829522" y="148475"/>
                  </a:lnTo>
                  <a:lnTo>
                    <a:pt x="2836672" y="115214"/>
                  </a:lnTo>
                  <a:lnTo>
                    <a:pt x="2836976" y="113792"/>
                  </a:lnTo>
                  <a:lnTo>
                    <a:pt x="2856827" y="112496"/>
                  </a:lnTo>
                  <a:lnTo>
                    <a:pt x="2886646" y="91033"/>
                  </a:lnTo>
                  <a:lnTo>
                    <a:pt x="2886760" y="83566"/>
                  </a:lnTo>
                  <a:close/>
                </a:path>
                <a:path w="3016250" h="649605">
                  <a:moveTo>
                    <a:pt x="3008033" y="114858"/>
                  </a:moveTo>
                  <a:lnTo>
                    <a:pt x="3000552" y="113792"/>
                  </a:lnTo>
                  <a:lnTo>
                    <a:pt x="2992742" y="113080"/>
                  </a:lnTo>
                  <a:lnTo>
                    <a:pt x="2988106" y="112725"/>
                  </a:lnTo>
                  <a:lnTo>
                    <a:pt x="2983484" y="111302"/>
                  </a:lnTo>
                  <a:lnTo>
                    <a:pt x="2944152" y="102628"/>
                  </a:lnTo>
                  <a:lnTo>
                    <a:pt x="2925876" y="102412"/>
                  </a:lnTo>
                  <a:lnTo>
                    <a:pt x="2924098" y="102412"/>
                  </a:lnTo>
                  <a:lnTo>
                    <a:pt x="2918777" y="101701"/>
                  </a:lnTo>
                  <a:lnTo>
                    <a:pt x="2914510" y="100634"/>
                  </a:lnTo>
                  <a:lnTo>
                    <a:pt x="2909176" y="103479"/>
                  </a:lnTo>
                  <a:lnTo>
                    <a:pt x="2903118" y="114858"/>
                  </a:lnTo>
                  <a:lnTo>
                    <a:pt x="2903118" y="125171"/>
                  </a:lnTo>
                  <a:lnTo>
                    <a:pt x="2905976" y="128727"/>
                  </a:lnTo>
                  <a:lnTo>
                    <a:pt x="2912719" y="128727"/>
                  </a:lnTo>
                  <a:lnTo>
                    <a:pt x="2915208" y="128371"/>
                  </a:lnTo>
                  <a:lnTo>
                    <a:pt x="2916275" y="128016"/>
                  </a:lnTo>
                  <a:lnTo>
                    <a:pt x="2923400" y="126593"/>
                  </a:lnTo>
                  <a:lnTo>
                    <a:pt x="2929077" y="125882"/>
                  </a:lnTo>
                  <a:lnTo>
                    <a:pt x="2931210" y="125882"/>
                  </a:lnTo>
                  <a:lnTo>
                    <a:pt x="2939262" y="126517"/>
                  </a:lnTo>
                  <a:lnTo>
                    <a:pt x="2947619" y="128282"/>
                  </a:lnTo>
                  <a:lnTo>
                    <a:pt x="2956572" y="130987"/>
                  </a:lnTo>
                  <a:lnTo>
                    <a:pt x="2966415" y="134416"/>
                  </a:lnTo>
                  <a:lnTo>
                    <a:pt x="2966415" y="135128"/>
                  </a:lnTo>
                  <a:lnTo>
                    <a:pt x="2963926" y="136550"/>
                  </a:lnTo>
                  <a:lnTo>
                    <a:pt x="2958236" y="139395"/>
                  </a:lnTo>
                  <a:lnTo>
                    <a:pt x="2950768" y="143662"/>
                  </a:lnTo>
                  <a:lnTo>
                    <a:pt x="2950768" y="150418"/>
                  </a:lnTo>
                  <a:lnTo>
                    <a:pt x="2955760" y="152908"/>
                  </a:lnTo>
                  <a:lnTo>
                    <a:pt x="2960027" y="152908"/>
                  </a:lnTo>
                  <a:lnTo>
                    <a:pt x="2966745" y="151549"/>
                  </a:lnTo>
                  <a:lnTo>
                    <a:pt x="3008033" y="125882"/>
                  </a:lnTo>
                  <a:lnTo>
                    <a:pt x="3008033" y="114858"/>
                  </a:lnTo>
                  <a:close/>
                </a:path>
                <a:path w="3016250" h="649605">
                  <a:moveTo>
                    <a:pt x="3015843" y="254965"/>
                  </a:moveTo>
                  <a:lnTo>
                    <a:pt x="3014434" y="253187"/>
                  </a:lnTo>
                  <a:lnTo>
                    <a:pt x="3010865" y="253187"/>
                  </a:lnTo>
                  <a:lnTo>
                    <a:pt x="3008376" y="253542"/>
                  </a:lnTo>
                  <a:lnTo>
                    <a:pt x="3006966" y="253898"/>
                  </a:lnTo>
                  <a:lnTo>
                    <a:pt x="2994825" y="255562"/>
                  </a:lnTo>
                  <a:lnTo>
                    <a:pt x="2982112" y="256781"/>
                  </a:lnTo>
                  <a:lnTo>
                    <a:pt x="2969996" y="257543"/>
                  </a:lnTo>
                  <a:lnTo>
                    <a:pt x="2959658" y="257810"/>
                  </a:lnTo>
                  <a:lnTo>
                    <a:pt x="2934893" y="255854"/>
                  </a:lnTo>
                  <a:lnTo>
                    <a:pt x="2911970" y="248564"/>
                  </a:lnTo>
                  <a:lnTo>
                    <a:pt x="2895104" y="233807"/>
                  </a:lnTo>
                  <a:lnTo>
                    <a:pt x="2888551" y="209448"/>
                  </a:lnTo>
                  <a:lnTo>
                    <a:pt x="2888551" y="203403"/>
                  </a:lnTo>
                  <a:lnTo>
                    <a:pt x="2889250" y="197713"/>
                  </a:lnTo>
                  <a:lnTo>
                    <a:pt x="2891383" y="191668"/>
                  </a:lnTo>
                  <a:lnTo>
                    <a:pt x="2891752" y="190957"/>
                  </a:lnTo>
                  <a:lnTo>
                    <a:pt x="2892450" y="188823"/>
                  </a:lnTo>
                  <a:lnTo>
                    <a:pt x="2892450" y="185267"/>
                  </a:lnTo>
                  <a:lnTo>
                    <a:pt x="2889618" y="183134"/>
                  </a:lnTo>
                  <a:lnTo>
                    <a:pt x="2885351" y="183134"/>
                  </a:lnTo>
                  <a:lnTo>
                    <a:pt x="2866136" y="210870"/>
                  </a:lnTo>
                  <a:lnTo>
                    <a:pt x="2876067" y="247700"/>
                  </a:lnTo>
                  <a:lnTo>
                    <a:pt x="2901607" y="270827"/>
                  </a:lnTo>
                  <a:lnTo>
                    <a:pt x="2936341" y="282829"/>
                  </a:lnTo>
                  <a:lnTo>
                    <a:pt x="2973882" y="286258"/>
                  </a:lnTo>
                  <a:lnTo>
                    <a:pt x="2981109" y="286054"/>
                  </a:lnTo>
                  <a:lnTo>
                    <a:pt x="3014319" y="262509"/>
                  </a:lnTo>
                  <a:lnTo>
                    <a:pt x="3015640" y="257810"/>
                  </a:lnTo>
                  <a:lnTo>
                    <a:pt x="3015843" y="257098"/>
                  </a:lnTo>
                  <a:lnTo>
                    <a:pt x="3015843" y="254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3010" y="2594848"/>
              <a:ext cx="1672045" cy="27807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880924" y="2596984"/>
              <a:ext cx="586105" cy="291465"/>
            </a:xfrm>
            <a:custGeom>
              <a:avLst/>
              <a:gdLst/>
              <a:ahLst/>
              <a:cxnLst/>
              <a:rect l="l" t="t" r="r" b="b"/>
              <a:pathLst>
                <a:path w="586104" h="291464">
                  <a:moveTo>
                    <a:pt x="239674" y="33426"/>
                  </a:moveTo>
                  <a:lnTo>
                    <a:pt x="235407" y="31292"/>
                  </a:lnTo>
                  <a:lnTo>
                    <a:pt x="231495" y="31292"/>
                  </a:lnTo>
                  <a:lnTo>
                    <a:pt x="228701" y="31623"/>
                  </a:lnTo>
                  <a:lnTo>
                    <a:pt x="223240" y="32854"/>
                  </a:lnTo>
                  <a:lnTo>
                    <a:pt x="213906" y="35344"/>
                  </a:lnTo>
                  <a:lnTo>
                    <a:pt x="199491" y="39471"/>
                  </a:lnTo>
                  <a:lnTo>
                    <a:pt x="188429" y="41617"/>
                  </a:lnTo>
                  <a:lnTo>
                    <a:pt x="141897" y="48031"/>
                  </a:lnTo>
                  <a:lnTo>
                    <a:pt x="90436" y="53860"/>
                  </a:lnTo>
                  <a:lnTo>
                    <a:pt x="47117" y="57111"/>
                  </a:lnTo>
                  <a:lnTo>
                    <a:pt x="29514" y="57607"/>
                  </a:lnTo>
                  <a:lnTo>
                    <a:pt x="22059" y="57607"/>
                  </a:lnTo>
                  <a:lnTo>
                    <a:pt x="16725" y="56540"/>
                  </a:lnTo>
                  <a:lnTo>
                    <a:pt x="11023" y="54051"/>
                  </a:lnTo>
                  <a:lnTo>
                    <a:pt x="6604" y="59550"/>
                  </a:lnTo>
                  <a:lnTo>
                    <a:pt x="3111" y="65963"/>
                  </a:lnTo>
                  <a:lnTo>
                    <a:pt x="838" y="72631"/>
                  </a:lnTo>
                  <a:lnTo>
                    <a:pt x="101" y="78232"/>
                  </a:lnTo>
                  <a:lnTo>
                    <a:pt x="0" y="83921"/>
                  </a:lnTo>
                  <a:lnTo>
                    <a:pt x="3568" y="88544"/>
                  </a:lnTo>
                  <a:lnTo>
                    <a:pt x="10312" y="88544"/>
                  </a:lnTo>
                  <a:lnTo>
                    <a:pt x="16002" y="87122"/>
                  </a:lnTo>
                  <a:lnTo>
                    <a:pt x="18491" y="86410"/>
                  </a:lnTo>
                  <a:lnTo>
                    <a:pt x="27292" y="83820"/>
                  </a:lnTo>
                  <a:lnTo>
                    <a:pt x="34137" y="82143"/>
                  </a:lnTo>
                  <a:lnTo>
                    <a:pt x="40995" y="81013"/>
                  </a:lnTo>
                  <a:lnTo>
                    <a:pt x="109651" y="72910"/>
                  </a:lnTo>
                  <a:lnTo>
                    <a:pt x="131927" y="70053"/>
                  </a:lnTo>
                  <a:lnTo>
                    <a:pt x="113538" y="92252"/>
                  </a:lnTo>
                  <a:lnTo>
                    <a:pt x="98361" y="116420"/>
                  </a:lnTo>
                  <a:lnTo>
                    <a:pt x="88074" y="142760"/>
                  </a:lnTo>
                  <a:lnTo>
                    <a:pt x="84277" y="171754"/>
                  </a:lnTo>
                  <a:lnTo>
                    <a:pt x="87642" y="192989"/>
                  </a:lnTo>
                  <a:lnTo>
                    <a:pt x="110096" y="227317"/>
                  </a:lnTo>
                  <a:lnTo>
                    <a:pt x="155676" y="259321"/>
                  </a:lnTo>
                  <a:lnTo>
                    <a:pt x="185623" y="270967"/>
                  </a:lnTo>
                  <a:lnTo>
                    <a:pt x="194195" y="269379"/>
                  </a:lnTo>
                  <a:lnTo>
                    <a:pt x="205054" y="265150"/>
                  </a:lnTo>
                  <a:lnTo>
                    <a:pt x="214388" y="259118"/>
                  </a:lnTo>
                  <a:lnTo>
                    <a:pt x="218351" y="252120"/>
                  </a:lnTo>
                  <a:lnTo>
                    <a:pt x="218351" y="248208"/>
                  </a:lnTo>
                  <a:lnTo>
                    <a:pt x="215849" y="246786"/>
                  </a:lnTo>
                  <a:lnTo>
                    <a:pt x="211937" y="246075"/>
                  </a:lnTo>
                  <a:lnTo>
                    <a:pt x="199301" y="242658"/>
                  </a:lnTo>
                  <a:lnTo>
                    <a:pt x="158242" y="225450"/>
                  </a:lnTo>
                  <a:lnTo>
                    <a:pt x="126606" y="201853"/>
                  </a:lnTo>
                  <a:lnTo>
                    <a:pt x="110959" y="166776"/>
                  </a:lnTo>
                  <a:lnTo>
                    <a:pt x="114452" y="142976"/>
                  </a:lnTo>
                  <a:lnTo>
                    <a:pt x="138112" y="97523"/>
                  </a:lnTo>
                  <a:lnTo>
                    <a:pt x="171094" y="72631"/>
                  </a:lnTo>
                  <a:lnTo>
                    <a:pt x="179285" y="70053"/>
                  </a:lnTo>
                  <a:lnTo>
                    <a:pt x="180657" y="69621"/>
                  </a:lnTo>
                  <a:lnTo>
                    <a:pt x="217982" y="64363"/>
                  </a:lnTo>
                  <a:lnTo>
                    <a:pt x="226161" y="64363"/>
                  </a:lnTo>
                  <a:lnTo>
                    <a:pt x="230784" y="62585"/>
                  </a:lnTo>
                  <a:lnTo>
                    <a:pt x="233083" y="57607"/>
                  </a:lnTo>
                  <a:lnTo>
                    <a:pt x="238607" y="45161"/>
                  </a:lnTo>
                  <a:lnTo>
                    <a:pt x="239674" y="40182"/>
                  </a:lnTo>
                  <a:lnTo>
                    <a:pt x="239674" y="33426"/>
                  </a:lnTo>
                  <a:close/>
                </a:path>
                <a:path w="586104" h="291464">
                  <a:moveTo>
                    <a:pt x="257454" y="132283"/>
                  </a:moveTo>
                  <a:lnTo>
                    <a:pt x="255320" y="130860"/>
                  </a:lnTo>
                  <a:lnTo>
                    <a:pt x="246443" y="125171"/>
                  </a:lnTo>
                  <a:lnTo>
                    <a:pt x="239699" y="120548"/>
                  </a:lnTo>
                  <a:lnTo>
                    <a:pt x="234619" y="116370"/>
                  </a:lnTo>
                  <a:lnTo>
                    <a:pt x="230581" y="111925"/>
                  </a:lnTo>
                  <a:lnTo>
                    <a:pt x="226872" y="106324"/>
                  </a:lnTo>
                  <a:lnTo>
                    <a:pt x="223685" y="100990"/>
                  </a:lnTo>
                  <a:lnTo>
                    <a:pt x="222250" y="100634"/>
                  </a:lnTo>
                  <a:lnTo>
                    <a:pt x="221551" y="100634"/>
                  </a:lnTo>
                  <a:lnTo>
                    <a:pt x="215988" y="102895"/>
                  </a:lnTo>
                  <a:lnTo>
                    <a:pt x="210705" y="108280"/>
                  </a:lnTo>
                  <a:lnTo>
                    <a:pt x="206743" y="114744"/>
                  </a:lnTo>
                  <a:lnTo>
                    <a:pt x="205181" y="120192"/>
                  </a:lnTo>
                  <a:lnTo>
                    <a:pt x="205181" y="124815"/>
                  </a:lnTo>
                  <a:lnTo>
                    <a:pt x="244309" y="141528"/>
                  </a:lnTo>
                  <a:lnTo>
                    <a:pt x="248920" y="141528"/>
                  </a:lnTo>
                  <a:lnTo>
                    <a:pt x="257454" y="141173"/>
                  </a:lnTo>
                  <a:lnTo>
                    <a:pt x="257454" y="132283"/>
                  </a:lnTo>
                  <a:close/>
                </a:path>
                <a:path w="586104" h="291464">
                  <a:moveTo>
                    <a:pt x="289420" y="114744"/>
                  </a:moveTo>
                  <a:lnTo>
                    <a:pt x="289102" y="113792"/>
                  </a:lnTo>
                  <a:lnTo>
                    <a:pt x="282702" y="108102"/>
                  </a:lnTo>
                  <a:lnTo>
                    <a:pt x="276161" y="101879"/>
                  </a:lnTo>
                  <a:lnTo>
                    <a:pt x="270840" y="95885"/>
                  </a:lnTo>
                  <a:lnTo>
                    <a:pt x="266661" y="89954"/>
                  </a:lnTo>
                  <a:lnTo>
                    <a:pt x="263461" y="83820"/>
                  </a:lnTo>
                  <a:lnTo>
                    <a:pt x="261010" y="78232"/>
                  </a:lnTo>
                  <a:lnTo>
                    <a:pt x="259943" y="77520"/>
                  </a:lnTo>
                  <a:lnTo>
                    <a:pt x="252120" y="77520"/>
                  </a:lnTo>
                  <a:lnTo>
                    <a:pt x="240385" y="88188"/>
                  </a:lnTo>
                  <a:lnTo>
                    <a:pt x="240385" y="94945"/>
                  </a:lnTo>
                  <a:lnTo>
                    <a:pt x="243801" y="103073"/>
                  </a:lnTo>
                  <a:lnTo>
                    <a:pt x="253009" y="111925"/>
                  </a:lnTo>
                  <a:lnTo>
                    <a:pt x="266496" y="119049"/>
                  </a:lnTo>
                  <a:lnTo>
                    <a:pt x="282702" y="121970"/>
                  </a:lnTo>
                  <a:lnTo>
                    <a:pt x="285902" y="121970"/>
                  </a:lnTo>
                  <a:lnTo>
                    <a:pt x="289394" y="120573"/>
                  </a:lnTo>
                  <a:lnTo>
                    <a:pt x="289420" y="114744"/>
                  </a:lnTo>
                  <a:close/>
                </a:path>
                <a:path w="586104" h="291464">
                  <a:moveTo>
                    <a:pt x="586041" y="55118"/>
                  </a:moveTo>
                  <a:lnTo>
                    <a:pt x="578929" y="54051"/>
                  </a:lnTo>
                  <a:lnTo>
                    <a:pt x="573239" y="54051"/>
                  </a:lnTo>
                  <a:lnTo>
                    <a:pt x="568972" y="54406"/>
                  </a:lnTo>
                  <a:lnTo>
                    <a:pt x="566127" y="55118"/>
                  </a:lnTo>
                  <a:lnTo>
                    <a:pt x="548995" y="58166"/>
                  </a:lnTo>
                  <a:lnTo>
                    <a:pt x="528878" y="60502"/>
                  </a:lnTo>
                  <a:lnTo>
                    <a:pt x="504621" y="62369"/>
                  </a:lnTo>
                  <a:lnTo>
                    <a:pt x="475094" y="64008"/>
                  </a:lnTo>
                  <a:lnTo>
                    <a:pt x="475500" y="54051"/>
                  </a:lnTo>
                  <a:lnTo>
                    <a:pt x="475805" y="48361"/>
                  </a:lnTo>
                  <a:lnTo>
                    <a:pt x="476542" y="40259"/>
                  </a:lnTo>
                  <a:lnTo>
                    <a:pt x="477062" y="33566"/>
                  </a:lnTo>
                  <a:lnTo>
                    <a:pt x="477494" y="26809"/>
                  </a:lnTo>
                  <a:lnTo>
                    <a:pt x="477735" y="21336"/>
                  </a:lnTo>
                  <a:lnTo>
                    <a:pt x="477837" y="18135"/>
                  </a:lnTo>
                  <a:lnTo>
                    <a:pt x="477901" y="4940"/>
                  </a:lnTo>
                  <a:lnTo>
                    <a:pt x="473316" y="0"/>
                  </a:lnTo>
                  <a:lnTo>
                    <a:pt x="465493" y="0"/>
                  </a:lnTo>
                  <a:lnTo>
                    <a:pt x="457809" y="1282"/>
                  </a:lnTo>
                  <a:lnTo>
                    <a:pt x="454469" y="3073"/>
                  </a:lnTo>
                  <a:lnTo>
                    <a:pt x="454469" y="161086"/>
                  </a:lnTo>
                  <a:lnTo>
                    <a:pt x="453542" y="169087"/>
                  </a:lnTo>
                  <a:lnTo>
                    <a:pt x="450557" y="176288"/>
                  </a:lnTo>
                  <a:lnTo>
                    <a:pt x="445160" y="181495"/>
                  </a:lnTo>
                  <a:lnTo>
                    <a:pt x="437045" y="183489"/>
                  </a:lnTo>
                  <a:lnTo>
                    <a:pt x="426046" y="180657"/>
                  </a:lnTo>
                  <a:lnTo>
                    <a:pt x="417131" y="173316"/>
                  </a:lnTo>
                  <a:lnTo>
                    <a:pt x="411137" y="163245"/>
                  </a:lnTo>
                  <a:lnTo>
                    <a:pt x="408952" y="152196"/>
                  </a:lnTo>
                  <a:lnTo>
                    <a:pt x="410210" y="143598"/>
                  </a:lnTo>
                  <a:lnTo>
                    <a:pt x="413969" y="136461"/>
                  </a:lnTo>
                  <a:lnTo>
                    <a:pt x="420204" y="131597"/>
                  </a:lnTo>
                  <a:lnTo>
                    <a:pt x="428866" y="129794"/>
                  </a:lnTo>
                  <a:lnTo>
                    <a:pt x="439470" y="132638"/>
                  </a:lnTo>
                  <a:lnTo>
                    <a:pt x="447535" y="139979"/>
                  </a:lnTo>
                  <a:lnTo>
                    <a:pt x="452666" y="150050"/>
                  </a:lnTo>
                  <a:lnTo>
                    <a:pt x="454469" y="161086"/>
                  </a:lnTo>
                  <a:lnTo>
                    <a:pt x="454469" y="3073"/>
                  </a:lnTo>
                  <a:lnTo>
                    <a:pt x="450951" y="4940"/>
                  </a:lnTo>
                  <a:lnTo>
                    <a:pt x="446036" y="10655"/>
                  </a:lnTo>
                  <a:lnTo>
                    <a:pt x="444157" y="18135"/>
                  </a:lnTo>
                  <a:lnTo>
                    <a:pt x="444207" y="19494"/>
                  </a:lnTo>
                  <a:lnTo>
                    <a:pt x="444512" y="21336"/>
                  </a:lnTo>
                  <a:lnTo>
                    <a:pt x="444868" y="22402"/>
                  </a:lnTo>
                  <a:lnTo>
                    <a:pt x="446417" y="28130"/>
                  </a:lnTo>
                  <a:lnTo>
                    <a:pt x="447395" y="33566"/>
                  </a:lnTo>
                  <a:lnTo>
                    <a:pt x="447916" y="40259"/>
                  </a:lnTo>
                  <a:lnTo>
                    <a:pt x="448043" y="48361"/>
                  </a:lnTo>
                  <a:lnTo>
                    <a:pt x="448068" y="65074"/>
                  </a:lnTo>
                  <a:lnTo>
                    <a:pt x="421957" y="66116"/>
                  </a:lnTo>
                  <a:lnTo>
                    <a:pt x="369608" y="67678"/>
                  </a:lnTo>
                  <a:lnTo>
                    <a:pt x="348500" y="67919"/>
                  </a:lnTo>
                  <a:lnTo>
                    <a:pt x="341833" y="67779"/>
                  </a:lnTo>
                  <a:lnTo>
                    <a:pt x="335203" y="67348"/>
                  </a:lnTo>
                  <a:lnTo>
                    <a:pt x="328650" y="66573"/>
                  </a:lnTo>
                  <a:lnTo>
                    <a:pt x="322186" y="65430"/>
                  </a:lnTo>
                  <a:lnTo>
                    <a:pt x="315429" y="69342"/>
                  </a:lnTo>
                  <a:lnTo>
                    <a:pt x="310451" y="79654"/>
                  </a:lnTo>
                  <a:lnTo>
                    <a:pt x="310451" y="93167"/>
                  </a:lnTo>
                  <a:lnTo>
                    <a:pt x="313296" y="98145"/>
                  </a:lnTo>
                  <a:lnTo>
                    <a:pt x="321475" y="98145"/>
                  </a:lnTo>
                  <a:lnTo>
                    <a:pt x="325742" y="97078"/>
                  </a:lnTo>
                  <a:lnTo>
                    <a:pt x="331431" y="95300"/>
                  </a:lnTo>
                  <a:lnTo>
                    <a:pt x="352209" y="90182"/>
                  </a:lnTo>
                  <a:lnTo>
                    <a:pt x="376326" y="87172"/>
                  </a:lnTo>
                  <a:lnTo>
                    <a:pt x="407238" y="85547"/>
                  </a:lnTo>
                  <a:lnTo>
                    <a:pt x="448424" y="84632"/>
                  </a:lnTo>
                  <a:lnTo>
                    <a:pt x="448678" y="89903"/>
                  </a:lnTo>
                  <a:lnTo>
                    <a:pt x="448894" y="97078"/>
                  </a:lnTo>
                  <a:lnTo>
                    <a:pt x="449021" y="103530"/>
                  </a:lnTo>
                  <a:lnTo>
                    <a:pt x="449135" y="114858"/>
                  </a:lnTo>
                  <a:lnTo>
                    <a:pt x="442023" y="112369"/>
                  </a:lnTo>
                  <a:lnTo>
                    <a:pt x="434911" y="110591"/>
                  </a:lnTo>
                  <a:lnTo>
                    <a:pt x="427443" y="110591"/>
                  </a:lnTo>
                  <a:lnTo>
                    <a:pt x="410210" y="114198"/>
                  </a:lnTo>
                  <a:lnTo>
                    <a:pt x="397611" y="123926"/>
                  </a:lnTo>
                  <a:lnTo>
                    <a:pt x="389890" y="138201"/>
                  </a:lnTo>
                  <a:lnTo>
                    <a:pt x="387261" y="155397"/>
                  </a:lnTo>
                  <a:lnTo>
                    <a:pt x="391693" y="174955"/>
                  </a:lnTo>
                  <a:lnTo>
                    <a:pt x="403440" y="190868"/>
                  </a:lnTo>
                  <a:lnTo>
                    <a:pt x="420268" y="201599"/>
                  </a:lnTo>
                  <a:lnTo>
                    <a:pt x="439889" y="205536"/>
                  </a:lnTo>
                  <a:lnTo>
                    <a:pt x="445223" y="205536"/>
                  </a:lnTo>
                  <a:lnTo>
                    <a:pt x="450557" y="204825"/>
                  </a:lnTo>
                  <a:lnTo>
                    <a:pt x="455536" y="203758"/>
                  </a:lnTo>
                  <a:lnTo>
                    <a:pt x="450532" y="216598"/>
                  </a:lnTo>
                  <a:lnTo>
                    <a:pt x="423887" y="247497"/>
                  </a:lnTo>
                  <a:lnTo>
                    <a:pt x="389229" y="267296"/>
                  </a:lnTo>
                  <a:lnTo>
                    <a:pt x="372694" y="272745"/>
                  </a:lnTo>
                  <a:lnTo>
                    <a:pt x="367347" y="274523"/>
                  </a:lnTo>
                  <a:lnTo>
                    <a:pt x="367347" y="278790"/>
                  </a:lnTo>
                  <a:lnTo>
                    <a:pt x="370420" y="283387"/>
                  </a:lnTo>
                  <a:lnTo>
                    <a:pt x="377571" y="287235"/>
                  </a:lnTo>
                  <a:lnTo>
                    <a:pt x="385648" y="289890"/>
                  </a:lnTo>
                  <a:lnTo>
                    <a:pt x="391528" y="290880"/>
                  </a:lnTo>
                  <a:lnTo>
                    <a:pt x="406044" y="288036"/>
                  </a:lnTo>
                  <a:lnTo>
                    <a:pt x="446646" y="262077"/>
                  </a:lnTo>
                  <a:lnTo>
                    <a:pt x="475449" y="222516"/>
                  </a:lnTo>
                  <a:lnTo>
                    <a:pt x="481876" y="203758"/>
                  </a:lnTo>
                  <a:lnTo>
                    <a:pt x="483349" y="199466"/>
                  </a:lnTo>
                  <a:lnTo>
                    <a:pt x="485152" y="183489"/>
                  </a:lnTo>
                  <a:lnTo>
                    <a:pt x="486117" y="174955"/>
                  </a:lnTo>
                  <a:lnTo>
                    <a:pt x="485571" y="162483"/>
                  </a:lnTo>
                  <a:lnTo>
                    <a:pt x="483628" y="150596"/>
                  </a:lnTo>
                  <a:lnTo>
                    <a:pt x="479818" y="139255"/>
                  </a:lnTo>
                  <a:lnTo>
                    <a:pt x="474472" y="129794"/>
                  </a:lnTo>
                  <a:lnTo>
                    <a:pt x="473671" y="128371"/>
                  </a:lnTo>
                  <a:lnTo>
                    <a:pt x="474713" y="84632"/>
                  </a:lnTo>
                  <a:lnTo>
                    <a:pt x="531507" y="83997"/>
                  </a:lnTo>
                  <a:lnTo>
                    <a:pt x="538391" y="84277"/>
                  </a:lnTo>
                  <a:lnTo>
                    <a:pt x="546925" y="84988"/>
                  </a:lnTo>
                  <a:lnTo>
                    <a:pt x="550481" y="85344"/>
                  </a:lnTo>
                  <a:lnTo>
                    <a:pt x="559371" y="85699"/>
                  </a:lnTo>
                  <a:lnTo>
                    <a:pt x="568972" y="85699"/>
                  </a:lnTo>
                  <a:lnTo>
                    <a:pt x="572744" y="83921"/>
                  </a:lnTo>
                  <a:lnTo>
                    <a:pt x="575017" y="82854"/>
                  </a:lnTo>
                  <a:lnTo>
                    <a:pt x="582129" y="74320"/>
                  </a:lnTo>
                  <a:lnTo>
                    <a:pt x="585190" y="67919"/>
                  </a:lnTo>
                  <a:lnTo>
                    <a:pt x="586041" y="66141"/>
                  </a:lnTo>
                  <a:lnTo>
                    <a:pt x="586041" y="64008"/>
                  </a:lnTo>
                  <a:lnTo>
                    <a:pt x="586041" y="551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0639" y="2792207"/>
              <a:ext cx="103420" cy="10312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198025" y="560806"/>
              <a:ext cx="7099934" cy="974090"/>
            </a:xfrm>
            <a:custGeom>
              <a:avLst/>
              <a:gdLst/>
              <a:ahLst/>
              <a:cxnLst/>
              <a:rect l="l" t="t" r="r" b="b"/>
              <a:pathLst>
                <a:path w="7099934" h="974090">
                  <a:moveTo>
                    <a:pt x="980478" y="837006"/>
                  </a:moveTo>
                  <a:lnTo>
                    <a:pt x="977087" y="792670"/>
                  </a:lnTo>
                  <a:lnTo>
                    <a:pt x="953363" y="736473"/>
                  </a:lnTo>
                  <a:lnTo>
                    <a:pt x="926960" y="701471"/>
                  </a:lnTo>
                  <a:lnTo>
                    <a:pt x="891311" y="665403"/>
                  </a:lnTo>
                  <a:lnTo>
                    <a:pt x="849007" y="630021"/>
                  </a:lnTo>
                  <a:lnTo>
                    <a:pt x="802665" y="597077"/>
                  </a:lnTo>
                  <a:lnTo>
                    <a:pt x="754875" y="568350"/>
                  </a:lnTo>
                  <a:lnTo>
                    <a:pt x="708240" y="545579"/>
                  </a:lnTo>
                  <a:lnTo>
                    <a:pt x="692035" y="538772"/>
                  </a:lnTo>
                  <a:lnTo>
                    <a:pt x="682828" y="534276"/>
                  </a:lnTo>
                  <a:lnTo>
                    <a:pt x="678700" y="530644"/>
                  </a:lnTo>
                  <a:lnTo>
                    <a:pt x="677748" y="526376"/>
                  </a:lnTo>
                  <a:lnTo>
                    <a:pt x="677748" y="522986"/>
                  </a:lnTo>
                  <a:lnTo>
                    <a:pt x="678878" y="521855"/>
                  </a:lnTo>
                  <a:lnTo>
                    <a:pt x="689051" y="509435"/>
                  </a:lnTo>
                  <a:lnTo>
                    <a:pt x="721626" y="475107"/>
                  </a:lnTo>
                  <a:lnTo>
                    <a:pt x="758228" y="442366"/>
                  </a:lnTo>
                  <a:lnTo>
                    <a:pt x="798639" y="409841"/>
                  </a:lnTo>
                  <a:lnTo>
                    <a:pt x="842657" y="376135"/>
                  </a:lnTo>
                  <a:lnTo>
                    <a:pt x="876782" y="341528"/>
                  </a:lnTo>
                  <a:lnTo>
                    <a:pt x="894613" y="308508"/>
                  </a:lnTo>
                  <a:lnTo>
                    <a:pt x="901433" y="281622"/>
                  </a:lnTo>
                  <a:lnTo>
                    <a:pt x="902538" y="265442"/>
                  </a:lnTo>
                  <a:lnTo>
                    <a:pt x="898283" y="230352"/>
                  </a:lnTo>
                  <a:lnTo>
                    <a:pt x="885913" y="192570"/>
                  </a:lnTo>
                  <a:lnTo>
                    <a:pt x="866013" y="153911"/>
                  </a:lnTo>
                  <a:lnTo>
                    <a:pt x="839165" y="116205"/>
                  </a:lnTo>
                  <a:lnTo>
                    <a:pt x="805954" y="81254"/>
                  </a:lnTo>
                  <a:lnTo>
                    <a:pt x="766978" y="50914"/>
                  </a:lnTo>
                  <a:lnTo>
                    <a:pt x="722807" y="26974"/>
                  </a:lnTo>
                  <a:lnTo>
                    <a:pt x="674052" y="11277"/>
                  </a:lnTo>
                  <a:lnTo>
                    <a:pt x="621271" y="5638"/>
                  </a:lnTo>
                  <a:lnTo>
                    <a:pt x="591070" y="7340"/>
                  </a:lnTo>
                  <a:lnTo>
                    <a:pt x="513791" y="21551"/>
                  </a:lnTo>
                  <a:lnTo>
                    <a:pt x="467829" y="34518"/>
                  </a:lnTo>
                  <a:lnTo>
                    <a:pt x="417703" y="51663"/>
                  </a:lnTo>
                  <a:lnTo>
                    <a:pt x="363994" y="73215"/>
                  </a:lnTo>
                  <a:lnTo>
                    <a:pt x="307238" y="99390"/>
                  </a:lnTo>
                  <a:lnTo>
                    <a:pt x="240753" y="131102"/>
                  </a:lnTo>
                  <a:lnTo>
                    <a:pt x="202336" y="147967"/>
                  </a:lnTo>
                  <a:lnTo>
                    <a:pt x="181914" y="154673"/>
                  </a:lnTo>
                  <a:lnTo>
                    <a:pt x="169443" y="155867"/>
                  </a:lnTo>
                  <a:lnTo>
                    <a:pt x="134416" y="153619"/>
                  </a:lnTo>
                  <a:lnTo>
                    <a:pt x="124104" y="156629"/>
                  </a:lnTo>
                  <a:lnTo>
                    <a:pt x="114642" y="164922"/>
                  </a:lnTo>
                  <a:lnTo>
                    <a:pt x="107721" y="177444"/>
                  </a:lnTo>
                  <a:lnTo>
                    <a:pt x="105041" y="193141"/>
                  </a:lnTo>
                  <a:lnTo>
                    <a:pt x="111658" y="218427"/>
                  </a:lnTo>
                  <a:lnTo>
                    <a:pt x="161658" y="272643"/>
                  </a:lnTo>
                  <a:lnTo>
                    <a:pt x="203111" y="295478"/>
                  </a:lnTo>
                  <a:lnTo>
                    <a:pt x="254215" y="311416"/>
                  </a:lnTo>
                  <a:lnTo>
                    <a:pt x="314020" y="317398"/>
                  </a:lnTo>
                  <a:lnTo>
                    <a:pt x="364655" y="313804"/>
                  </a:lnTo>
                  <a:lnTo>
                    <a:pt x="411873" y="303301"/>
                  </a:lnTo>
                  <a:lnTo>
                    <a:pt x="457898" y="286334"/>
                  </a:lnTo>
                  <a:lnTo>
                    <a:pt x="504952" y="263347"/>
                  </a:lnTo>
                  <a:lnTo>
                    <a:pt x="555282" y="234772"/>
                  </a:lnTo>
                  <a:lnTo>
                    <a:pt x="611098" y="201053"/>
                  </a:lnTo>
                  <a:lnTo>
                    <a:pt x="640207" y="183896"/>
                  </a:lnTo>
                  <a:lnTo>
                    <a:pt x="656704" y="174790"/>
                  </a:lnTo>
                  <a:lnTo>
                    <a:pt x="666216" y="171196"/>
                  </a:lnTo>
                  <a:lnTo>
                    <a:pt x="674357" y="170561"/>
                  </a:lnTo>
                  <a:lnTo>
                    <a:pt x="684669" y="174180"/>
                  </a:lnTo>
                  <a:lnTo>
                    <a:pt x="694131" y="182562"/>
                  </a:lnTo>
                  <a:lnTo>
                    <a:pt x="701040" y="191998"/>
                  </a:lnTo>
                  <a:lnTo>
                    <a:pt x="703732" y="198793"/>
                  </a:lnTo>
                  <a:lnTo>
                    <a:pt x="703732" y="202184"/>
                  </a:lnTo>
                  <a:lnTo>
                    <a:pt x="696950" y="208953"/>
                  </a:lnTo>
                  <a:lnTo>
                    <a:pt x="690181" y="213474"/>
                  </a:lnTo>
                  <a:lnTo>
                    <a:pt x="660679" y="232346"/>
                  </a:lnTo>
                  <a:lnTo>
                    <a:pt x="629577" y="253212"/>
                  </a:lnTo>
                  <a:lnTo>
                    <a:pt x="595833" y="277647"/>
                  </a:lnTo>
                  <a:lnTo>
                    <a:pt x="558393" y="307251"/>
                  </a:lnTo>
                  <a:lnTo>
                    <a:pt x="516204" y="343585"/>
                  </a:lnTo>
                  <a:lnTo>
                    <a:pt x="468236" y="388239"/>
                  </a:lnTo>
                  <a:lnTo>
                    <a:pt x="413435" y="442785"/>
                  </a:lnTo>
                  <a:lnTo>
                    <a:pt x="241503" y="626287"/>
                  </a:lnTo>
                  <a:lnTo>
                    <a:pt x="182283" y="687235"/>
                  </a:lnTo>
                  <a:lnTo>
                    <a:pt x="143408" y="725322"/>
                  </a:lnTo>
                  <a:lnTo>
                    <a:pt x="104216" y="760907"/>
                  </a:lnTo>
                  <a:lnTo>
                    <a:pt x="67525" y="790041"/>
                  </a:lnTo>
                  <a:lnTo>
                    <a:pt x="16662" y="817613"/>
                  </a:lnTo>
                  <a:lnTo>
                    <a:pt x="5778" y="823595"/>
                  </a:lnTo>
                  <a:lnTo>
                    <a:pt x="1028" y="828941"/>
                  </a:lnTo>
                  <a:lnTo>
                    <a:pt x="0" y="835875"/>
                  </a:lnTo>
                  <a:lnTo>
                    <a:pt x="4394" y="850087"/>
                  </a:lnTo>
                  <a:lnTo>
                    <a:pt x="37274" y="881062"/>
                  </a:lnTo>
                  <a:lnTo>
                    <a:pt x="90589" y="914285"/>
                  </a:lnTo>
                  <a:lnTo>
                    <a:pt x="139357" y="936688"/>
                  </a:lnTo>
                  <a:lnTo>
                    <a:pt x="184518" y="949363"/>
                  </a:lnTo>
                  <a:lnTo>
                    <a:pt x="227050" y="953350"/>
                  </a:lnTo>
                  <a:lnTo>
                    <a:pt x="276415" y="946277"/>
                  </a:lnTo>
                  <a:lnTo>
                    <a:pt x="316979" y="928077"/>
                  </a:lnTo>
                  <a:lnTo>
                    <a:pt x="350151" y="903312"/>
                  </a:lnTo>
                  <a:lnTo>
                    <a:pt x="377278" y="876541"/>
                  </a:lnTo>
                  <a:lnTo>
                    <a:pt x="405815" y="844867"/>
                  </a:lnTo>
                  <a:lnTo>
                    <a:pt x="503555" y="735330"/>
                  </a:lnTo>
                  <a:lnTo>
                    <a:pt x="536549" y="695807"/>
                  </a:lnTo>
                  <a:lnTo>
                    <a:pt x="537679" y="694677"/>
                  </a:lnTo>
                  <a:lnTo>
                    <a:pt x="541070" y="694677"/>
                  </a:lnTo>
                  <a:lnTo>
                    <a:pt x="546557" y="696163"/>
                  </a:lnTo>
                  <a:lnTo>
                    <a:pt x="598728" y="731253"/>
                  </a:lnTo>
                  <a:lnTo>
                    <a:pt x="655777" y="781507"/>
                  </a:lnTo>
                  <a:lnTo>
                    <a:pt x="693813" y="819823"/>
                  </a:lnTo>
                  <a:lnTo>
                    <a:pt x="746658" y="874280"/>
                  </a:lnTo>
                  <a:lnTo>
                    <a:pt x="780681" y="903414"/>
                  </a:lnTo>
                  <a:lnTo>
                    <a:pt x="813854" y="923429"/>
                  </a:lnTo>
                  <a:lnTo>
                    <a:pt x="844499" y="934961"/>
                  </a:lnTo>
                  <a:lnTo>
                    <a:pt x="870902" y="938669"/>
                  </a:lnTo>
                  <a:lnTo>
                    <a:pt x="914704" y="928192"/>
                  </a:lnTo>
                  <a:lnTo>
                    <a:pt x="949401" y="902246"/>
                  </a:lnTo>
                  <a:lnTo>
                    <a:pt x="972248" y="869099"/>
                  </a:lnTo>
                  <a:lnTo>
                    <a:pt x="980478" y="837006"/>
                  </a:lnTo>
                  <a:close/>
                </a:path>
                <a:path w="7099934" h="974090">
                  <a:moveTo>
                    <a:pt x="1791576" y="250761"/>
                  </a:moveTo>
                  <a:lnTo>
                    <a:pt x="1785734" y="199631"/>
                  </a:lnTo>
                  <a:lnTo>
                    <a:pt x="1769529" y="154660"/>
                  </a:lnTo>
                  <a:lnTo>
                    <a:pt x="1744840" y="115798"/>
                  </a:lnTo>
                  <a:lnTo>
                    <a:pt x="1738896" y="109562"/>
                  </a:lnTo>
                  <a:lnTo>
                    <a:pt x="1713598" y="83019"/>
                  </a:lnTo>
                  <a:lnTo>
                    <a:pt x="1677720" y="56286"/>
                  </a:lnTo>
                  <a:lnTo>
                    <a:pt x="1639125" y="35560"/>
                  </a:lnTo>
                  <a:lnTo>
                    <a:pt x="1599717" y="20789"/>
                  </a:lnTo>
                  <a:lnTo>
                    <a:pt x="1593913" y="19456"/>
                  </a:lnTo>
                  <a:lnTo>
                    <a:pt x="1593913" y="195402"/>
                  </a:lnTo>
                  <a:lnTo>
                    <a:pt x="1586014" y="228015"/>
                  </a:lnTo>
                  <a:lnTo>
                    <a:pt x="1565960" y="270268"/>
                  </a:lnTo>
                  <a:lnTo>
                    <a:pt x="1539252" y="316103"/>
                  </a:lnTo>
                  <a:lnTo>
                    <a:pt x="1511350" y="359448"/>
                  </a:lnTo>
                  <a:lnTo>
                    <a:pt x="1487728" y="394220"/>
                  </a:lnTo>
                  <a:lnTo>
                    <a:pt x="1456639" y="379450"/>
                  </a:lnTo>
                  <a:lnTo>
                    <a:pt x="1433080" y="370078"/>
                  </a:lnTo>
                  <a:lnTo>
                    <a:pt x="1412265" y="365150"/>
                  </a:lnTo>
                  <a:lnTo>
                    <a:pt x="1407477" y="364845"/>
                  </a:lnTo>
                  <a:lnTo>
                    <a:pt x="1389443" y="363715"/>
                  </a:lnTo>
                  <a:lnTo>
                    <a:pt x="1340878" y="364845"/>
                  </a:lnTo>
                  <a:lnTo>
                    <a:pt x="1339748" y="364845"/>
                  </a:lnTo>
                  <a:lnTo>
                    <a:pt x="1332979" y="363715"/>
                  </a:lnTo>
                  <a:lnTo>
                    <a:pt x="1330706" y="362585"/>
                  </a:lnTo>
                  <a:lnTo>
                    <a:pt x="1341475" y="331520"/>
                  </a:lnTo>
                  <a:lnTo>
                    <a:pt x="1385036" y="266001"/>
                  </a:lnTo>
                  <a:lnTo>
                    <a:pt x="1409788" y="234937"/>
                  </a:lnTo>
                  <a:lnTo>
                    <a:pt x="1441818" y="198374"/>
                  </a:lnTo>
                  <a:lnTo>
                    <a:pt x="1472895" y="168579"/>
                  </a:lnTo>
                  <a:lnTo>
                    <a:pt x="1528394" y="141185"/>
                  </a:lnTo>
                  <a:lnTo>
                    <a:pt x="1547685" y="144741"/>
                  </a:lnTo>
                  <a:lnTo>
                    <a:pt x="1569199" y="155168"/>
                  </a:lnTo>
                  <a:lnTo>
                    <a:pt x="1586687" y="172161"/>
                  </a:lnTo>
                  <a:lnTo>
                    <a:pt x="1593913" y="195402"/>
                  </a:lnTo>
                  <a:lnTo>
                    <a:pt x="1593913" y="19456"/>
                  </a:lnTo>
                  <a:lnTo>
                    <a:pt x="1561414" y="11963"/>
                  </a:lnTo>
                  <a:lnTo>
                    <a:pt x="1526133" y="9029"/>
                  </a:lnTo>
                  <a:lnTo>
                    <a:pt x="1501927" y="10668"/>
                  </a:lnTo>
                  <a:lnTo>
                    <a:pt x="1419225" y="34277"/>
                  </a:lnTo>
                  <a:lnTo>
                    <a:pt x="1370253" y="63246"/>
                  </a:lnTo>
                  <a:lnTo>
                    <a:pt x="1340599" y="88950"/>
                  </a:lnTo>
                  <a:lnTo>
                    <a:pt x="1322273" y="103276"/>
                  </a:lnTo>
                  <a:lnTo>
                    <a:pt x="1309255" y="109562"/>
                  </a:lnTo>
                  <a:lnTo>
                    <a:pt x="1305560" y="109004"/>
                  </a:lnTo>
                  <a:lnTo>
                    <a:pt x="1301762" y="106743"/>
                  </a:lnTo>
                  <a:lnTo>
                    <a:pt x="1296060" y="101930"/>
                  </a:lnTo>
                  <a:lnTo>
                    <a:pt x="1286649" y="93738"/>
                  </a:lnTo>
                  <a:lnTo>
                    <a:pt x="1269720" y="79692"/>
                  </a:lnTo>
                  <a:lnTo>
                    <a:pt x="1251216" y="68618"/>
                  </a:lnTo>
                  <a:lnTo>
                    <a:pt x="1231214" y="61341"/>
                  </a:lnTo>
                  <a:lnTo>
                    <a:pt x="1209852" y="58724"/>
                  </a:lnTo>
                  <a:lnTo>
                    <a:pt x="1178661" y="65011"/>
                  </a:lnTo>
                  <a:lnTo>
                    <a:pt x="1155204" y="81038"/>
                  </a:lnTo>
                  <a:lnTo>
                    <a:pt x="1140434" y="102577"/>
                  </a:lnTo>
                  <a:lnTo>
                    <a:pt x="1135303" y="125374"/>
                  </a:lnTo>
                  <a:lnTo>
                    <a:pt x="1135989" y="134823"/>
                  </a:lnTo>
                  <a:lnTo>
                    <a:pt x="1138262" y="142455"/>
                  </a:lnTo>
                  <a:lnTo>
                    <a:pt x="1142441" y="150317"/>
                  </a:lnTo>
                  <a:lnTo>
                    <a:pt x="1148854" y="160388"/>
                  </a:lnTo>
                  <a:lnTo>
                    <a:pt x="1152232" y="164909"/>
                  </a:lnTo>
                  <a:lnTo>
                    <a:pt x="1152232" y="167170"/>
                  </a:lnTo>
                  <a:lnTo>
                    <a:pt x="1114856" y="225298"/>
                  </a:lnTo>
                  <a:lnTo>
                    <a:pt x="1077328" y="273875"/>
                  </a:lnTo>
                  <a:lnTo>
                    <a:pt x="1035405" y="323113"/>
                  </a:lnTo>
                  <a:lnTo>
                    <a:pt x="995222" y="363715"/>
                  </a:lnTo>
                  <a:lnTo>
                    <a:pt x="983132" y="374484"/>
                  </a:lnTo>
                  <a:lnTo>
                    <a:pt x="973048" y="385457"/>
                  </a:lnTo>
                  <a:lnTo>
                    <a:pt x="966152" y="397700"/>
                  </a:lnTo>
                  <a:lnTo>
                    <a:pt x="963599" y="412280"/>
                  </a:lnTo>
                  <a:lnTo>
                    <a:pt x="965873" y="428066"/>
                  </a:lnTo>
                  <a:lnTo>
                    <a:pt x="987323" y="476669"/>
                  </a:lnTo>
                  <a:lnTo>
                    <a:pt x="1014501" y="507174"/>
                  </a:lnTo>
                  <a:lnTo>
                    <a:pt x="1048029" y="525805"/>
                  </a:lnTo>
                  <a:lnTo>
                    <a:pt x="1110437" y="537667"/>
                  </a:lnTo>
                  <a:lnTo>
                    <a:pt x="1134084" y="536511"/>
                  </a:lnTo>
                  <a:lnTo>
                    <a:pt x="1179703" y="525284"/>
                  </a:lnTo>
                  <a:lnTo>
                    <a:pt x="1242898" y="484720"/>
                  </a:lnTo>
                  <a:lnTo>
                    <a:pt x="1250518" y="480060"/>
                  </a:lnTo>
                  <a:lnTo>
                    <a:pt x="1254963" y="483819"/>
                  </a:lnTo>
                  <a:lnTo>
                    <a:pt x="1264069" y="492353"/>
                  </a:lnTo>
                  <a:lnTo>
                    <a:pt x="1274025" y="501510"/>
                  </a:lnTo>
                  <a:lnTo>
                    <a:pt x="1281010" y="507174"/>
                  </a:lnTo>
                  <a:lnTo>
                    <a:pt x="1325689" y="531761"/>
                  </a:lnTo>
                  <a:lnTo>
                    <a:pt x="1351318" y="547141"/>
                  </a:lnTo>
                  <a:lnTo>
                    <a:pt x="1362976" y="557212"/>
                  </a:lnTo>
                  <a:lnTo>
                    <a:pt x="1365732" y="565912"/>
                  </a:lnTo>
                  <a:lnTo>
                    <a:pt x="1345653" y="592988"/>
                  </a:lnTo>
                  <a:lnTo>
                    <a:pt x="1311084" y="628319"/>
                  </a:lnTo>
                  <a:lnTo>
                    <a:pt x="1272476" y="664083"/>
                  </a:lnTo>
                  <a:lnTo>
                    <a:pt x="1240345" y="692416"/>
                  </a:lnTo>
                  <a:lnTo>
                    <a:pt x="1199451" y="722884"/>
                  </a:lnTo>
                  <a:lnTo>
                    <a:pt x="1151242" y="749744"/>
                  </a:lnTo>
                  <a:lnTo>
                    <a:pt x="1100709" y="770255"/>
                  </a:lnTo>
                  <a:lnTo>
                    <a:pt x="1052830" y="781659"/>
                  </a:lnTo>
                  <a:lnTo>
                    <a:pt x="1034503" y="784542"/>
                  </a:lnTo>
                  <a:lnTo>
                    <a:pt x="1023175" y="786892"/>
                  </a:lnTo>
                  <a:lnTo>
                    <a:pt x="1015657" y="789444"/>
                  </a:lnTo>
                  <a:lnTo>
                    <a:pt x="1008786" y="792949"/>
                  </a:lnTo>
                  <a:lnTo>
                    <a:pt x="1007402" y="798957"/>
                  </a:lnTo>
                  <a:lnTo>
                    <a:pt x="1007084" y="805383"/>
                  </a:lnTo>
                  <a:lnTo>
                    <a:pt x="1008456" y="812660"/>
                  </a:lnTo>
                  <a:lnTo>
                    <a:pt x="1012164" y="821194"/>
                  </a:lnTo>
                  <a:lnTo>
                    <a:pt x="1017600" y="828382"/>
                  </a:lnTo>
                  <a:lnTo>
                    <a:pt x="1038212" y="855027"/>
                  </a:lnTo>
                  <a:lnTo>
                    <a:pt x="1044930" y="864120"/>
                  </a:lnTo>
                  <a:lnTo>
                    <a:pt x="1091476" y="904989"/>
                  </a:lnTo>
                  <a:lnTo>
                    <a:pt x="1133335" y="927315"/>
                  </a:lnTo>
                  <a:lnTo>
                    <a:pt x="1187488" y="944333"/>
                  </a:lnTo>
                  <a:lnTo>
                    <a:pt x="1253896" y="951103"/>
                  </a:lnTo>
                  <a:lnTo>
                    <a:pt x="1307084" y="945400"/>
                  </a:lnTo>
                  <a:lnTo>
                    <a:pt x="1350759" y="931760"/>
                  </a:lnTo>
                  <a:lnTo>
                    <a:pt x="1405267" y="901395"/>
                  </a:lnTo>
                  <a:lnTo>
                    <a:pt x="1434947" y="876503"/>
                  </a:lnTo>
                  <a:lnTo>
                    <a:pt x="1469783" y="842657"/>
                  </a:lnTo>
                  <a:lnTo>
                    <a:pt x="1505699" y="804214"/>
                  </a:lnTo>
                  <a:lnTo>
                    <a:pt x="1538643" y="765479"/>
                  </a:lnTo>
                  <a:lnTo>
                    <a:pt x="1564538" y="730821"/>
                  </a:lnTo>
                  <a:lnTo>
                    <a:pt x="1567929" y="725182"/>
                  </a:lnTo>
                  <a:lnTo>
                    <a:pt x="1573568" y="718400"/>
                  </a:lnTo>
                  <a:lnTo>
                    <a:pt x="1584871" y="718400"/>
                  </a:lnTo>
                  <a:lnTo>
                    <a:pt x="1587131" y="719531"/>
                  </a:lnTo>
                  <a:lnTo>
                    <a:pt x="1603857" y="724992"/>
                  </a:lnTo>
                  <a:lnTo>
                    <a:pt x="1618475" y="729284"/>
                  </a:lnTo>
                  <a:lnTo>
                    <a:pt x="1630972" y="732091"/>
                  </a:lnTo>
                  <a:lnTo>
                    <a:pt x="1641348" y="733094"/>
                  </a:lnTo>
                  <a:lnTo>
                    <a:pt x="1665135" y="730478"/>
                  </a:lnTo>
                  <a:lnTo>
                    <a:pt x="1687652" y="723214"/>
                  </a:lnTo>
                  <a:lnTo>
                    <a:pt x="1695945" y="718400"/>
                  </a:lnTo>
                  <a:lnTo>
                    <a:pt x="1706778" y="712127"/>
                  </a:lnTo>
                  <a:lnTo>
                    <a:pt x="1729181" y="679894"/>
                  </a:lnTo>
                  <a:lnTo>
                    <a:pt x="1741220" y="631685"/>
                  </a:lnTo>
                  <a:lnTo>
                    <a:pt x="1743011" y="612228"/>
                  </a:lnTo>
                  <a:lnTo>
                    <a:pt x="1741233" y="595134"/>
                  </a:lnTo>
                  <a:lnTo>
                    <a:pt x="1736509" y="576364"/>
                  </a:lnTo>
                  <a:lnTo>
                    <a:pt x="1729663" y="558850"/>
                  </a:lnTo>
                  <a:lnTo>
                    <a:pt x="1721548" y="545579"/>
                  </a:lnTo>
                  <a:lnTo>
                    <a:pt x="1716506" y="539470"/>
                  </a:lnTo>
                  <a:lnTo>
                    <a:pt x="1710956" y="532307"/>
                  </a:lnTo>
                  <a:lnTo>
                    <a:pt x="1706448" y="525564"/>
                  </a:lnTo>
                  <a:lnTo>
                    <a:pt x="1704606" y="520725"/>
                  </a:lnTo>
                  <a:lnTo>
                    <a:pt x="1704606" y="516204"/>
                  </a:lnTo>
                  <a:lnTo>
                    <a:pt x="1706854" y="511695"/>
                  </a:lnTo>
                  <a:lnTo>
                    <a:pt x="1724482" y="480060"/>
                  </a:lnTo>
                  <a:lnTo>
                    <a:pt x="1739811" y="452564"/>
                  </a:lnTo>
                  <a:lnTo>
                    <a:pt x="1761807" y="400735"/>
                  </a:lnTo>
                  <a:lnTo>
                    <a:pt x="1763826" y="394220"/>
                  </a:lnTo>
                  <a:lnTo>
                    <a:pt x="1778050" y="348297"/>
                  </a:lnTo>
                  <a:lnTo>
                    <a:pt x="1788121" y="297548"/>
                  </a:lnTo>
                  <a:lnTo>
                    <a:pt x="1791576" y="250761"/>
                  </a:lnTo>
                  <a:close/>
                </a:path>
                <a:path w="7099934" h="974090">
                  <a:moveTo>
                    <a:pt x="2569883" y="280123"/>
                  </a:moveTo>
                  <a:lnTo>
                    <a:pt x="2562047" y="234492"/>
                  </a:lnTo>
                  <a:lnTo>
                    <a:pt x="2540673" y="196507"/>
                  </a:lnTo>
                  <a:lnTo>
                    <a:pt x="2508974" y="165455"/>
                  </a:lnTo>
                  <a:lnTo>
                    <a:pt x="2470124" y="140627"/>
                  </a:lnTo>
                  <a:lnTo>
                    <a:pt x="2427338" y="121297"/>
                  </a:lnTo>
                  <a:lnTo>
                    <a:pt x="2383802" y="106756"/>
                  </a:lnTo>
                  <a:lnTo>
                    <a:pt x="2342718" y="96291"/>
                  </a:lnTo>
                  <a:lnTo>
                    <a:pt x="2117420" y="57937"/>
                  </a:lnTo>
                  <a:lnTo>
                    <a:pt x="2071039" y="49834"/>
                  </a:lnTo>
                  <a:lnTo>
                    <a:pt x="2040737" y="43713"/>
                  </a:lnTo>
                  <a:lnTo>
                    <a:pt x="2020989" y="38404"/>
                  </a:lnTo>
                  <a:lnTo>
                    <a:pt x="2006219" y="32753"/>
                  </a:lnTo>
                  <a:lnTo>
                    <a:pt x="1973135" y="18034"/>
                  </a:lnTo>
                  <a:lnTo>
                    <a:pt x="1953272" y="9880"/>
                  </a:lnTo>
                  <a:lnTo>
                    <a:pt x="1941258" y="6375"/>
                  </a:lnTo>
                  <a:lnTo>
                    <a:pt x="1931670" y="5638"/>
                  </a:lnTo>
                  <a:lnTo>
                    <a:pt x="1916430" y="10909"/>
                  </a:lnTo>
                  <a:lnTo>
                    <a:pt x="1907108" y="24980"/>
                  </a:lnTo>
                  <a:lnTo>
                    <a:pt x="1902447" y="45186"/>
                  </a:lnTo>
                  <a:lnTo>
                    <a:pt x="1901177" y="68897"/>
                  </a:lnTo>
                  <a:lnTo>
                    <a:pt x="1906371" y="119849"/>
                  </a:lnTo>
                  <a:lnTo>
                    <a:pt x="1921205" y="160489"/>
                  </a:lnTo>
                  <a:lnTo>
                    <a:pt x="1944471" y="192405"/>
                  </a:lnTo>
                  <a:lnTo>
                    <a:pt x="1975053" y="217157"/>
                  </a:lnTo>
                  <a:lnTo>
                    <a:pt x="2011743" y="236347"/>
                  </a:lnTo>
                  <a:lnTo>
                    <a:pt x="2053399" y="251536"/>
                  </a:lnTo>
                  <a:lnTo>
                    <a:pt x="2098852" y="264312"/>
                  </a:lnTo>
                  <a:lnTo>
                    <a:pt x="2228570" y="297319"/>
                  </a:lnTo>
                  <a:lnTo>
                    <a:pt x="2273630" y="309613"/>
                  </a:lnTo>
                  <a:lnTo>
                    <a:pt x="2316200" y="322287"/>
                  </a:lnTo>
                  <a:lnTo>
                    <a:pt x="2415959" y="354761"/>
                  </a:lnTo>
                  <a:lnTo>
                    <a:pt x="2448877" y="364705"/>
                  </a:lnTo>
                  <a:lnTo>
                    <a:pt x="2470581" y="369354"/>
                  </a:lnTo>
                  <a:lnTo>
                    <a:pt x="2488565" y="370497"/>
                  </a:lnTo>
                  <a:lnTo>
                    <a:pt x="2511272" y="367017"/>
                  </a:lnTo>
                  <a:lnTo>
                    <a:pt x="2538120" y="353695"/>
                  </a:lnTo>
                  <a:lnTo>
                    <a:pt x="2560510" y="326174"/>
                  </a:lnTo>
                  <a:lnTo>
                    <a:pt x="2569883" y="280123"/>
                  </a:lnTo>
                  <a:close/>
                </a:path>
                <a:path w="7099934" h="974090">
                  <a:moveTo>
                    <a:pt x="2573286" y="850569"/>
                  </a:moveTo>
                  <a:lnTo>
                    <a:pt x="2559723" y="794791"/>
                  </a:lnTo>
                  <a:lnTo>
                    <a:pt x="2525826" y="750036"/>
                  </a:lnTo>
                  <a:lnTo>
                    <a:pt x="2487206" y="725170"/>
                  </a:lnTo>
                  <a:lnTo>
                    <a:pt x="2448649" y="710425"/>
                  </a:lnTo>
                  <a:lnTo>
                    <a:pt x="2388730" y="694232"/>
                  </a:lnTo>
                  <a:lnTo>
                    <a:pt x="2301049" y="676617"/>
                  </a:lnTo>
                  <a:lnTo>
                    <a:pt x="2125967" y="649503"/>
                  </a:lnTo>
                  <a:lnTo>
                    <a:pt x="2051786" y="631418"/>
                  </a:lnTo>
                  <a:lnTo>
                    <a:pt x="1997608" y="606437"/>
                  </a:lnTo>
                  <a:lnTo>
                    <a:pt x="1964410" y="577862"/>
                  </a:lnTo>
                  <a:lnTo>
                    <a:pt x="1953133" y="548970"/>
                  </a:lnTo>
                  <a:lnTo>
                    <a:pt x="1954961" y="537248"/>
                  </a:lnTo>
                  <a:lnTo>
                    <a:pt x="1961032" y="524675"/>
                  </a:lnTo>
                  <a:lnTo>
                    <a:pt x="1972195" y="514654"/>
                  </a:lnTo>
                  <a:lnTo>
                    <a:pt x="1989277" y="510565"/>
                  </a:lnTo>
                  <a:lnTo>
                    <a:pt x="1996605" y="511060"/>
                  </a:lnTo>
                  <a:lnTo>
                    <a:pt x="2005520" y="513676"/>
                  </a:lnTo>
                  <a:lnTo>
                    <a:pt x="2021852" y="520103"/>
                  </a:lnTo>
                  <a:lnTo>
                    <a:pt x="2051418" y="532028"/>
                  </a:lnTo>
                  <a:lnTo>
                    <a:pt x="2100211" y="550926"/>
                  </a:lnTo>
                  <a:lnTo>
                    <a:pt x="2155190" y="570064"/>
                  </a:lnTo>
                  <a:lnTo>
                    <a:pt x="2212860" y="588289"/>
                  </a:lnTo>
                  <a:lnTo>
                    <a:pt x="2269718" y="604456"/>
                  </a:lnTo>
                  <a:lnTo>
                    <a:pt x="2322258" y="617423"/>
                  </a:lnTo>
                  <a:lnTo>
                    <a:pt x="2367013" y="626046"/>
                  </a:lnTo>
                  <a:lnTo>
                    <a:pt x="2400452" y="629170"/>
                  </a:lnTo>
                  <a:lnTo>
                    <a:pt x="2434869" y="625424"/>
                  </a:lnTo>
                  <a:lnTo>
                    <a:pt x="2466530" y="611098"/>
                  </a:lnTo>
                  <a:lnTo>
                    <a:pt x="2489720" y="581520"/>
                  </a:lnTo>
                  <a:lnTo>
                    <a:pt x="2498725" y="532028"/>
                  </a:lnTo>
                  <a:lnTo>
                    <a:pt x="2495639" y="510565"/>
                  </a:lnTo>
                  <a:lnTo>
                    <a:pt x="2478811" y="468668"/>
                  </a:lnTo>
                  <a:lnTo>
                    <a:pt x="2416848" y="422376"/>
                  </a:lnTo>
                  <a:lnTo>
                    <a:pt x="2369058" y="404050"/>
                  </a:lnTo>
                  <a:lnTo>
                    <a:pt x="2309507" y="388099"/>
                  </a:lnTo>
                  <a:lnTo>
                    <a:pt x="2237752" y="373875"/>
                  </a:lnTo>
                  <a:lnTo>
                    <a:pt x="2151291" y="357822"/>
                  </a:lnTo>
                  <a:lnTo>
                    <a:pt x="2096452" y="346202"/>
                  </a:lnTo>
                  <a:lnTo>
                    <a:pt x="2057501" y="335445"/>
                  </a:lnTo>
                  <a:lnTo>
                    <a:pt x="2018652" y="321919"/>
                  </a:lnTo>
                  <a:lnTo>
                    <a:pt x="1980539" y="306108"/>
                  </a:lnTo>
                  <a:lnTo>
                    <a:pt x="1958924" y="297459"/>
                  </a:lnTo>
                  <a:lnTo>
                    <a:pt x="1921078" y="314439"/>
                  </a:lnTo>
                  <a:lnTo>
                    <a:pt x="1912569" y="353695"/>
                  </a:lnTo>
                  <a:lnTo>
                    <a:pt x="1912594" y="362800"/>
                  </a:lnTo>
                  <a:lnTo>
                    <a:pt x="1920379" y="406641"/>
                  </a:lnTo>
                  <a:lnTo>
                    <a:pt x="1936419" y="445236"/>
                  </a:lnTo>
                  <a:lnTo>
                    <a:pt x="1940712" y="455206"/>
                  </a:lnTo>
                  <a:lnTo>
                    <a:pt x="1939582" y="456349"/>
                  </a:lnTo>
                  <a:lnTo>
                    <a:pt x="1939582" y="457479"/>
                  </a:lnTo>
                  <a:lnTo>
                    <a:pt x="1937321" y="459727"/>
                  </a:lnTo>
                  <a:lnTo>
                    <a:pt x="1926031" y="463118"/>
                  </a:lnTo>
                  <a:lnTo>
                    <a:pt x="1923770" y="464248"/>
                  </a:lnTo>
                  <a:lnTo>
                    <a:pt x="1894903" y="480606"/>
                  </a:lnTo>
                  <a:lnTo>
                    <a:pt x="1862213" y="509574"/>
                  </a:lnTo>
                  <a:lnTo>
                    <a:pt x="1835454" y="556539"/>
                  </a:lnTo>
                  <a:lnTo>
                    <a:pt x="1824367" y="626910"/>
                  </a:lnTo>
                  <a:lnTo>
                    <a:pt x="1832241" y="685634"/>
                  </a:lnTo>
                  <a:lnTo>
                    <a:pt x="1853488" y="733717"/>
                  </a:lnTo>
                  <a:lnTo>
                    <a:pt x="1884514" y="772210"/>
                  </a:lnTo>
                  <a:lnTo>
                    <a:pt x="1921764" y="802119"/>
                  </a:lnTo>
                  <a:lnTo>
                    <a:pt x="1961642" y="824509"/>
                  </a:lnTo>
                  <a:lnTo>
                    <a:pt x="2000580" y="840397"/>
                  </a:lnTo>
                  <a:lnTo>
                    <a:pt x="2065528" y="857618"/>
                  </a:lnTo>
                  <a:lnTo>
                    <a:pt x="2375890" y="927112"/>
                  </a:lnTo>
                  <a:lnTo>
                    <a:pt x="2421356" y="936282"/>
                  </a:lnTo>
                  <a:lnTo>
                    <a:pt x="2475001" y="940943"/>
                  </a:lnTo>
                  <a:lnTo>
                    <a:pt x="2525623" y="931748"/>
                  </a:lnTo>
                  <a:lnTo>
                    <a:pt x="2555494" y="908888"/>
                  </a:lnTo>
                  <a:lnTo>
                    <a:pt x="2569680" y="879462"/>
                  </a:lnTo>
                  <a:lnTo>
                    <a:pt x="2573286" y="850569"/>
                  </a:lnTo>
                  <a:close/>
                </a:path>
                <a:path w="7099934" h="974090">
                  <a:moveTo>
                    <a:pt x="3530066" y="414553"/>
                  </a:moveTo>
                  <a:lnTo>
                    <a:pt x="3523691" y="373087"/>
                  </a:lnTo>
                  <a:lnTo>
                    <a:pt x="3505936" y="336169"/>
                  </a:lnTo>
                  <a:lnTo>
                    <a:pt x="3478898" y="304088"/>
                  </a:lnTo>
                  <a:lnTo>
                    <a:pt x="3444646" y="277164"/>
                  </a:lnTo>
                  <a:lnTo>
                    <a:pt x="3405251" y="255689"/>
                  </a:lnTo>
                  <a:lnTo>
                    <a:pt x="3362807" y="239966"/>
                  </a:lnTo>
                  <a:lnTo>
                    <a:pt x="3319373" y="230314"/>
                  </a:lnTo>
                  <a:lnTo>
                    <a:pt x="3277044" y="227037"/>
                  </a:lnTo>
                  <a:lnTo>
                    <a:pt x="3268256" y="227558"/>
                  </a:lnTo>
                  <a:lnTo>
                    <a:pt x="3241776" y="229895"/>
                  </a:lnTo>
                  <a:lnTo>
                    <a:pt x="3232988" y="230428"/>
                  </a:lnTo>
                  <a:lnTo>
                    <a:pt x="3226397" y="229489"/>
                  </a:lnTo>
                  <a:lnTo>
                    <a:pt x="3222675" y="225488"/>
                  </a:lnTo>
                  <a:lnTo>
                    <a:pt x="3220428" y="216611"/>
                  </a:lnTo>
                  <a:lnTo>
                    <a:pt x="3218307" y="201066"/>
                  </a:lnTo>
                  <a:lnTo>
                    <a:pt x="3204133" y="148056"/>
                  </a:lnTo>
                  <a:lnTo>
                    <a:pt x="3179356" y="104825"/>
                  </a:lnTo>
                  <a:lnTo>
                    <a:pt x="3147314" y="70789"/>
                  </a:lnTo>
                  <a:lnTo>
                    <a:pt x="3111398" y="45351"/>
                  </a:lnTo>
                  <a:lnTo>
                    <a:pt x="3074936" y="27914"/>
                  </a:lnTo>
                  <a:lnTo>
                    <a:pt x="3013849" y="14681"/>
                  </a:lnTo>
                  <a:lnTo>
                    <a:pt x="2983839" y="19634"/>
                  </a:lnTo>
                  <a:lnTo>
                    <a:pt x="2950870" y="34874"/>
                  </a:lnTo>
                  <a:lnTo>
                    <a:pt x="2924251" y="60909"/>
                  </a:lnTo>
                  <a:lnTo>
                    <a:pt x="2913316" y="98272"/>
                  </a:lnTo>
                  <a:lnTo>
                    <a:pt x="2918904" y="127076"/>
                  </a:lnTo>
                  <a:lnTo>
                    <a:pt x="2933496" y="151638"/>
                  </a:lnTo>
                  <a:lnTo>
                    <a:pt x="2953816" y="173240"/>
                  </a:lnTo>
                  <a:lnTo>
                    <a:pt x="2976575" y="193154"/>
                  </a:lnTo>
                  <a:lnTo>
                    <a:pt x="2979953" y="195414"/>
                  </a:lnTo>
                  <a:lnTo>
                    <a:pt x="2981096" y="203314"/>
                  </a:lnTo>
                  <a:lnTo>
                    <a:pt x="2981096" y="207835"/>
                  </a:lnTo>
                  <a:lnTo>
                    <a:pt x="2978823" y="265442"/>
                  </a:lnTo>
                  <a:lnTo>
                    <a:pt x="2906687" y="298196"/>
                  </a:lnTo>
                  <a:lnTo>
                    <a:pt x="2881172" y="304520"/>
                  </a:lnTo>
                  <a:lnTo>
                    <a:pt x="2860230" y="310629"/>
                  </a:lnTo>
                  <a:lnTo>
                    <a:pt x="2823857" y="323202"/>
                  </a:lnTo>
                  <a:lnTo>
                    <a:pt x="2768231" y="343484"/>
                  </a:lnTo>
                  <a:lnTo>
                    <a:pt x="2637701" y="391960"/>
                  </a:lnTo>
                  <a:lnTo>
                    <a:pt x="2610040" y="398995"/>
                  </a:lnTo>
                  <a:lnTo>
                    <a:pt x="2594343" y="405079"/>
                  </a:lnTo>
                  <a:lnTo>
                    <a:pt x="2587333" y="413080"/>
                  </a:lnTo>
                  <a:lnTo>
                    <a:pt x="2585732" y="425843"/>
                  </a:lnTo>
                  <a:lnTo>
                    <a:pt x="2592324" y="450964"/>
                  </a:lnTo>
                  <a:lnTo>
                    <a:pt x="2640419" y="503770"/>
                  </a:lnTo>
                  <a:lnTo>
                    <a:pt x="2678836" y="527519"/>
                  </a:lnTo>
                  <a:lnTo>
                    <a:pt x="2724785" y="546912"/>
                  </a:lnTo>
                  <a:lnTo>
                    <a:pt x="2776728" y="559981"/>
                  </a:lnTo>
                  <a:lnTo>
                    <a:pt x="2833116" y="564781"/>
                  </a:lnTo>
                  <a:lnTo>
                    <a:pt x="2856458" y="563714"/>
                  </a:lnTo>
                  <a:lnTo>
                    <a:pt x="2884360" y="560539"/>
                  </a:lnTo>
                  <a:lnTo>
                    <a:pt x="2919679" y="555256"/>
                  </a:lnTo>
                  <a:lnTo>
                    <a:pt x="2965272" y="547839"/>
                  </a:lnTo>
                  <a:lnTo>
                    <a:pt x="2960979" y="585622"/>
                  </a:lnTo>
                  <a:lnTo>
                    <a:pt x="2952991" y="625640"/>
                  </a:lnTo>
                  <a:lnTo>
                    <a:pt x="2938424" y="667131"/>
                  </a:lnTo>
                  <a:lnTo>
                    <a:pt x="2914446" y="709371"/>
                  </a:lnTo>
                  <a:lnTo>
                    <a:pt x="2876512" y="750519"/>
                  </a:lnTo>
                  <a:lnTo>
                    <a:pt x="2827883" y="788581"/>
                  </a:lnTo>
                  <a:lnTo>
                    <a:pt x="2782443" y="817549"/>
                  </a:lnTo>
                  <a:lnTo>
                    <a:pt x="2723388" y="840816"/>
                  </a:lnTo>
                  <a:lnTo>
                    <a:pt x="2707868" y="848588"/>
                  </a:lnTo>
                  <a:lnTo>
                    <a:pt x="2702737" y="856780"/>
                  </a:lnTo>
                  <a:lnTo>
                    <a:pt x="2703207" y="867511"/>
                  </a:lnTo>
                  <a:lnTo>
                    <a:pt x="2708910" y="874496"/>
                  </a:lnTo>
                  <a:lnTo>
                    <a:pt x="2752915" y="908177"/>
                  </a:lnTo>
                  <a:lnTo>
                    <a:pt x="2792984" y="927100"/>
                  </a:lnTo>
                  <a:lnTo>
                    <a:pt x="2839605" y="940092"/>
                  </a:lnTo>
                  <a:lnTo>
                    <a:pt x="2889199" y="947572"/>
                  </a:lnTo>
                  <a:lnTo>
                    <a:pt x="2938170" y="949972"/>
                  </a:lnTo>
                  <a:lnTo>
                    <a:pt x="2997936" y="947318"/>
                  </a:lnTo>
                  <a:lnTo>
                    <a:pt x="3048114" y="939304"/>
                  </a:lnTo>
                  <a:lnTo>
                    <a:pt x="3089808" y="925830"/>
                  </a:lnTo>
                  <a:lnTo>
                    <a:pt x="3124174" y="906792"/>
                  </a:lnTo>
                  <a:lnTo>
                    <a:pt x="3175381" y="851700"/>
                  </a:lnTo>
                  <a:lnTo>
                    <a:pt x="3198355" y="808393"/>
                  </a:lnTo>
                  <a:lnTo>
                    <a:pt x="3215589" y="761961"/>
                  </a:lnTo>
                  <a:lnTo>
                    <a:pt x="3228022" y="712749"/>
                  </a:lnTo>
                  <a:lnTo>
                    <a:pt x="3236531" y="661085"/>
                  </a:lnTo>
                  <a:lnTo>
                    <a:pt x="3242030" y="607301"/>
                  </a:lnTo>
                  <a:lnTo>
                    <a:pt x="3245447" y="551751"/>
                  </a:lnTo>
                  <a:lnTo>
                    <a:pt x="3247669" y="494753"/>
                  </a:lnTo>
                  <a:lnTo>
                    <a:pt x="3255289" y="492264"/>
                  </a:lnTo>
                  <a:lnTo>
                    <a:pt x="3263760" y="490093"/>
                  </a:lnTo>
                  <a:lnTo>
                    <a:pt x="3274352" y="488556"/>
                  </a:lnTo>
                  <a:lnTo>
                    <a:pt x="3288347" y="487972"/>
                  </a:lnTo>
                  <a:lnTo>
                    <a:pt x="3311677" y="489242"/>
                  </a:lnTo>
                  <a:lnTo>
                    <a:pt x="3336061" y="493052"/>
                  </a:lnTo>
                  <a:lnTo>
                    <a:pt x="3364268" y="499402"/>
                  </a:lnTo>
                  <a:lnTo>
                    <a:pt x="3399028" y="508304"/>
                  </a:lnTo>
                  <a:lnTo>
                    <a:pt x="3404781" y="509955"/>
                  </a:lnTo>
                  <a:lnTo>
                    <a:pt x="3412020" y="511403"/>
                  </a:lnTo>
                  <a:lnTo>
                    <a:pt x="3420961" y="512432"/>
                  </a:lnTo>
                  <a:lnTo>
                    <a:pt x="3431794" y="512826"/>
                  </a:lnTo>
                  <a:lnTo>
                    <a:pt x="3461918" y="508431"/>
                  </a:lnTo>
                  <a:lnTo>
                    <a:pt x="3494062" y="492912"/>
                  </a:lnTo>
                  <a:lnTo>
                    <a:pt x="3519627" y="462788"/>
                  </a:lnTo>
                  <a:lnTo>
                    <a:pt x="3530066" y="414553"/>
                  </a:lnTo>
                  <a:close/>
                </a:path>
                <a:path w="7099934" h="974090">
                  <a:moveTo>
                    <a:pt x="4370527" y="143446"/>
                  </a:moveTo>
                  <a:lnTo>
                    <a:pt x="4358348" y="94665"/>
                  </a:lnTo>
                  <a:lnTo>
                    <a:pt x="4310761" y="43903"/>
                  </a:lnTo>
                  <a:lnTo>
                    <a:pt x="4268508" y="23558"/>
                  </a:lnTo>
                  <a:lnTo>
                    <a:pt x="4211167" y="9664"/>
                  </a:lnTo>
                  <a:lnTo>
                    <a:pt x="4136694" y="4508"/>
                  </a:lnTo>
                  <a:lnTo>
                    <a:pt x="4072267" y="7061"/>
                  </a:lnTo>
                  <a:lnTo>
                    <a:pt x="4009072" y="14071"/>
                  </a:lnTo>
                  <a:lnTo>
                    <a:pt x="3948099" y="24574"/>
                  </a:lnTo>
                  <a:lnTo>
                    <a:pt x="3890302" y="37617"/>
                  </a:lnTo>
                  <a:lnTo>
                    <a:pt x="3836644" y="52235"/>
                  </a:lnTo>
                  <a:lnTo>
                    <a:pt x="3788105" y="67462"/>
                  </a:lnTo>
                  <a:lnTo>
                    <a:pt x="3745661" y="82334"/>
                  </a:lnTo>
                  <a:lnTo>
                    <a:pt x="3682898" y="107162"/>
                  </a:lnTo>
                  <a:lnTo>
                    <a:pt x="3664534" y="115201"/>
                  </a:lnTo>
                  <a:lnTo>
                    <a:pt x="3649281" y="121564"/>
                  </a:lnTo>
                  <a:lnTo>
                    <a:pt x="3638258" y="124536"/>
                  </a:lnTo>
                  <a:lnTo>
                    <a:pt x="3627678" y="125374"/>
                  </a:lnTo>
                  <a:lnTo>
                    <a:pt x="3613708" y="125374"/>
                  </a:lnTo>
                  <a:lnTo>
                    <a:pt x="3605174" y="128003"/>
                  </a:lnTo>
                  <a:lnTo>
                    <a:pt x="3596335" y="135407"/>
                  </a:lnTo>
                  <a:lnTo>
                    <a:pt x="3589401" y="146824"/>
                  </a:lnTo>
                  <a:lnTo>
                    <a:pt x="3586594" y="161518"/>
                  </a:lnTo>
                  <a:lnTo>
                    <a:pt x="3594646" y="189750"/>
                  </a:lnTo>
                  <a:lnTo>
                    <a:pt x="3618001" y="219824"/>
                  </a:lnTo>
                  <a:lnTo>
                    <a:pt x="3655390" y="247078"/>
                  </a:lnTo>
                  <a:lnTo>
                    <a:pt x="3705580" y="266852"/>
                  </a:lnTo>
                  <a:lnTo>
                    <a:pt x="3767315" y="274472"/>
                  </a:lnTo>
                  <a:lnTo>
                    <a:pt x="3792918" y="271780"/>
                  </a:lnTo>
                  <a:lnTo>
                    <a:pt x="3823932" y="265582"/>
                  </a:lnTo>
                  <a:lnTo>
                    <a:pt x="3950119" y="235521"/>
                  </a:lnTo>
                  <a:lnTo>
                    <a:pt x="4012069" y="224434"/>
                  </a:lnTo>
                  <a:lnTo>
                    <a:pt x="4059440" y="218935"/>
                  </a:lnTo>
                  <a:lnTo>
                    <a:pt x="4094556" y="217055"/>
                  </a:lnTo>
                  <a:lnTo>
                    <a:pt x="4141076" y="217030"/>
                  </a:lnTo>
                  <a:lnTo>
                    <a:pt x="4168038" y="217716"/>
                  </a:lnTo>
                  <a:lnTo>
                    <a:pt x="4199496" y="219735"/>
                  </a:lnTo>
                  <a:lnTo>
                    <a:pt x="4228198" y="223647"/>
                  </a:lnTo>
                  <a:lnTo>
                    <a:pt x="4237774" y="225844"/>
                  </a:lnTo>
                  <a:lnTo>
                    <a:pt x="4250639" y="228447"/>
                  </a:lnTo>
                  <a:lnTo>
                    <a:pt x="4263288" y="230632"/>
                  </a:lnTo>
                  <a:lnTo>
                    <a:pt x="4272242" y="231546"/>
                  </a:lnTo>
                  <a:lnTo>
                    <a:pt x="4283837" y="231305"/>
                  </a:lnTo>
                  <a:lnTo>
                    <a:pt x="4323080" y="225907"/>
                  </a:lnTo>
                  <a:lnTo>
                    <a:pt x="4356963" y="194424"/>
                  </a:lnTo>
                  <a:lnTo>
                    <a:pt x="4366920" y="170154"/>
                  </a:lnTo>
                  <a:lnTo>
                    <a:pt x="4370527" y="143446"/>
                  </a:lnTo>
                  <a:close/>
                </a:path>
                <a:path w="7099934" h="974090">
                  <a:moveTo>
                    <a:pt x="4438294" y="512813"/>
                  </a:moveTo>
                  <a:lnTo>
                    <a:pt x="4434129" y="480060"/>
                  </a:lnTo>
                  <a:lnTo>
                    <a:pt x="4432541" y="467499"/>
                  </a:lnTo>
                  <a:lnTo>
                    <a:pt x="4416399" y="425932"/>
                  </a:lnTo>
                  <a:lnTo>
                    <a:pt x="4414075" y="422452"/>
                  </a:lnTo>
                  <a:lnTo>
                    <a:pt x="4391520" y="388569"/>
                  </a:lnTo>
                  <a:lnTo>
                    <a:pt x="4359554" y="355790"/>
                  </a:lnTo>
                  <a:lnTo>
                    <a:pt x="4322153" y="328041"/>
                  </a:lnTo>
                  <a:lnTo>
                    <a:pt x="4280992" y="305727"/>
                  </a:lnTo>
                  <a:lnTo>
                    <a:pt x="4237698" y="289267"/>
                  </a:lnTo>
                  <a:lnTo>
                    <a:pt x="4193946" y="279095"/>
                  </a:lnTo>
                  <a:lnTo>
                    <a:pt x="4151388" y="275602"/>
                  </a:lnTo>
                  <a:lnTo>
                    <a:pt x="4130065" y="276186"/>
                  </a:lnTo>
                  <a:lnTo>
                    <a:pt x="4071315" y="283705"/>
                  </a:lnTo>
                  <a:lnTo>
                    <a:pt x="4027132" y="292544"/>
                  </a:lnTo>
                  <a:lnTo>
                    <a:pt x="3977030" y="303352"/>
                  </a:lnTo>
                  <a:lnTo>
                    <a:pt x="3927259" y="315315"/>
                  </a:lnTo>
                  <a:lnTo>
                    <a:pt x="3877729" y="328269"/>
                  </a:lnTo>
                  <a:lnTo>
                    <a:pt x="3828402" y="342087"/>
                  </a:lnTo>
                  <a:lnTo>
                    <a:pt x="3779189" y="356590"/>
                  </a:lnTo>
                  <a:lnTo>
                    <a:pt x="3730053" y="371614"/>
                  </a:lnTo>
                  <a:lnTo>
                    <a:pt x="3653523" y="400011"/>
                  </a:lnTo>
                  <a:lnTo>
                    <a:pt x="3609009" y="415632"/>
                  </a:lnTo>
                  <a:lnTo>
                    <a:pt x="3582073" y="422452"/>
                  </a:lnTo>
                  <a:lnTo>
                    <a:pt x="3579812" y="422452"/>
                  </a:lnTo>
                  <a:lnTo>
                    <a:pt x="3567379" y="419061"/>
                  </a:lnTo>
                  <a:lnTo>
                    <a:pt x="3565131" y="419061"/>
                  </a:lnTo>
                  <a:lnTo>
                    <a:pt x="3550602" y="420979"/>
                  </a:lnTo>
                  <a:lnTo>
                    <a:pt x="3539566" y="426694"/>
                  </a:lnTo>
                  <a:lnTo>
                    <a:pt x="3532568" y="436232"/>
                  </a:lnTo>
                  <a:lnTo>
                    <a:pt x="3530117" y="449567"/>
                  </a:lnTo>
                  <a:lnTo>
                    <a:pt x="3534283" y="470001"/>
                  </a:lnTo>
                  <a:lnTo>
                    <a:pt x="3571621" y="531888"/>
                  </a:lnTo>
                  <a:lnTo>
                    <a:pt x="3607422" y="562102"/>
                  </a:lnTo>
                  <a:lnTo>
                    <a:pt x="3656393" y="584352"/>
                  </a:lnTo>
                  <a:lnTo>
                    <a:pt x="3719880" y="593013"/>
                  </a:lnTo>
                  <a:lnTo>
                    <a:pt x="3741851" y="592505"/>
                  </a:lnTo>
                  <a:lnTo>
                    <a:pt x="3794696" y="586828"/>
                  </a:lnTo>
                  <a:lnTo>
                    <a:pt x="3881767" y="566331"/>
                  </a:lnTo>
                  <a:lnTo>
                    <a:pt x="3940695" y="549643"/>
                  </a:lnTo>
                  <a:lnTo>
                    <a:pt x="3997045" y="532447"/>
                  </a:lnTo>
                  <a:lnTo>
                    <a:pt x="4046156" y="516674"/>
                  </a:lnTo>
                  <a:lnTo>
                    <a:pt x="4083342" y="504215"/>
                  </a:lnTo>
                  <a:lnTo>
                    <a:pt x="4103941" y="497001"/>
                  </a:lnTo>
                  <a:lnTo>
                    <a:pt x="4125760" y="489597"/>
                  </a:lnTo>
                  <a:lnTo>
                    <a:pt x="4143044" y="484301"/>
                  </a:lnTo>
                  <a:lnTo>
                    <a:pt x="4157154" y="481126"/>
                  </a:lnTo>
                  <a:lnTo>
                    <a:pt x="4169460" y="480060"/>
                  </a:lnTo>
                  <a:lnTo>
                    <a:pt x="4182529" y="480441"/>
                  </a:lnTo>
                  <a:lnTo>
                    <a:pt x="4196981" y="483031"/>
                  </a:lnTo>
                  <a:lnTo>
                    <a:pt x="4208678" y="490067"/>
                  </a:lnTo>
                  <a:lnTo>
                    <a:pt x="4213504" y="503783"/>
                  </a:lnTo>
                  <a:lnTo>
                    <a:pt x="4206430" y="513715"/>
                  </a:lnTo>
                  <a:lnTo>
                    <a:pt x="4154728" y="560336"/>
                  </a:lnTo>
                  <a:lnTo>
                    <a:pt x="4113288" y="592556"/>
                  </a:lnTo>
                  <a:lnTo>
                    <a:pt x="4063581" y="627748"/>
                  </a:lnTo>
                  <a:lnTo>
                    <a:pt x="4007218" y="663663"/>
                  </a:lnTo>
                  <a:lnTo>
                    <a:pt x="3945801" y="698068"/>
                  </a:lnTo>
                  <a:lnTo>
                    <a:pt x="3871214" y="731888"/>
                  </a:lnTo>
                  <a:lnTo>
                    <a:pt x="3804615" y="754697"/>
                  </a:lnTo>
                  <a:lnTo>
                    <a:pt x="3749878" y="768502"/>
                  </a:lnTo>
                  <a:lnTo>
                    <a:pt x="3710914" y="775322"/>
                  </a:lnTo>
                  <a:lnTo>
                    <a:pt x="3691636" y="777138"/>
                  </a:lnTo>
                  <a:lnTo>
                    <a:pt x="3681768" y="776795"/>
                  </a:lnTo>
                  <a:lnTo>
                    <a:pt x="3639680" y="774877"/>
                  </a:lnTo>
                  <a:lnTo>
                    <a:pt x="3626459" y="776478"/>
                  </a:lnTo>
                  <a:lnTo>
                    <a:pt x="3616096" y="780821"/>
                  </a:lnTo>
                  <a:lnTo>
                    <a:pt x="3609340" y="787273"/>
                  </a:lnTo>
                  <a:lnTo>
                    <a:pt x="3606927" y="795210"/>
                  </a:lnTo>
                  <a:lnTo>
                    <a:pt x="3608565" y="802995"/>
                  </a:lnTo>
                  <a:lnTo>
                    <a:pt x="3635997" y="845248"/>
                  </a:lnTo>
                  <a:lnTo>
                    <a:pt x="3671316" y="876541"/>
                  </a:lnTo>
                  <a:lnTo>
                    <a:pt x="3709949" y="904430"/>
                  </a:lnTo>
                  <a:lnTo>
                    <a:pt x="3753256" y="930744"/>
                  </a:lnTo>
                  <a:lnTo>
                    <a:pt x="3802088" y="952830"/>
                  </a:lnTo>
                  <a:lnTo>
                    <a:pt x="3857307" y="968032"/>
                  </a:lnTo>
                  <a:lnTo>
                    <a:pt x="3919817" y="973683"/>
                  </a:lnTo>
                  <a:lnTo>
                    <a:pt x="3962374" y="969962"/>
                  </a:lnTo>
                  <a:lnTo>
                    <a:pt x="4008704" y="959358"/>
                  </a:lnTo>
                  <a:lnTo>
                    <a:pt x="4057332" y="942746"/>
                  </a:lnTo>
                  <a:lnTo>
                    <a:pt x="4106773" y="920991"/>
                  </a:lnTo>
                  <a:lnTo>
                    <a:pt x="4155541" y="894981"/>
                  </a:lnTo>
                  <a:lnTo>
                    <a:pt x="4202163" y="865568"/>
                  </a:lnTo>
                  <a:lnTo>
                    <a:pt x="4245140" y="833615"/>
                  </a:lnTo>
                  <a:lnTo>
                    <a:pt x="4284891" y="797826"/>
                  </a:lnTo>
                  <a:lnTo>
                    <a:pt x="4304347" y="777138"/>
                  </a:lnTo>
                  <a:lnTo>
                    <a:pt x="4321543" y="758875"/>
                  </a:lnTo>
                  <a:lnTo>
                    <a:pt x="4354398" y="717727"/>
                  </a:lnTo>
                  <a:lnTo>
                    <a:pt x="4382795" y="675347"/>
                  </a:lnTo>
                  <a:lnTo>
                    <a:pt x="4406062" y="632701"/>
                  </a:lnTo>
                  <a:lnTo>
                    <a:pt x="4423511" y="590753"/>
                  </a:lnTo>
                  <a:lnTo>
                    <a:pt x="4434484" y="550468"/>
                  </a:lnTo>
                  <a:lnTo>
                    <a:pt x="4438294" y="512813"/>
                  </a:lnTo>
                  <a:close/>
                </a:path>
                <a:path w="7099934" h="974090">
                  <a:moveTo>
                    <a:pt x="5422201" y="484581"/>
                  </a:moveTo>
                  <a:lnTo>
                    <a:pt x="5414315" y="442302"/>
                  </a:lnTo>
                  <a:lnTo>
                    <a:pt x="5392813" y="410260"/>
                  </a:lnTo>
                  <a:lnTo>
                    <a:pt x="5360898" y="387032"/>
                  </a:lnTo>
                  <a:lnTo>
                    <a:pt x="5321808" y="371195"/>
                  </a:lnTo>
                  <a:lnTo>
                    <a:pt x="5278742" y="361353"/>
                  </a:lnTo>
                  <a:lnTo>
                    <a:pt x="5234927" y="356069"/>
                  </a:lnTo>
                  <a:lnTo>
                    <a:pt x="5193563" y="353936"/>
                  </a:lnTo>
                  <a:lnTo>
                    <a:pt x="5157889" y="353542"/>
                  </a:lnTo>
                  <a:lnTo>
                    <a:pt x="5130508" y="353974"/>
                  </a:lnTo>
                  <a:lnTo>
                    <a:pt x="5088001" y="355396"/>
                  </a:lnTo>
                  <a:lnTo>
                    <a:pt x="5032870" y="357936"/>
                  </a:lnTo>
                  <a:lnTo>
                    <a:pt x="4967605" y="361797"/>
                  </a:lnTo>
                  <a:lnTo>
                    <a:pt x="4894694" y="367106"/>
                  </a:lnTo>
                  <a:lnTo>
                    <a:pt x="4843589" y="371475"/>
                  </a:lnTo>
                  <a:lnTo>
                    <a:pt x="4801425" y="375729"/>
                  </a:lnTo>
                  <a:lnTo>
                    <a:pt x="4760087" y="380847"/>
                  </a:lnTo>
                  <a:lnTo>
                    <a:pt x="4711433" y="387819"/>
                  </a:lnTo>
                  <a:lnTo>
                    <a:pt x="4647323" y="397598"/>
                  </a:lnTo>
                  <a:lnTo>
                    <a:pt x="4621288" y="400316"/>
                  </a:lnTo>
                  <a:lnTo>
                    <a:pt x="4578959" y="404101"/>
                  </a:lnTo>
                  <a:lnTo>
                    <a:pt x="4538332" y="407454"/>
                  </a:lnTo>
                  <a:lnTo>
                    <a:pt x="4517415" y="408901"/>
                  </a:lnTo>
                  <a:lnTo>
                    <a:pt x="4507890" y="407847"/>
                  </a:lnTo>
                  <a:lnTo>
                    <a:pt x="4477855" y="403186"/>
                  </a:lnTo>
                  <a:lnTo>
                    <a:pt x="4467707" y="402120"/>
                  </a:lnTo>
                  <a:lnTo>
                    <a:pt x="4453775" y="407047"/>
                  </a:lnTo>
                  <a:lnTo>
                    <a:pt x="4444416" y="418642"/>
                  </a:lnTo>
                  <a:lnTo>
                    <a:pt x="4439907" y="434682"/>
                  </a:lnTo>
                  <a:lnTo>
                    <a:pt x="4440593" y="452945"/>
                  </a:lnTo>
                  <a:lnTo>
                    <a:pt x="4472267" y="508685"/>
                  </a:lnTo>
                  <a:lnTo>
                    <a:pt x="4505122" y="534289"/>
                  </a:lnTo>
                  <a:lnTo>
                    <a:pt x="4549368" y="555371"/>
                  </a:lnTo>
                  <a:lnTo>
                    <a:pt x="4605032" y="569671"/>
                  </a:lnTo>
                  <a:lnTo>
                    <a:pt x="4672165" y="574941"/>
                  </a:lnTo>
                  <a:lnTo>
                    <a:pt x="4683887" y="574852"/>
                  </a:lnTo>
                  <a:lnTo>
                    <a:pt x="4701667" y="574243"/>
                  </a:lnTo>
                  <a:lnTo>
                    <a:pt x="4854029" y="566978"/>
                  </a:lnTo>
                  <a:lnTo>
                    <a:pt x="4904918" y="565365"/>
                  </a:lnTo>
                  <a:lnTo>
                    <a:pt x="4955933" y="564337"/>
                  </a:lnTo>
                  <a:lnTo>
                    <a:pt x="5007089" y="563803"/>
                  </a:lnTo>
                  <a:lnTo>
                    <a:pt x="5058486" y="563651"/>
                  </a:lnTo>
                  <a:lnTo>
                    <a:pt x="5118201" y="563943"/>
                  </a:lnTo>
                  <a:lnTo>
                    <a:pt x="5156797" y="564603"/>
                  </a:lnTo>
                  <a:lnTo>
                    <a:pt x="5219865" y="566623"/>
                  </a:lnTo>
                  <a:lnTo>
                    <a:pt x="5302466" y="570420"/>
                  </a:lnTo>
                  <a:lnTo>
                    <a:pt x="5356911" y="563524"/>
                  </a:lnTo>
                  <a:lnTo>
                    <a:pt x="5394096" y="544868"/>
                  </a:lnTo>
                  <a:lnTo>
                    <a:pt x="5415394" y="517537"/>
                  </a:lnTo>
                  <a:lnTo>
                    <a:pt x="5422201" y="484581"/>
                  </a:lnTo>
                  <a:close/>
                </a:path>
                <a:path w="7099934" h="974090">
                  <a:moveTo>
                    <a:pt x="6193752" y="624662"/>
                  </a:moveTo>
                  <a:lnTo>
                    <a:pt x="6181750" y="560971"/>
                  </a:lnTo>
                  <a:lnTo>
                    <a:pt x="6148565" y="508304"/>
                  </a:lnTo>
                  <a:lnTo>
                    <a:pt x="6116790" y="477532"/>
                  </a:lnTo>
                  <a:lnTo>
                    <a:pt x="6079668" y="450697"/>
                  </a:lnTo>
                  <a:lnTo>
                    <a:pt x="6079668" y="445046"/>
                  </a:lnTo>
                  <a:lnTo>
                    <a:pt x="6083617" y="433374"/>
                  </a:lnTo>
                  <a:lnTo>
                    <a:pt x="6092660" y="413562"/>
                  </a:lnTo>
                  <a:lnTo>
                    <a:pt x="6109030" y="379539"/>
                  </a:lnTo>
                  <a:lnTo>
                    <a:pt x="6129502" y="320306"/>
                  </a:lnTo>
                  <a:lnTo>
                    <a:pt x="6141504" y="269113"/>
                  </a:lnTo>
                  <a:lnTo>
                    <a:pt x="6147143" y="230212"/>
                  </a:lnTo>
                  <a:lnTo>
                    <a:pt x="6148565" y="207835"/>
                  </a:lnTo>
                  <a:lnTo>
                    <a:pt x="6141377" y="157556"/>
                  </a:lnTo>
                  <a:lnTo>
                    <a:pt x="6122086" y="112788"/>
                  </a:lnTo>
                  <a:lnTo>
                    <a:pt x="6094057" y="74333"/>
                  </a:lnTo>
                  <a:lnTo>
                    <a:pt x="6060668" y="43027"/>
                  </a:lnTo>
                  <a:lnTo>
                    <a:pt x="6025312" y="19659"/>
                  </a:lnTo>
                  <a:lnTo>
                    <a:pt x="5962193" y="0"/>
                  </a:lnTo>
                  <a:lnTo>
                    <a:pt x="5940336" y="3492"/>
                  </a:lnTo>
                  <a:lnTo>
                    <a:pt x="5918695" y="13550"/>
                  </a:lnTo>
                  <a:lnTo>
                    <a:pt x="5902134" y="29540"/>
                  </a:lnTo>
                  <a:lnTo>
                    <a:pt x="5895543" y="50825"/>
                  </a:lnTo>
                  <a:lnTo>
                    <a:pt x="5896292" y="59080"/>
                  </a:lnTo>
                  <a:lnTo>
                    <a:pt x="5899912" y="67767"/>
                  </a:lnTo>
                  <a:lnTo>
                    <a:pt x="5908395" y="80683"/>
                  </a:lnTo>
                  <a:lnTo>
                    <a:pt x="5923775" y="101650"/>
                  </a:lnTo>
                  <a:lnTo>
                    <a:pt x="5929173" y="110744"/>
                  </a:lnTo>
                  <a:lnTo>
                    <a:pt x="5932246" y="119303"/>
                  </a:lnTo>
                  <a:lnTo>
                    <a:pt x="5933630" y="127228"/>
                  </a:lnTo>
                  <a:lnTo>
                    <a:pt x="5933948" y="134416"/>
                  </a:lnTo>
                  <a:lnTo>
                    <a:pt x="5924461" y="186016"/>
                  </a:lnTo>
                  <a:lnTo>
                    <a:pt x="5902172" y="244830"/>
                  </a:lnTo>
                  <a:lnTo>
                    <a:pt x="5876277" y="296443"/>
                  </a:lnTo>
                  <a:lnTo>
                    <a:pt x="5856008" y="326453"/>
                  </a:lnTo>
                  <a:lnTo>
                    <a:pt x="5840057" y="319671"/>
                  </a:lnTo>
                  <a:lnTo>
                    <a:pt x="5830748" y="316280"/>
                  </a:lnTo>
                  <a:lnTo>
                    <a:pt x="5819864" y="312889"/>
                  </a:lnTo>
                  <a:lnTo>
                    <a:pt x="5802935" y="308749"/>
                  </a:lnTo>
                  <a:lnTo>
                    <a:pt x="5732881" y="292557"/>
                  </a:lnTo>
                  <a:lnTo>
                    <a:pt x="5717489" y="286245"/>
                  </a:lnTo>
                  <a:lnTo>
                    <a:pt x="5700407" y="276034"/>
                  </a:lnTo>
                  <a:lnTo>
                    <a:pt x="5684596" y="264756"/>
                  </a:lnTo>
                  <a:lnTo>
                    <a:pt x="5673014" y="255282"/>
                  </a:lnTo>
                  <a:lnTo>
                    <a:pt x="5660758" y="243166"/>
                  </a:lnTo>
                  <a:lnTo>
                    <a:pt x="5652960" y="236359"/>
                  </a:lnTo>
                  <a:lnTo>
                    <a:pt x="5647283" y="233362"/>
                  </a:lnTo>
                  <a:lnTo>
                    <a:pt x="5641391" y="232689"/>
                  </a:lnTo>
                  <a:lnTo>
                    <a:pt x="5612015" y="252031"/>
                  </a:lnTo>
                  <a:lnTo>
                    <a:pt x="5593664" y="295097"/>
                  </a:lnTo>
                  <a:lnTo>
                    <a:pt x="5584202" y="339432"/>
                  </a:lnTo>
                  <a:lnTo>
                    <a:pt x="5581523" y="362597"/>
                  </a:lnTo>
                  <a:lnTo>
                    <a:pt x="5586869" y="397116"/>
                  </a:lnTo>
                  <a:lnTo>
                    <a:pt x="5602630" y="434606"/>
                  </a:lnTo>
                  <a:lnTo>
                    <a:pt x="5628360" y="471576"/>
                  </a:lnTo>
                  <a:lnTo>
                    <a:pt x="5663641" y="504469"/>
                  </a:lnTo>
                  <a:lnTo>
                    <a:pt x="5708027" y="529767"/>
                  </a:lnTo>
                  <a:lnTo>
                    <a:pt x="5723839" y="536549"/>
                  </a:lnTo>
                  <a:lnTo>
                    <a:pt x="5724969" y="536549"/>
                  </a:lnTo>
                  <a:lnTo>
                    <a:pt x="5724969" y="541070"/>
                  </a:lnTo>
                  <a:lnTo>
                    <a:pt x="5701817" y="577494"/>
                  </a:lnTo>
                  <a:lnTo>
                    <a:pt x="5668505" y="619010"/>
                  </a:lnTo>
                  <a:lnTo>
                    <a:pt x="5621985" y="669861"/>
                  </a:lnTo>
                  <a:lnTo>
                    <a:pt x="5576163" y="709955"/>
                  </a:lnTo>
                  <a:lnTo>
                    <a:pt x="5532653" y="740016"/>
                  </a:lnTo>
                  <a:lnTo>
                    <a:pt x="5493105" y="760742"/>
                  </a:lnTo>
                  <a:lnTo>
                    <a:pt x="5432412" y="777151"/>
                  </a:lnTo>
                  <a:lnTo>
                    <a:pt x="5411228" y="778040"/>
                  </a:lnTo>
                  <a:lnTo>
                    <a:pt x="5397678" y="780961"/>
                  </a:lnTo>
                  <a:lnTo>
                    <a:pt x="5390477" y="786193"/>
                  </a:lnTo>
                  <a:lnTo>
                    <a:pt x="5388356" y="794092"/>
                  </a:lnTo>
                  <a:lnTo>
                    <a:pt x="5390400" y="802386"/>
                  </a:lnTo>
                  <a:lnTo>
                    <a:pt x="5420766" y="833793"/>
                  </a:lnTo>
                  <a:lnTo>
                    <a:pt x="5458396" y="867511"/>
                  </a:lnTo>
                  <a:lnTo>
                    <a:pt x="5513248" y="907097"/>
                  </a:lnTo>
                  <a:lnTo>
                    <a:pt x="5563438" y="929220"/>
                  </a:lnTo>
                  <a:lnTo>
                    <a:pt x="5605157" y="938834"/>
                  </a:lnTo>
                  <a:lnTo>
                    <a:pt x="5634609" y="940943"/>
                  </a:lnTo>
                  <a:lnTo>
                    <a:pt x="5675566" y="937285"/>
                  </a:lnTo>
                  <a:lnTo>
                    <a:pt x="5715787" y="926109"/>
                  </a:lnTo>
                  <a:lnTo>
                    <a:pt x="5755805" y="907110"/>
                  </a:lnTo>
                  <a:lnTo>
                    <a:pt x="5796127" y="879944"/>
                  </a:lnTo>
                  <a:lnTo>
                    <a:pt x="5838037" y="843165"/>
                  </a:lnTo>
                  <a:lnTo>
                    <a:pt x="5872251" y="804824"/>
                  </a:lnTo>
                  <a:lnTo>
                    <a:pt x="5899747" y="767143"/>
                  </a:lnTo>
                  <a:lnTo>
                    <a:pt x="5921489" y="732320"/>
                  </a:lnTo>
                  <a:lnTo>
                    <a:pt x="5943168" y="694182"/>
                  </a:lnTo>
                  <a:lnTo>
                    <a:pt x="5947359" y="687768"/>
                  </a:lnTo>
                  <a:lnTo>
                    <a:pt x="5951321" y="683691"/>
                  </a:lnTo>
                  <a:lnTo>
                    <a:pt x="5955398" y="682269"/>
                  </a:lnTo>
                  <a:lnTo>
                    <a:pt x="5960186" y="684872"/>
                  </a:lnTo>
                  <a:lnTo>
                    <a:pt x="5968250" y="691299"/>
                  </a:lnTo>
                  <a:lnTo>
                    <a:pt x="5987046" y="707110"/>
                  </a:lnTo>
                  <a:lnTo>
                    <a:pt x="6014974" y="726986"/>
                  </a:lnTo>
                  <a:lnTo>
                    <a:pt x="6041961" y="739863"/>
                  </a:lnTo>
                  <a:lnTo>
                    <a:pt x="6066625" y="746823"/>
                  </a:lnTo>
                  <a:lnTo>
                    <a:pt x="6087580" y="748906"/>
                  </a:lnTo>
                  <a:lnTo>
                    <a:pt x="6115596" y="744575"/>
                  </a:lnTo>
                  <a:lnTo>
                    <a:pt x="6150826" y="727024"/>
                  </a:lnTo>
                  <a:lnTo>
                    <a:pt x="6180963" y="689343"/>
                  </a:lnTo>
                  <a:lnTo>
                    <a:pt x="6193752" y="624662"/>
                  </a:lnTo>
                  <a:close/>
                </a:path>
                <a:path w="7099934" h="974090">
                  <a:moveTo>
                    <a:pt x="6686296" y="238328"/>
                  </a:moveTo>
                  <a:lnTo>
                    <a:pt x="6669037" y="169799"/>
                  </a:lnTo>
                  <a:lnTo>
                    <a:pt x="6647332" y="136575"/>
                  </a:lnTo>
                  <a:lnTo>
                    <a:pt x="6616827" y="106032"/>
                  </a:lnTo>
                  <a:lnTo>
                    <a:pt x="6577419" y="79667"/>
                  </a:lnTo>
                  <a:lnTo>
                    <a:pt x="6529032" y="58991"/>
                  </a:lnTo>
                  <a:lnTo>
                    <a:pt x="6471590" y="45491"/>
                  </a:lnTo>
                  <a:lnTo>
                    <a:pt x="6405029" y="40652"/>
                  </a:lnTo>
                  <a:lnTo>
                    <a:pt x="6336081" y="47701"/>
                  </a:lnTo>
                  <a:lnTo>
                    <a:pt x="6281331" y="66497"/>
                  </a:lnTo>
                  <a:lnTo>
                    <a:pt x="6245225" y="93548"/>
                  </a:lnTo>
                  <a:lnTo>
                    <a:pt x="6232195" y="125374"/>
                  </a:lnTo>
                  <a:lnTo>
                    <a:pt x="6237490" y="142849"/>
                  </a:lnTo>
                  <a:lnTo>
                    <a:pt x="6276251" y="176212"/>
                  </a:lnTo>
                  <a:lnTo>
                    <a:pt x="6338684" y="207657"/>
                  </a:lnTo>
                  <a:lnTo>
                    <a:pt x="6354204" y="215734"/>
                  </a:lnTo>
                  <a:lnTo>
                    <a:pt x="6381204" y="232600"/>
                  </a:lnTo>
                  <a:lnTo>
                    <a:pt x="6402476" y="249770"/>
                  </a:lnTo>
                  <a:lnTo>
                    <a:pt x="6427571" y="275628"/>
                  </a:lnTo>
                  <a:lnTo>
                    <a:pt x="6466014" y="318528"/>
                  </a:lnTo>
                  <a:lnTo>
                    <a:pt x="6485890" y="334886"/>
                  </a:lnTo>
                  <a:lnTo>
                    <a:pt x="6512331" y="347764"/>
                  </a:lnTo>
                  <a:lnTo>
                    <a:pt x="6541313" y="356171"/>
                  </a:lnTo>
                  <a:lnTo>
                    <a:pt x="6568821" y="359194"/>
                  </a:lnTo>
                  <a:lnTo>
                    <a:pt x="6622910" y="346341"/>
                  </a:lnTo>
                  <a:lnTo>
                    <a:pt x="6659321" y="314858"/>
                  </a:lnTo>
                  <a:lnTo>
                    <a:pt x="6679844" y="275323"/>
                  </a:lnTo>
                  <a:lnTo>
                    <a:pt x="6686296" y="238328"/>
                  </a:lnTo>
                  <a:close/>
                </a:path>
                <a:path w="7099934" h="974090">
                  <a:moveTo>
                    <a:pt x="7099694" y="356171"/>
                  </a:moveTo>
                  <a:lnTo>
                    <a:pt x="7097598" y="309359"/>
                  </a:lnTo>
                  <a:lnTo>
                    <a:pt x="7092950" y="267703"/>
                  </a:lnTo>
                  <a:lnTo>
                    <a:pt x="7087679" y="237096"/>
                  </a:lnTo>
                  <a:lnTo>
                    <a:pt x="7084758" y="217716"/>
                  </a:lnTo>
                  <a:lnTo>
                    <a:pt x="7083095" y="203847"/>
                  </a:lnTo>
                  <a:lnTo>
                    <a:pt x="7081647" y="189763"/>
                  </a:lnTo>
                  <a:lnTo>
                    <a:pt x="7076148" y="147066"/>
                  </a:lnTo>
                  <a:lnTo>
                    <a:pt x="7070763" y="114223"/>
                  </a:lnTo>
                  <a:lnTo>
                    <a:pt x="7064324" y="91757"/>
                  </a:lnTo>
                  <a:lnTo>
                    <a:pt x="7055663" y="80187"/>
                  </a:lnTo>
                  <a:lnTo>
                    <a:pt x="7051154" y="76796"/>
                  </a:lnTo>
                  <a:lnTo>
                    <a:pt x="7048894" y="82448"/>
                  </a:lnTo>
                  <a:lnTo>
                    <a:pt x="7043242" y="94881"/>
                  </a:lnTo>
                  <a:lnTo>
                    <a:pt x="7028561" y="130898"/>
                  </a:lnTo>
                  <a:lnTo>
                    <a:pt x="7012521" y="168478"/>
                  </a:lnTo>
                  <a:lnTo>
                    <a:pt x="6994436" y="207657"/>
                  </a:lnTo>
                  <a:lnTo>
                    <a:pt x="6973722" y="248246"/>
                  </a:lnTo>
                  <a:lnTo>
                    <a:pt x="6949618" y="290436"/>
                  </a:lnTo>
                  <a:lnTo>
                    <a:pt x="6921487" y="334149"/>
                  </a:lnTo>
                  <a:lnTo>
                    <a:pt x="6888645" y="379387"/>
                  </a:lnTo>
                  <a:lnTo>
                    <a:pt x="6850431" y="426123"/>
                  </a:lnTo>
                  <a:lnTo>
                    <a:pt x="6806171" y="474370"/>
                  </a:lnTo>
                  <a:lnTo>
                    <a:pt x="6755193" y="524116"/>
                  </a:lnTo>
                  <a:lnTo>
                    <a:pt x="6697764" y="573557"/>
                  </a:lnTo>
                  <a:lnTo>
                    <a:pt x="6642709" y="614641"/>
                  </a:lnTo>
                  <a:lnTo>
                    <a:pt x="6590487" y="647915"/>
                  </a:lnTo>
                  <a:lnTo>
                    <a:pt x="6541567" y="673925"/>
                  </a:lnTo>
                  <a:lnTo>
                    <a:pt x="6496393" y="693204"/>
                  </a:lnTo>
                  <a:lnTo>
                    <a:pt x="6455448" y="706310"/>
                  </a:lnTo>
                  <a:lnTo>
                    <a:pt x="6388087" y="716140"/>
                  </a:lnTo>
                  <a:lnTo>
                    <a:pt x="6380137" y="715822"/>
                  </a:lnTo>
                  <a:lnTo>
                    <a:pt x="6373685" y="714451"/>
                  </a:lnTo>
                  <a:lnTo>
                    <a:pt x="6366802" y="711377"/>
                  </a:lnTo>
                  <a:lnTo>
                    <a:pt x="6350254" y="701675"/>
                  </a:lnTo>
                  <a:lnTo>
                    <a:pt x="6335408" y="694397"/>
                  </a:lnTo>
                  <a:lnTo>
                    <a:pt x="6295466" y="684517"/>
                  </a:lnTo>
                  <a:lnTo>
                    <a:pt x="6249568" y="707809"/>
                  </a:lnTo>
                  <a:lnTo>
                    <a:pt x="6233325" y="752284"/>
                  </a:lnTo>
                  <a:lnTo>
                    <a:pt x="6235319" y="771588"/>
                  </a:lnTo>
                  <a:lnTo>
                    <a:pt x="6260490" y="829652"/>
                  </a:lnTo>
                  <a:lnTo>
                    <a:pt x="6289802" y="858469"/>
                  </a:lnTo>
                  <a:lnTo>
                    <a:pt x="6338252" y="892403"/>
                  </a:lnTo>
                  <a:lnTo>
                    <a:pt x="6383414" y="916368"/>
                  </a:lnTo>
                  <a:lnTo>
                    <a:pt x="6432613" y="930592"/>
                  </a:lnTo>
                  <a:lnTo>
                    <a:pt x="6493129" y="935291"/>
                  </a:lnTo>
                  <a:lnTo>
                    <a:pt x="6540157" y="932688"/>
                  </a:lnTo>
                  <a:lnTo>
                    <a:pt x="6586918" y="925144"/>
                  </a:lnTo>
                  <a:lnTo>
                    <a:pt x="6633197" y="913079"/>
                  </a:lnTo>
                  <a:lnTo>
                    <a:pt x="6678714" y="896912"/>
                  </a:lnTo>
                  <a:lnTo>
                    <a:pt x="6723227" y="877062"/>
                  </a:lnTo>
                  <a:lnTo>
                    <a:pt x="6766484" y="853960"/>
                  </a:lnTo>
                  <a:lnTo>
                    <a:pt x="6808241" y="828001"/>
                  </a:lnTo>
                  <a:lnTo>
                    <a:pt x="6848234" y="799630"/>
                  </a:lnTo>
                  <a:lnTo>
                    <a:pt x="6886219" y="769239"/>
                  </a:lnTo>
                  <a:lnTo>
                    <a:pt x="6931444" y="728167"/>
                  </a:lnTo>
                  <a:lnTo>
                    <a:pt x="6970458" y="688086"/>
                  </a:lnTo>
                  <a:lnTo>
                    <a:pt x="7003567" y="648589"/>
                  </a:lnTo>
                  <a:lnTo>
                    <a:pt x="7031152" y="609307"/>
                  </a:lnTo>
                  <a:lnTo>
                    <a:pt x="7053542" y="569861"/>
                  </a:lnTo>
                  <a:lnTo>
                    <a:pt x="7071093" y="529882"/>
                  </a:lnTo>
                  <a:lnTo>
                    <a:pt x="7084136" y="488975"/>
                  </a:lnTo>
                  <a:lnTo>
                    <a:pt x="7093026" y="446773"/>
                  </a:lnTo>
                  <a:lnTo>
                    <a:pt x="7098106" y="402894"/>
                  </a:lnTo>
                  <a:lnTo>
                    <a:pt x="7099643" y="359194"/>
                  </a:lnTo>
                  <a:lnTo>
                    <a:pt x="7099694" y="356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05587" y="333997"/>
              <a:ext cx="2574925" cy="2574925"/>
            </a:xfrm>
            <a:custGeom>
              <a:avLst/>
              <a:gdLst/>
              <a:ahLst/>
              <a:cxnLst/>
              <a:rect l="l" t="t" r="r" b="b"/>
              <a:pathLst>
                <a:path w="2574925" h="2574925">
                  <a:moveTo>
                    <a:pt x="2574836" y="0"/>
                  </a:moveTo>
                  <a:lnTo>
                    <a:pt x="0" y="0"/>
                  </a:lnTo>
                  <a:lnTo>
                    <a:pt x="0" y="2574836"/>
                  </a:lnTo>
                  <a:lnTo>
                    <a:pt x="2574836" y="2574836"/>
                  </a:lnTo>
                  <a:lnTo>
                    <a:pt x="2574836" y="0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963" y="411232"/>
              <a:ext cx="2318460" cy="249758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62480" y="2005679"/>
              <a:ext cx="1068553" cy="10416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202310スタミナラーメン版下</dc:title>
  <dcterms:created xsi:type="dcterms:W3CDTF">2023-08-17T08:35:01Z</dcterms:created>
  <dcterms:modified xsi:type="dcterms:W3CDTF">2023-08-17T08:35:01Z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2023-08-17T00:00:00Z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2023-08-17T00:00:00Z</vt:filetime>
  </property>
  <property fmtid="{D5CDD505-2E9C-101B-9397-08002B2CF9AE}" pid="5" name="Producer">
    <vt:lpwstr>Adobe PDF library 17.00</vt:lpwstr>
  </property>
</Properties>
</file>