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24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8020"/>
                </a:moveTo>
                <a:lnTo>
                  <a:pt x="10692003" y="13018020"/>
                </a:lnTo>
                <a:lnTo>
                  <a:pt x="10692003" y="0"/>
                </a:lnTo>
                <a:lnTo>
                  <a:pt x="0" y="0"/>
                </a:lnTo>
                <a:lnTo>
                  <a:pt x="0" y="13018020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625" y="11974581"/>
            <a:ext cx="4664868" cy="17470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628" y="12222963"/>
            <a:ext cx="3926751" cy="17285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931632" y="12466558"/>
            <a:ext cx="516255" cy="175895"/>
            <a:chOff x="931632" y="12466558"/>
            <a:chExt cx="516255" cy="175895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632" y="12470435"/>
              <a:ext cx="171576" cy="1715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3642" y="12466558"/>
              <a:ext cx="149072" cy="16253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3418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6620" y="12480585"/>
            <a:ext cx="121386" cy="15293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980" y="12490735"/>
            <a:ext cx="148323" cy="14222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99484" y="12485750"/>
            <a:ext cx="173443" cy="156253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2233460" y="12466558"/>
            <a:ext cx="304165" cy="171450"/>
            <a:chOff x="2233460" y="12466558"/>
            <a:chExt cx="304165" cy="171450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3460" y="12466558"/>
              <a:ext cx="149072" cy="16253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3236" y="12474313"/>
              <a:ext cx="134124" cy="163258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96437" y="12480585"/>
            <a:ext cx="121386" cy="15293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75799" y="12490735"/>
            <a:ext cx="148323" cy="14222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91341" y="12483717"/>
            <a:ext cx="100355" cy="144640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3161557" y="12479109"/>
            <a:ext cx="225425" cy="163195"/>
            <a:chOff x="3161557" y="12479109"/>
            <a:chExt cx="225425" cy="163195"/>
          </a:xfrm>
        </p:grpSpPr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1557" y="12479109"/>
              <a:ext cx="154701" cy="15570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335470" y="12591089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91" y="0"/>
                  </a:moveTo>
                  <a:lnTo>
                    <a:pt x="0" y="8674"/>
                  </a:lnTo>
                  <a:lnTo>
                    <a:pt x="10236" y="18285"/>
                  </a:lnTo>
                  <a:lnTo>
                    <a:pt x="21386" y="29517"/>
                  </a:lnTo>
                  <a:lnTo>
                    <a:pt x="31946" y="40888"/>
                  </a:lnTo>
                  <a:lnTo>
                    <a:pt x="40411" y="50914"/>
                  </a:lnTo>
                  <a:lnTo>
                    <a:pt x="51485" y="40767"/>
                  </a:lnTo>
                  <a:lnTo>
                    <a:pt x="42685" y="31025"/>
                  </a:lnTo>
                  <a:lnTo>
                    <a:pt x="32019" y="20107"/>
                  </a:lnTo>
                  <a:lnTo>
                    <a:pt x="20664" y="9327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18164" y="12470256"/>
            <a:ext cx="2821415" cy="172492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1625" y="12713086"/>
            <a:ext cx="1343176" cy="17600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07856" y="12716789"/>
            <a:ext cx="1236315" cy="172669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3710444" y="12718998"/>
            <a:ext cx="779145" cy="170180"/>
            <a:chOff x="3710444" y="12718998"/>
            <a:chExt cx="779145" cy="170180"/>
          </a:xfrm>
        </p:grpSpPr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10444" y="12727119"/>
              <a:ext cx="145554" cy="15662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5196" y="12730620"/>
              <a:ext cx="171386" cy="15829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7291" y="12718998"/>
              <a:ext cx="340969" cy="168986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437672" y="128370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7"/>
                  </a:lnTo>
                  <a:lnTo>
                    <a:pt x="7585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32" y="6642"/>
                  </a:lnTo>
                  <a:lnTo>
                    <a:pt x="36011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32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7" y="7724"/>
                  </a:lnTo>
                  <a:lnTo>
                    <a:pt x="42632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16529" y="3135281"/>
            <a:ext cx="924350" cy="200313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00669" y="393789"/>
            <a:ext cx="6300927" cy="294355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74982" y="3130259"/>
            <a:ext cx="1990390" cy="204669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3099168" y="3489058"/>
            <a:ext cx="1068070" cy="547370"/>
          </a:xfrm>
          <a:custGeom>
            <a:avLst/>
            <a:gdLst/>
            <a:ahLst/>
            <a:cxnLst/>
            <a:rect l="l" t="t" r="r" b="b"/>
            <a:pathLst>
              <a:path w="1068070" h="547370">
                <a:moveTo>
                  <a:pt x="535292" y="244843"/>
                </a:moveTo>
                <a:lnTo>
                  <a:pt x="530809" y="232854"/>
                </a:lnTo>
                <a:lnTo>
                  <a:pt x="517385" y="227418"/>
                </a:lnTo>
                <a:lnTo>
                  <a:pt x="321195" y="227418"/>
                </a:lnTo>
                <a:lnTo>
                  <a:pt x="323138" y="91262"/>
                </a:lnTo>
                <a:lnTo>
                  <a:pt x="365328" y="77952"/>
                </a:lnTo>
                <a:lnTo>
                  <a:pt x="432206" y="54483"/>
                </a:lnTo>
                <a:lnTo>
                  <a:pt x="445350" y="36868"/>
                </a:lnTo>
                <a:lnTo>
                  <a:pt x="443166" y="28663"/>
                </a:lnTo>
                <a:lnTo>
                  <a:pt x="435432" y="11887"/>
                </a:lnTo>
                <a:lnTo>
                  <a:pt x="430834" y="5016"/>
                </a:lnTo>
                <a:lnTo>
                  <a:pt x="424929" y="990"/>
                </a:lnTo>
                <a:lnTo>
                  <a:pt x="417804" y="0"/>
                </a:lnTo>
                <a:lnTo>
                  <a:pt x="409600" y="2209"/>
                </a:lnTo>
                <a:lnTo>
                  <a:pt x="358051" y="23431"/>
                </a:lnTo>
                <a:lnTo>
                  <a:pt x="309257" y="41960"/>
                </a:lnTo>
                <a:lnTo>
                  <a:pt x="262597" y="58102"/>
                </a:lnTo>
                <a:lnTo>
                  <a:pt x="217487" y="72148"/>
                </a:lnTo>
                <a:lnTo>
                  <a:pt x="173367" y="84404"/>
                </a:lnTo>
                <a:lnTo>
                  <a:pt x="129616" y="95199"/>
                </a:lnTo>
                <a:lnTo>
                  <a:pt x="85674" y="104813"/>
                </a:lnTo>
                <a:lnTo>
                  <a:pt x="77698" y="107340"/>
                </a:lnTo>
                <a:lnTo>
                  <a:pt x="72275" y="111023"/>
                </a:lnTo>
                <a:lnTo>
                  <a:pt x="69507" y="115785"/>
                </a:lnTo>
                <a:lnTo>
                  <a:pt x="69532" y="121589"/>
                </a:lnTo>
                <a:lnTo>
                  <a:pt x="71945" y="127393"/>
                </a:lnTo>
                <a:lnTo>
                  <a:pt x="76301" y="131267"/>
                </a:lnTo>
                <a:lnTo>
                  <a:pt x="82588" y="133210"/>
                </a:lnTo>
                <a:lnTo>
                  <a:pt x="90830" y="133210"/>
                </a:lnTo>
                <a:lnTo>
                  <a:pt x="133388" y="128333"/>
                </a:lnTo>
                <a:lnTo>
                  <a:pt x="172935" y="122313"/>
                </a:lnTo>
                <a:lnTo>
                  <a:pt x="212242" y="114960"/>
                </a:lnTo>
                <a:lnTo>
                  <a:pt x="254088" y="106095"/>
                </a:lnTo>
                <a:lnTo>
                  <a:pt x="254088" y="227418"/>
                </a:lnTo>
                <a:lnTo>
                  <a:pt x="17907" y="227418"/>
                </a:lnTo>
                <a:lnTo>
                  <a:pt x="4470" y="232854"/>
                </a:lnTo>
                <a:lnTo>
                  <a:pt x="0" y="244843"/>
                </a:lnTo>
                <a:lnTo>
                  <a:pt x="4470" y="256819"/>
                </a:lnTo>
                <a:lnTo>
                  <a:pt x="17907" y="262267"/>
                </a:lnTo>
                <a:lnTo>
                  <a:pt x="254088" y="262267"/>
                </a:lnTo>
                <a:lnTo>
                  <a:pt x="252031" y="284873"/>
                </a:lnTo>
                <a:lnTo>
                  <a:pt x="244297" y="329145"/>
                </a:lnTo>
                <a:lnTo>
                  <a:pt x="222250" y="395973"/>
                </a:lnTo>
                <a:lnTo>
                  <a:pt x="200837" y="433717"/>
                </a:lnTo>
                <a:lnTo>
                  <a:pt x="172897" y="465340"/>
                </a:lnTo>
                <a:lnTo>
                  <a:pt x="136944" y="492252"/>
                </a:lnTo>
                <a:lnTo>
                  <a:pt x="91478" y="515874"/>
                </a:lnTo>
                <a:lnTo>
                  <a:pt x="84112" y="520103"/>
                </a:lnTo>
                <a:lnTo>
                  <a:pt x="79527" y="525068"/>
                </a:lnTo>
                <a:lnTo>
                  <a:pt x="77851" y="530758"/>
                </a:lnTo>
                <a:lnTo>
                  <a:pt x="79209" y="537171"/>
                </a:lnTo>
                <a:lnTo>
                  <a:pt x="82473" y="542836"/>
                </a:lnTo>
                <a:lnTo>
                  <a:pt x="87439" y="546201"/>
                </a:lnTo>
                <a:lnTo>
                  <a:pt x="94094" y="547154"/>
                </a:lnTo>
                <a:lnTo>
                  <a:pt x="102450" y="545553"/>
                </a:lnTo>
                <a:lnTo>
                  <a:pt x="151269" y="527469"/>
                </a:lnTo>
                <a:lnTo>
                  <a:pt x="193433" y="504355"/>
                </a:lnTo>
                <a:lnTo>
                  <a:pt x="229247" y="476427"/>
                </a:lnTo>
                <a:lnTo>
                  <a:pt x="259029" y="443928"/>
                </a:lnTo>
                <a:lnTo>
                  <a:pt x="283121" y="407098"/>
                </a:lnTo>
                <a:lnTo>
                  <a:pt x="301840" y="366166"/>
                </a:lnTo>
                <a:lnTo>
                  <a:pt x="314096" y="314210"/>
                </a:lnTo>
                <a:lnTo>
                  <a:pt x="320560" y="262267"/>
                </a:lnTo>
                <a:lnTo>
                  <a:pt x="517385" y="262267"/>
                </a:lnTo>
                <a:lnTo>
                  <a:pt x="530809" y="256819"/>
                </a:lnTo>
                <a:lnTo>
                  <a:pt x="535292" y="244843"/>
                </a:lnTo>
                <a:close/>
              </a:path>
              <a:path w="1068070" h="547370">
                <a:moveTo>
                  <a:pt x="1067752" y="337769"/>
                </a:moveTo>
                <a:lnTo>
                  <a:pt x="1063396" y="326237"/>
                </a:lnTo>
                <a:lnTo>
                  <a:pt x="1050328" y="320992"/>
                </a:lnTo>
                <a:lnTo>
                  <a:pt x="847699" y="320992"/>
                </a:lnTo>
                <a:lnTo>
                  <a:pt x="831570" y="158369"/>
                </a:lnTo>
                <a:lnTo>
                  <a:pt x="1020000" y="158369"/>
                </a:lnTo>
                <a:lnTo>
                  <a:pt x="1033437" y="153123"/>
                </a:lnTo>
                <a:lnTo>
                  <a:pt x="1037907" y="141592"/>
                </a:lnTo>
                <a:lnTo>
                  <a:pt x="1033437" y="130048"/>
                </a:lnTo>
                <a:lnTo>
                  <a:pt x="1020000" y="124802"/>
                </a:lnTo>
                <a:lnTo>
                  <a:pt x="828332" y="124802"/>
                </a:lnTo>
                <a:lnTo>
                  <a:pt x="818667" y="24777"/>
                </a:lnTo>
                <a:lnTo>
                  <a:pt x="816622" y="16700"/>
                </a:lnTo>
                <a:lnTo>
                  <a:pt x="812457" y="10909"/>
                </a:lnTo>
                <a:lnTo>
                  <a:pt x="806234" y="7543"/>
                </a:lnTo>
                <a:lnTo>
                  <a:pt x="798017" y="6705"/>
                </a:lnTo>
                <a:lnTo>
                  <a:pt x="772198" y="8001"/>
                </a:lnTo>
                <a:lnTo>
                  <a:pt x="763752" y="9690"/>
                </a:lnTo>
                <a:lnTo>
                  <a:pt x="757847" y="13741"/>
                </a:lnTo>
                <a:lnTo>
                  <a:pt x="754595" y="20078"/>
                </a:lnTo>
                <a:lnTo>
                  <a:pt x="754126" y="28651"/>
                </a:lnTo>
                <a:lnTo>
                  <a:pt x="763803" y="124802"/>
                </a:lnTo>
                <a:lnTo>
                  <a:pt x="603135" y="124802"/>
                </a:lnTo>
                <a:lnTo>
                  <a:pt x="589610" y="130048"/>
                </a:lnTo>
                <a:lnTo>
                  <a:pt x="584987" y="141592"/>
                </a:lnTo>
                <a:lnTo>
                  <a:pt x="589432" y="153123"/>
                </a:lnTo>
                <a:lnTo>
                  <a:pt x="603135" y="158369"/>
                </a:lnTo>
                <a:lnTo>
                  <a:pt x="767041" y="158369"/>
                </a:lnTo>
                <a:lnTo>
                  <a:pt x="783170" y="320992"/>
                </a:lnTo>
                <a:lnTo>
                  <a:pt x="574090" y="320992"/>
                </a:lnTo>
                <a:lnTo>
                  <a:pt x="560578" y="326237"/>
                </a:lnTo>
                <a:lnTo>
                  <a:pt x="555942" y="337769"/>
                </a:lnTo>
                <a:lnTo>
                  <a:pt x="560387" y="349300"/>
                </a:lnTo>
                <a:lnTo>
                  <a:pt x="574090" y="354533"/>
                </a:lnTo>
                <a:lnTo>
                  <a:pt x="786396" y="354533"/>
                </a:lnTo>
                <a:lnTo>
                  <a:pt x="802525" y="521665"/>
                </a:lnTo>
                <a:lnTo>
                  <a:pt x="804595" y="530021"/>
                </a:lnTo>
                <a:lnTo>
                  <a:pt x="808824" y="535711"/>
                </a:lnTo>
                <a:lnTo>
                  <a:pt x="815238" y="538734"/>
                </a:lnTo>
                <a:lnTo>
                  <a:pt x="823823" y="539089"/>
                </a:lnTo>
                <a:lnTo>
                  <a:pt x="849642" y="537159"/>
                </a:lnTo>
                <a:lnTo>
                  <a:pt x="857719" y="535393"/>
                </a:lnTo>
                <a:lnTo>
                  <a:pt x="863434" y="531202"/>
                </a:lnTo>
                <a:lnTo>
                  <a:pt x="866609" y="524827"/>
                </a:lnTo>
                <a:lnTo>
                  <a:pt x="867054" y="516509"/>
                </a:lnTo>
                <a:lnTo>
                  <a:pt x="850938" y="354533"/>
                </a:lnTo>
                <a:lnTo>
                  <a:pt x="1050328" y="354533"/>
                </a:lnTo>
                <a:lnTo>
                  <a:pt x="1063396" y="349300"/>
                </a:lnTo>
                <a:lnTo>
                  <a:pt x="1067752" y="3377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4226687" y="3523526"/>
            <a:ext cx="1008380" cy="500380"/>
          </a:xfrm>
          <a:custGeom>
            <a:avLst/>
            <a:gdLst/>
            <a:ahLst/>
            <a:cxnLst/>
            <a:rect l="l" t="t" r="r" b="b"/>
            <a:pathLst>
              <a:path w="1008379" h="500379">
                <a:moveTo>
                  <a:pt x="208305" y="93167"/>
                </a:moveTo>
                <a:lnTo>
                  <a:pt x="155816" y="58013"/>
                </a:lnTo>
                <a:lnTo>
                  <a:pt x="114490" y="37261"/>
                </a:lnTo>
                <a:lnTo>
                  <a:pt x="72796" y="18694"/>
                </a:lnTo>
                <a:lnTo>
                  <a:pt x="29222" y="1930"/>
                </a:lnTo>
                <a:lnTo>
                  <a:pt x="21196" y="0"/>
                </a:lnTo>
                <a:lnTo>
                  <a:pt x="14389" y="889"/>
                </a:lnTo>
                <a:lnTo>
                  <a:pt x="8534" y="4572"/>
                </a:lnTo>
                <a:lnTo>
                  <a:pt x="3416" y="10960"/>
                </a:lnTo>
                <a:lnTo>
                  <a:pt x="2768" y="11607"/>
                </a:lnTo>
                <a:lnTo>
                  <a:pt x="0" y="19100"/>
                </a:lnTo>
                <a:lnTo>
                  <a:pt x="431" y="25971"/>
                </a:lnTo>
                <a:lnTo>
                  <a:pt x="4127" y="32118"/>
                </a:lnTo>
                <a:lnTo>
                  <a:pt x="11150" y="37426"/>
                </a:lnTo>
                <a:lnTo>
                  <a:pt x="50482" y="61734"/>
                </a:lnTo>
                <a:lnTo>
                  <a:pt x="87617" y="87198"/>
                </a:lnTo>
                <a:lnTo>
                  <a:pt x="123317" y="113753"/>
                </a:lnTo>
                <a:lnTo>
                  <a:pt x="158280" y="141325"/>
                </a:lnTo>
                <a:lnTo>
                  <a:pt x="165506" y="145719"/>
                </a:lnTo>
                <a:lnTo>
                  <a:pt x="204762" y="108407"/>
                </a:lnTo>
                <a:lnTo>
                  <a:pt x="208280" y="100457"/>
                </a:lnTo>
                <a:lnTo>
                  <a:pt x="208305" y="93167"/>
                </a:lnTo>
                <a:close/>
              </a:path>
              <a:path w="1008379" h="500379">
                <a:moveTo>
                  <a:pt x="506425" y="99301"/>
                </a:moveTo>
                <a:lnTo>
                  <a:pt x="503796" y="93345"/>
                </a:lnTo>
                <a:lnTo>
                  <a:pt x="498360" y="88404"/>
                </a:lnTo>
                <a:lnTo>
                  <a:pt x="491248" y="85509"/>
                </a:lnTo>
                <a:lnTo>
                  <a:pt x="484492" y="85509"/>
                </a:lnTo>
                <a:lnTo>
                  <a:pt x="478218" y="88404"/>
                </a:lnTo>
                <a:lnTo>
                  <a:pt x="472567" y="94208"/>
                </a:lnTo>
                <a:lnTo>
                  <a:pt x="439216" y="136093"/>
                </a:lnTo>
                <a:lnTo>
                  <a:pt x="404952" y="175564"/>
                </a:lnTo>
                <a:lnTo>
                  <a:pt x="369646" y="212686"/>
                </a:lnTo>
                <a:lnTo>
                  <a:pt x="333235" y="247561"/>
                </a:lnTo>
                <a:lnTo>
                  <a:pt x="295605" y="280238"/>
                </a:lnTo>
                <a:lnTo>
                  <a:pt x="256654" y="310819"/>
                </a:lnTo>
                <a:lnTo>
                  <a:pt x="216306" y="339382"/>
                </a:lnTo>
                <a:lnTo>
                  <a:pt x="174459" y="366001"/>
                </a:lnTo>
                <a:lnTo>
                  <a:pt x="131000" y="390740"/>
                </a:lnTo>
                <a:lnTo>
                  <a:pt x="85852" y="413702"/>
                </a:lnTo>
                <a:lnTo>
                  <a:pt x="38912" y="434936"/>
                </a:lnTo>
                <a:lnTo>
                  <a:pt x="31673" y="439521"/>
                </a:lnTo>
                <a:lnTo>
                  <a:pt x="27457" y="445427"/>
                </a:lnTo>
                <a:lnTo>
                  <a:pt x="26377" y="452539"/>
                </a:lnTo>
                <a:lnTo>
                  <a:pt x="28587" y="460743"/>
                </a:lnTo>
                <a:lnTo>
                  <a:pt x="40843" y="487845"/>
                </a:lnTo>
                <a:lnTo>
                  <a:pt x="45415" y="495007"/>
                </a:lnTo>
                <a:lnTo>
                  <a:pt x="51244" y="499071"/>
                </a:lnTo>
                <a:lnTo>
                  <a:pt x="58178" y="500100"/>
                </a:lnTo>
                <a:lnTo>
                  <a:pt x="66014" y="498170"/>
                </a:lnTo>
                <a:lnTo>
                  <a:pt x="112915" y="477024"/>
                </a:lnTo>
                <a:lnTo>
                  <a:pt x="157797" y="453644"/>
                </a:lnTo>
                <a:lnTo>
                  <a:pt x="200698" y="428104"/>
                </a:lnTo>
                <a:lnTo>
                  <a:pt x="241655" y="400481"/>
                </a:lnTo>
                <a:lnTo>
                  <a:pt x="280695" y="370840"/>
                </a:lnTo>
                <a:lnTo>
                  <a:pt x="317842" y="339267"/>
                </a:lnTo>
                <a:lnTo>
                  <a:pt x="353136" y="305854"/>
                </a:lnTo>
                <a:lnTo>
                  <a:pt x="386600" y="270649"/>
                </a:lnTo>
                <a:lnTo>
                  <a:pt x="418287" y="233743"/>
                </a:lnTo>
                <a:lnTo>
                  <a:pt x="448208" y="195211"/>
                </a:lnTo>
                <a:lnTo>
                  <a:pt x="476389" y="155130"/>
                </a:lnTo>
                <a:lnTo>
                  <a:pt x="502881" y="113563"/>
                </a:lnTo>
                <a:lnTo>
                  <a:pt x="506171" y="106108"/>
                </a:lnTo>
                <a:lnTo>
                  <a:pt x="506425" y="99301"/>
                </a:lnTo>
                <a:close/>
              </a:path>
              <a:path w="1008379" h="500379">
                <a:moveTo>
                  <a:pt x="705040" y="167220"/>
                </a:moveTo>
                <a:lnTo>
                  <a:pt x="672579" y="112687"/>
                </a:lnTo>
                <a:lnTo>
                  <a:pt x="643013" y="75984"/>
                </a:lnTo>
                <a:lnTo>
                  <a:pt x="611263" y="41948"/>
                </a:lnTo>
                <a:lnTo>
                  <a:pt x="576376" y="10325"/>
                </a:lnTo>
                <a:lnTo>
                  <a:pt x="563067" y="5245"/>
                </a:lnTo>
                <a:lnTo>
                  <a:pt x="556323" y="6604"/>
                </a:lnTo>
                <a:lnTo>
                  <a:pt x="549287" y="10325"/>
                </a:lnTo>
                <a:lnTo>
                  <a:pt x="545414" y="12903"/>
                </a:lnTo>
                <a:lnTo>
                  <a:pt x="539102" y="18681"/>
                </a:lnTo>
                <a:lnTo>
                  <a:pt x="536536" y="25247"/>
                </a:lnTo>
                <a:lnTo>
                  <a:pt x="537603" y="32423"/>
                </a:lnTo>
                <a:lnTo>
                  <a:pt x="542188" y="40017"/>
                </a:lnTo>
                <a:lnTo>
                  <a:pt x="570128" y="74714"/>
                </a:lnTo>
                <a:lnTo>
                  <a:pt x="595337" y="110426"/>
                </a:lnTo>
                <a:lnTo>
                  <a:pt x="618502" y="147726"/>
                </a:lnTo>
                <a:lnTo>
                  <a:pt x="640270" y="187147"/>
                </a:lnTo>
                <a:lnTo>
                  <a:pt x="645223" y="194157"/>
                </a:lnTo>
                <a:lnTo>
                  <a:pt x="651319" y="197789"/>
                </a:lnTo>
                <a:lnTo>
                  <a:pt x="658507" y="198031"/>
                </a:lnTo>
                <a:lnTo>
                  <a:pt x="666737" y="194881"/>
                </a:lnTo>
                <a:lnTo>
                  <a:pt x="695121" y="178752"/>
                </a:lnTo>
                <a:lnTo>
                  <a:pt x="701738" y="173443"/>
                </a:lnTo>
                <a:lnTo>
                  <a:pt x="705040" y="167220"/>
                </a:lnTo>
                <a:close/>
              </a:path>
              <a:path w="1008379" h="500379">
                <a:moveTo>
                  <a:pt x="1007770" y="30911"/>
                </a:moveTo>
                <a:lnTo>
                  <a:pt x="951318" y="3873"/>
                </a:lnTo>
                <a:lnTo>
                  <a:pt x="942860" y="2908"/>
                </a:lnTo>
                <a:lnTo>
                  <a:pt x="935990" y="4838"/>
                </a:lnTo>
                <a:lnTo>
                  <a:pt x="930795" y="9677"/>
                </a:lnTo>
                <a:lnTo>
                  <a:pt x="927430" y="17424"/>
                </a:lnTo>
                <a:lnTo>
                  <a:pt x="912685" y="68681"/>
                </a:lnTo>
                <a:lnTo>
                  <a:pt x="896112" y="117868"/>
                </a:lnTo>
                <a:lnTo>
                  <a:pt x="877455" y="164934"/>
                </a:lnTo>
                <a:lnTo>
                  <a:pt x="856500" y="209854"/>
                </a:lnTo>
                <a:lnTo>
                  <a:pt x="833005" y="252539"/>
                </a:lnTo>
                <a:lnTo>
                  <a:pt x="806729" y="292976"/>
                </a:lnTo>
                <a:lnTo>
                  <a:pt x="777443" y="331101"/>
                </a:lnTo>
                <a:lnTo>
                  <a:pt x="744905" y="366852"/>
                </a:lnTo>
                <a:lnTo>
                  <a:pt x="708875" y="400202"/>
                </a:lnTo>
                <a:lnTo>
                  <a:pt x="669137" y="431088"/>
                </a:lnTo>
                <a:lnTo>
                  <a:pt x="625436" y="459460"/>
                </a:lnTo>
                <a:lnTo>
                  <a:pt x="618667" y="464654"/>
                </a:lnTo>
                <a:lnTo>
                  <a:pt x="614934" y="470509"/>
                </a:lnTo>
                <a:lnTo>
                  <a:pt x="614362" y="476973"/>
                </a:lnTo>
                <a:lnTo>
                  <a:pt x="617042" y="483984"/>
                </a:lnTo>
                <a:lnTo>
                  <a:pt x="621614" y="489521"/>
                </a:lnTo>
                <a:lnTo>
                  <a:pt x="627443" y="492455"/>
                </a:lnTo>
                <a:lnTo>
                  <a:pt x="634377" y="492607"/>
                </a:lnTo>
                <a:lnTo>
                  <a:pt x="642213" y="489788"/>
                </a:lnTo>
                <a:lnTo>
                  <a:pt x="689483" y="463575"/>
                </a:lnTo>
                <a:lnTo>
                  <a:pt x="733298" y="435279"/>
                </a:lnTo>
                <a:lnTo>
                  <a:pt x="773772" y="404888"/>
                </a:lnTo>
                <a:lnTo>
                  <a:pt x="811009" y="372440"/>
                </a:lnTo>
                <a:lnTo>
                  <a:pt x="845146" y="337921"/>
                </a:lnTo>
                <a:lnTo>
                  <a:pt x="876287" y="301358"/>
                </a:lnTo>
                <a:lnTo>
                  <a:pt x="904557" y="262750"/>
                </a:lnTo>
                <a:lnTo>
                  <a:pt x="930059" y="222110"/>
                </a:lnTo>
                <a:lnTo>
                  <a:pt x="952919" y="179438"/>
                </a:lnTo>
                <a:lnTo>
                  <a:pt x="973251" y="134747"/>
                </a:lnTo>
                <a:lnTo>
                  <a:pt x="991171" y="88061"/>
                </a:lnTo>
                <a:lnTo>
                  <a:pt x="1006805" y="39370"/>
                </a:lnTo>
                <a:lnTo>
                  <a:pt x="1007770" y="3091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5281168" y="3524174"/>
            <a:ext cx="1060450" cy="516255"/>
          </a:xfrm>
          <a:custGeom>
            <a:avLst/>
            <a:gdLst/>
            <a:ahLst/>
            <a:cxnLst/>
            <a:rect l="l" t="t" r="r" b="b"/>
            <a:pathLst>
              <a:path w="1060450" h="516254">
                <a:moveTo>
                  <a:pt x="429780" y="17424"/>
                </a:moveTo>
                <a:lnTo>
                  <a:pt x="428485" y="10071"/>
                </a:lnTo>
                <a:lnTo>
                  <a:pt x="424713" y="4597"/>
                </a:lnTo>
                <a:lnTo>
                  <a:pt x="418630" y="1181"/>
                </a:lnTo>
                <a:lnTo>
                  <a:pt x="410425" y="0"/>
                </a:lnTo>
                <a:lnTo>
                  <a:pt x="108419" y="0"/>
                </a:lnTo>
                <a:lnTo>
                  <a:pt x="100228" y="1181"/>
                </a:lnTo>
                <a:lnTo>
                  <a:pt x="94145" y="4597"/>
                </a:lnTo>
                <a:lnTo>
                  <a:pt x="90373" y="10071"/>
                </a:lnTo>
                <a:lnTo>
                  <a:pt x="89065" y="17424"/>
                </a:lnTo>
                <a:lnTo>
                  <a:pt x="90373" y="25146"/>
                </a:lnTo>
                <a:lnTo>
                  <a:pt x="94145" y="30810"/>
                </a:lnTo>
                <a:lnTo>
                  <a:pt x="100228" y="34302"/>
                </a:lnTo>
                <a:lnTo>
                  <a:pt x="108419" y="35496"/>
                </a:lnTo>
                <a:lnTo>
                  <a:pt x="410425" y="35496"/>
                </a:lnTo>
                <a:lnTo>
                  <a:pt x="418896" y="34302"/>
                </a:lnTo>
                <a:lnTo>
                  <a:pt x="424942" y="30810"/>
                </a:lnTo>
                <a:lnTo>
                  <a:pt x="428574" y="25146"/>
                </a:lnTo>
                <a:lnTo>
                  <a:pt x="429780" y="17424"/>
                </a:lnTo>
                <a:close/>
              </a:path>
              <a:path w="1060450" h="516254">
                <a:moveTo>
                  <a:pt x="520776" y="167779"/>
                </a:moveTo>
                <a:lnTo>
                  <a:pt x="519569" y="160058"/>
                </a:lnTo>
                <a:lnTo>
                  <a:pt x="515937" y="154393"/>
                </a:lnTo>
                <a:lnTo>
                  <a:pt x="509892" y="150901"/>
                </a:lnTo>
                <a:lnTo>
                  <a:pt x="501421" y="149707"/>
                </a:lnTo>
                <a:lnTo>
                  <a:pt x="19367" y="149707"/>
                </a:lnTo>
                <a:lnTo>
                  <a:pt x="11264" y="150901"/>
                </a:lnTo>
                <a:lnTo>
                  <a:pt x="5334" y="154393"/>
                </a:lnTo>
                <a:lnTo>
                  <a:pt x="1574" y="160058"/>
                </a:lnTo>
                <a:lnTo>
                  <a:pt x="0" y="167779"/>
                </a:lnTo>
                <a:lnTo>
                  <a:pt x="952" y="175501"/>
                </a:lnTo>
                <a:lnTo>
                  <a:pt x="4610" y="181165"/>
                </a:lnTo>
                <a:lnTo>
                  <a:pt x="10807" y="184658"/>
                </a:lnTo>
                <a:lnTo>
                  <a:pt x="19367" y="185851"/>
                </a:lnTo>
                <a:lnTo>
                  <a:pt x="241998" y="185851"/>
                </a:lnTo>
                <a:lnTo>
                  <a:pt x="238887" y="236905"/>
                </a:lnTo>
                <a:lnTo>
                  <a:pt x="230847" y="285800"/>
                </a:lnTo>
                <a:lnTo>
                  <a:pt x="217424" y="332130"/>
                </a:lnTo>
                <a:lnTo>
                  <a:pt x="198107" y="375462"/>
                </a:lnTo>
                <a:lnTo>
                  <a:pt x="172427" y="415391"/>
                </a:lnTo>
                <a:lnTo>
                  <a:pt x="139903" y="451485"/>
                </a:lnTo>
                <a:lnTo>
                  <a:pt x="100025" y="483336"/>
                </a:lnTo>
                <a:lnTo>
                  <a:pt x="93383" y="488899"/>
                </a:lnTo>
                <a:lnTo>
                  <a:pt x="89954" y="494868"/>
                </a:lnTo>
                <a:lnTo>
                  <a:pt x="89776" y="501205"/>
                </a:lnTo>
                <a:lnTo>
                  <a:pt x="92938" y="507847"/>
                </a:lnTo>
                <a:lnTo>
                  <a:pt x="97866" y="513283"/>
                </a:lnTo>
                <a:lnTo>
                  <a:pt x="103835" y="516001"/>
                </a:lnTo>
                <a:lnTo>
                  <a:pt x="110629" y="515937"/>
                </a:lnTo>
                <a:lnTo>
                  <a:pt x="163029" y="483984"/>
                </a:lnTo>
                <a:lnTo>
                  <a:pt x="202412" y="450469"/>
                </a:lnTo>
                <a:lnTo>
                  <a:pt x="236143" y="413016"/>
                </a:lnTo>
                <a:lnTo>
                  <a:pt x="264109" y="372186"/>
                </a:lnTo>
                <a:lnTo>
                  <a:pt x="286194" y="328498"/>
                </a:lnTo>
                <a:lnTo>
                  <a:pt x="302323" y="282524"/>
                </a:lnTo>
                <a:lnTo>
                  <a:pt x="312369" y="234797"/>
                </a:lnTo>
                <a:lnTo>
                  <a:pt x="316217" y="185851"/>
                </a:lnTo>
                <a:lnTo>
                  <a:pt x="501421" y="185851"/>
                </a:lnTo>
                <a:lnTo>
                  <a:pt x="509892" y="184658"/>
                </a:lnTo>
                <a:lnTo>
                  <a:pt x="515937" y="181165"/>
                </a:lnTo>
                <a:lnTo>
                  <a:pt x="519569" y="175501"/>
                </a:lnTo>
                <a:lnTo>
                  <a:pt x="520776" y="167779"/>
                </a:lnTo>
                <a:close/>
              </a:path>
              <a:path w="1060450" h="516254">
                <a:moveTo>
                  <a:pt x="1060183" y="230378"/>
                </a:moveTo>
                <a:lnTo>
                  <a:pt x="1054379" y="224561"/>
                </a:lnTo>
                <a:lnTo>
                  <a:pt x="539419" y="224561"/>
                </a:lnTo>
                <a:lnTo>
                  <a:pt x="533615" y="230378"/>
                </a:lnTo>
                <a:lnTo>
                  <a:pt x="533615" y="261340"/>
                </a:lnTo>
                <a:lnTo>
                  <a:pt x="539419" y="267157"/>
                </a:lnTo>
                <a:lnTo>
                  <a:pt x="1042771" y="267157"/>
                </a:lnTo>
                <a:lnTo>
                  <a:pt x="1054379" y="267157"/>
                </a:lnTo>
                <a:lnTo>
                  <a:pt x="1060183" y="261340"/>
                </a:lnTo>
                <a:lnTo>
                  <a:pt x="1060183" y="23037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108039" y="4055841"/>
            <a:ext cx="549910" cy="565785"/>
          </a:xfrm>
          <a:custGeom>
            <a:avLst/>
            <a:gdLst/>
            <a:ahLst/>
            <a:cxnLst/>
            <a:rect l="l" t="t" r="r" b="b"/>
            <a:pathLst>
              <a:path w="549910" h="565785">
                <a:moveTo>
                  <a:pt x="544639" y="0"/>
                </a:moveTo>
                <a:lnTo>
                  <a:pt x="518185" y="0"/>
                </a:lnTo>
                <a:lnTo>
                  <a:pt x="511733" y="5181"/>
                </a:lnTo>
                <a:lnTo>
                  <a:pt x="511733" y="98742"/>
                </a:lnTo>
                <a:lnTo>
                  <a:pt x="518185" y="103898"/>
                </a:lnTo>
                <a:lnTo>
                  <a:pt x="544639" y="103898"/>
                </a:lnTo>
                <a:lnTo>
                  <a:pt x="549808" y="98742"/>
                </a:lnTo>
                <a:lnTo>
                  <a:pt x="549808" y="5181"/>
                </a:lnTo>
                <a:lnTo>
                  <a:pt x="544639" y="0"/>
                </a:lnTo>
                <a:close/>
              </a:path>
              <a:path w="549910" h="565785">
                <a:moveTo>
                  <a:pt x="485279" y="0"/>
                </a:moveTo>
                <a:lnTo>
                  <a:pt x="458812" y="0"/>
                </a:lnTo>
                <a:lnTo>
                  <a:pt x="453656" y="5181"/>
                </a:lnTo>
                <a:lnTo>
                  <a:pt x="453656" y="98742"/>
                </a:lnTo>
                <a:lnTo>
                  <a:pt x="458812" y="103898"/>
                </a:lnTo>
                <a:lnTo>
                  <a:pt x="485279" y="103898"/>
                </a:lnTo>
                <a:lnTo>
                  <a:pt x="491731" y="98742"/>
                </a:lnTo>
                <a:lnTo>
                  <a:pt x="491731" y="5181"/>
                </a:lnTo>
                <a:lnTo>
                  <a:pt x="485279" y="0"/>
                </a:lnTo>
                <a:close/>
              </a:path>
              <a:path w="549910" h="565785">
                <a:moveTo>
                  <a:pt x="410425" y="49695"/>
                </a:moveTo>
                <a:lnTo>
                  <a:pt x="108407" y="49695"/>
                </a:lnTo>
                <a:lnTo>
                  <a:pt x="100218" y="50874"/>
                </a:lnTo>
                <a:lnTo>
                  <a:pt x="94138" y="54292"/>
                </a:lnTo>
                <a:lnTo>
                  <a:pt x="90354" y="59767"/>
                </a:lnTo>
                <a:lnTo>
                  <a:pt x="89052" y="67119"/>
                </a:lnTo>
                <a:lnTo>
                  <a:pt x="90354" y="74845"/>
                </a:lnTo>
                <a:lnTo>
                  <a:pt x="94138" y="80513"/>
                </a:lnTo>
                <a:lnTo>
                  <a:pt x="100218" y="84001"/>
                </a:lnTo>
                <a:lnTo>
                  <a:pt x="108407" y="85191"/>
                </a:lnTo>
                <a:lnTo>
                  <a:pt x="410425" y="85191"/>
                </a:lnTo>
                <a:lnTo>
                  <a:pt x="418893" y="84001"/>
                </a:lnTo>
                <a:lnTo>
                  <a:pt x="424942" y="80513"/>
                </a:lnTo>
                <a:lnTo>
                  <a:pt x="428571" y="74845"/>
                </a:lnTo>
                <a:lnTo>
                  <a:pt x="429780" y="67119"/>
                </a:lnTo>
                <a:lnTo>
                  <a:pt x="428479" y="59767"/>
                </a:lnTo>
                <a:lnTo>
                  <a:pt x="424699" y="54292"/>
                </a:lnTo>
                <a:lnTo>
                  <a:pt x="418620" y="50874"/>
                </a:lnTo>
                <a:lnTo>
                  <a:pt x="410425" y="49695"/>
                </a:lnTo>
                <a:close/>
              </a:path>
              <a:path w="549910" h="565785">
                <a:moveTo>
                  <a:pt x="316204" y="235546"/>
                </a:moveTo>
                <a:lnTo>
                  <a:pt x="241998" y="235546"/>
                </a:lnTo>
                <a:lnTo>
                  <a:pt x="238877" y="286603"/>
                </a:lnTo>
                <a:lnTo>
                  <a:pt x="230845" y="335503"/>
                </a:lnTo>
                <a:lnTo>
                  <a:pt x="217416" y="381829"/>
                </a:lnTo>
                <a:lnTo>
                  <a:pt x="198104" y="425163"/>
                </a:lnTo>
                <a:lnTo>
                  <a:pt x="172426" y="465086"/>
                </a:lnTo>
                <a:lnTo>
                  <a:pt x="139894" y="501182"/>
                </a:lnTo>
                <a:lnTo>
                  <a:pt x="100025" y="533031"/>
                </a:lnTo>
                <a:lnTo>
                  <a:pt x="93379" y="538594"/>
                </a:lnTo>
                <a:lnTo>
                  <a:pt x="89942" y="544574"/>
                </a:lnTo>
                <a:lnTo>
                  <a:pt x="89775" y="550914"/>
                </a:lnTo>
                <a:lnTo>
                  <a:pt x="92938" y="557555"/>
                </a:lnTo>
                <a:lnTo>
                  <a:pt x="97866" y="562993"/>
                </a:lnTo>
                <a:lnTo>
                  <a:pt x="103822" y="565707"/>
                </a:lnTo>
                <a:lnTo>
                  <a:pt x="110626" y="565636"/>
                </a:lnTo>
                <a:lnTo>
                  <a:pt x="163029" y="533682"/>
                </a:lnTo>
                <a:lnTo>
                  <a:pt x="202410" y="500163"/>
                </a:lnTo>
                <a:lnTo>
                  <a:pt x="236133" y="462713"/>
                </a:lnTo>
                <a:lnTo>
                  <a:pt x="264094" y="421876"/>
                </a:lnTo>
                <a:lnTo>
                  <a:pt x="286188" y="378196"/>
                </a:lnTo>
                <a:lnTo>
                  <a:pt x="302307" y="332218"/>
                </a:lnTo>
                <a:lnTo>
                  <a:pt x="312348" y="284487"/>
                </a:lnTo>
                <a:lnTo>
                  <a:pt x="316204" y="235546"/>
                </a:lnTo>
                <a:close/>
              </a:path>
              <a:path w="549910" h="565785">
                <a:moveTo>
                  <a:pt x="501408" y="199415"/>
                </a:moveTo>
                <a:lnTo>
                  <a:pt x="19367" y="199415"/>
                </a:lnTo>
                <a:lnTo>
                  <a:pt x="11256" y="200603"/>
                </a:lnTo>
                <a:lnTo>
                  <a:pt x="5326" y="204087"/>
                </a:lnTo>
                <a:lnTo>
                  <a:pt x="1574" y="209750"/>
                </a:lnTo>
                <a:lnTo>
                  <a:pt x="0" y="217474"/>
                </a:lnTo>
                <a:lnTo>
                  <a:pt x="941" y="225195"/>
                </a:lnTo>
                <a:lnTo>
                  <a:pt x="4602" y="230863"/>
                </a:lnTo>
                <a:lnTo>
                  <a:pt x="10803" y="234355"/>
                </a:lnTo>
                <a:lnTo>
                  <a:pt x="19367" y="235546"/>
                </a:lnTo>
                <a:lnTo>
                  <a:pt x="501408" y="235546"/>
                </a:lnTo>
                <a:lnTo>
                  <a:pt x="509876" y="234355"/>
                </a:lnTo>
                <a:lnTo>
                  <a:pt x="515924" y="230863"/>
                </a:lnTo>
                <a:lnTo>
                  <a:pt x="519553" y="225195"/>
                </a:lnTo>
                <a:lnTo>
                  <a:pt x="520763" y="217474"/>
                </a:lnTo>
                <a:lnTo>
                  <a:pt x="519553" y="209750"/>
                </a:lnTo>
                <a:lnTo>
                  <a:pt x="515924" y="204087"/>
                </a:lnTo>
                <a:lnTo>
                  <a:pt x="509876" y="200603"/>
                </a:lnTo>
                <a:lnTo>
                  <a:pt x="501408" y="19941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712610" y="4090697"/>
            <a:ext cx="396875" cy="532130"/>
          </a:xfrm>
          <a:custGeom>
            <a:avLst/>
            <a:gdLst/>
            <a:ahLst/>
            <a:cxnLst/>
            <a:rect l="l" t="t" r="r" b="b"/>
            <a:pathLst>
              <a:path w="396875" h="532129">
                <a:moveTo>
                  <a:pt x="58749" y="163906"/>
                </a:moveTo>
                <a:lnTo>
                  <a:pt x="37434" y="184480"/>
                </a:lnTo>
                <a:lnTo>
                  <a:pt x="40198" y="190042"/>
                </a:lnTo>
                <a:lnTo>
                  <a:pt x="45624" y="194157"/>
                </a:lnTo>
                <a:lnTo>
                  <a:pt x="53593" y="196824"/>
                </a:lnTo>
                <a:lnTo>
                  <a:pt x="106003" y="210678"/>
                </a:lnTo>
                <a:lnTo>
                  <a:pt x="156185" y="228218"/>
                </a:lnTo>
                <a:lnTo>
                  <a:pt x="205007" y="249414"/>
                </a:lnTo>
                <a:lnTo>
                  <a:pt x="253333" y="274236"/>
                </a:lnTo>
                <a:lnTo>
                  <a:pt x="302030" y="302653"/>
                </a:lnTo>
                <a:lnTo>
                  <a:pt x="309971" y="305799"/>
                </a:lnTo>
                <a:lnTo>
                  <a:pt x="343978" y="263283"/>
                </a:lnTo>
                <a:lnTo>
                  <a:pt x="346648" y="255074"/>
                </a:lnTo>
                <a:lnTo>
                  <a:pt x="345991" y="247956"/>
                </a:lnTo>
                <a:lnTo>
                  <a:pt x="288713" y="219033"/>
                </a:lnTo>
                <a:lnTo>
                  <a:pt x="243260" y="203061"/>
                </a:lnTo>
                <a:lnTo>
                  <a:pt x="198057" y="189561"/>
                </a:lnTo>
                <a:lnTo>
                  <a:pt x="152584" y="178535"/>
                </a:lnTo>
                <a:lnTo>
                  <a:pt x="106321" y="169982"/>
                </a:lnTo>
                <a:lnTo>
                  <a:pt x="58749" y="163906"/>
                </a:lnTo>
                <a:close/>
              </a:path>
              <a:path w="396875" h="532129">
                <a:moveTo>
                  <a:pt x="51650" y="0"/>
                </a:moveTo>
                <a:lnTo>
                  <a:pt x="43794" y="602"/>
                </a:lnTo>
                <a:lnTo>
                  <a:pt x="37696" y="3384"/>
                </a:lnTo>
                <a:lnTo>
                  <a:pt x="33412" y="8347"/>
                </a:lnTo>
                <a:lnTo>
                  <a:pt x="31000" y="15494"/>
                </a:lnTo>
                <a:lnTo>
                  <a:pt x="31078" y="22496"/>
                </a:lnTo>
                <a:lnTo>
                  <a:pt x="34062" y="27990"/>
                </a:lnTo>
                <a:lnTo>
                  <a:pt x="39706" y="31913"/>
                </a:lnTo>
                <a:lnTo>
                  <a:pt x="47764" y="34201"/>
                </a:lnTo>
                <a:lnTo>
                  <a:pt x="95430" y="43125"/>
                </a:lnTo>
                <a:lnTo>
                  <a:pt x="140838" y="54418"/>
                </a:lnTo>
                <a:lnTo>
                  <a:pt x="184739" y="68078"/>
                </a:lnTo>
                <a:lnTo>
                  <a:pt x="227887" y="84104"/>
                </a:lnTo>
                <a:lnTo>
                  <a:pt x="271034" y="102496"/>
                </a:lnTo>
                <a:lnTo>
                  <a:pt x="314934" y="123253"/>
                </a:lnTo>
                <a:lnTo>
                  <a:pt x="323133" y="125812"/>
                </a:lnTo>
                <a:lnTo>
                  <a:pt x="351713" y="82600"/>
                </a:lnTo>
                <a:lnTo>
                  <a:pt x="353530" y="74036"/>
                </a:lnTo>
                <a:lnTo>
                  <a:pt x="352200" y="66867"/>
                </a:lnTo>
                <a:lnTo>
                  <a:pt x="289698" y="41882"/>
                </a:lnTo>
                <a:lnTo>
                  <a:pt x="241227" y="28773"/>
                </a:lnTo>
                <a:lnTo>
                  <a:pt x="193939" y="18065"/>
                </a:lnTo>
                <a:lnTo>
                  <a:pt x="147082" y="9724"/>
                </a:lnTo>
                <a:lnTo>
                  <a:pt x="99903" y="3714"/>
                </a:lnTo>
                <a:lnTo>
                  <a:pt x="51650" y="0"/>
                </a:lnTo>
                <a:close/>
              </a:path>
              <a:path w="396875" h="532129">
                <a:moveTo>
                  <a:pt x="21310" y="347179"/>
                </a:moveTo>
                <a:lnTo>
                  <a:pt x="0" y="368495"/>
                </a:lnTo>
                <a:lnTo>
                  <a:pt x="2760" y="374280"/>
                </a:lnTo>
                <a:lnTo>
                  <a:pt x="8184" y="378614"/>
                </a:lnTo>
                <a:lnTo>
                  <a:pt x="16153" y="381381"/>
                </a:lnTo>
                <a:lnTo>
                  <a:pt x="67686" y="393827"/>
                </a:lnTo>
                <a:lnTo>
                  <a:pt x="117006" y="409063"/>
                </a:lnTo>
                <a:lnTo>
                  <a:pt x="164668" y="427110"/>
                </a:lnTo>
                <a:lnTo>
                  <a:pt x="211223" y="447992"/>
                </a:lnTo>
                <a:lnTo>
                  <a:pt x="257348" y="471800"/>
                </a:lnTo>
                <a:lnTo>
                  <a:pt x="303228" y="498345"/>
                </a:lnTo>
                <a:lnTo>
                  <a:pt x="349782" y="527862"/>
                </a:lnTo>
                <a:lnTo>
                  <a:pt x="357729" y="531483"/>
                </a:lnTo>
                <a:lnTo>
                  <a:pt x="393661" y="487210"/>
                </a:lnTo>
                <a:lnTo>
                  <a:pt x="396432" y="478990"/>
                </a:lnTo>
                <a:lnTo>
                  <a:pt x="395999" y="471800"/>
                </a:lnTo>
                <a:lnTo>
                  <a:pt x="339675" y="438605"/>
                </a:lnTo>
                <a:lnTo>
                  <a:pt x="294647" y="418676"/>
                </a:lnTo>
                <a:lnTo>
                  <a:pt x="249922" y="400985"/>
                </a:lnTo>
                <a:lnTo>
                  <a:pt x="205228" y="385564"/>
                </a:lnTo>
                <a:lnTo>
                  <a:pt x="160292" y="372442"/>
                </a:lnTo>
                <a:lnTo>
                  <a:pt x="114841" y="361650"/>
                </a:lnTo>
                <a:lnTo>
                  <a:pt x="68605" y="353219"/>
                </a:lnTo>
                <a:lnTo>
                  <a:pt x="21310" y="3471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212297" y="4042943"/>
            <a:ext cx="1020444" cy="577850"/>
          </a:xfrm>
          <a:custGeom>
            <a:avLst/>
            <a:gdLst/>
            <a:ahLst/>
            <a:cxnLst/>
            <a:rect l="l" t="t" r="r" b="b"/>
            <a:pathLst>
              <a:path w="1020445" h="577850">
                <a:moveTo>
                  <a:pt x="476046" y="141020"/>
                </a:moveTo>
                <a:lnTo>
                  <a:pt x="471614" y="129641"/>
                </a:lnTo>
                <a:lnTo>
                  <a:pt x="461137" y="122974"/>
                </a:lnTo>
                <a:lnTo>
                  <a:pt x="446290" y="121323"/>
                </a:lnTo>
                <a:lnTo>
                  <a:pt x="221081" y="121323"/>
                </a:lnTo>
                <a:lnTo>
                  <a:pt x="229514" y="108496"/>
                </a:lnTo>
                <a:lnTo>
                  <a:pt x="236804" y="96647"/>
                </a:lnTo>
                <a:lnTo>
                  <a:pt x="243484" y="85026"/>
                </a:lnTo>
                <a:lnTo>
                  <a:pt x="250113" y="72923"/>
                </a:lnTo>
                <a:lnTo>
                  <a:pt x="252768" y="64719"/>
                </a:lnTo>
                <a:lnTo>
                  <a:pt x="252044" y="57594"/>
                </a:lnTo>
                <a:lnTo>
                  <a:pt x="247929" y="51689"/>
                </a:lnTo>
                <a:lnTo>
                  <a:pt x="240436" y="47104"/>
                </a:lnTo>
                <a:lnTo>
                  <a:pt x="209461" y="34201"/>
                </a:lnTo>
                <a:lnTo>
                  <a:pt x="201269" y="32385"/>
                </a:lnTo>
                <a:lnTo>
                  <a:pt x="194221" y="33642"/>
                </a:lnTo>
                <a:lnTo>
                  <a:pt x="188493" y="37922"/>
                </a:lnTo>
                <a:lnTo>
                  <a:pt x="184289" y="45173"/>
                </a:lnTo>
                <a:lnTo>
                  <a:pt x="163169" y="93446"/>
                </a:lnTo>
                <a:lnTo>
                  <a:pt x="139001" y="139471"/>
                </a:lnTo>
                <a:lnTo>
                  <a:pt x="111531" y="183108"/>
                </a:lnTo>
                <a:lnTo>
                  <a:pt x="80518" y="224282"/>
                </a:lnTo>
                <a:lnTo>
                  <a:pt x="45694" y="262877"/>
                </a:lnTo>
                <a:lnTo>
                  <a:pt x="6832" y="298780"/>
                </a:lnTo>
                <a:lnTo>
                  <a:pt x="0" y="310819"/>
                </a:lnTo>
                <a:lnTo>
                  <a:pt x="2959" y="322503"/>
                </a:lnTo>
                <a:lnTo>
                  <a:pt x="13182" y="329095"/>
                </a:lnTo>
                <a:lnTo>
                  <a:pt x="28117" y="325882"/>
                </a:lnTo>
                <a:lnTo>
                  <a:pt x="70929" y="297116"/>
                </a:lnTo>
                <a:lnTo>
                  <a:pt x="109042" y="264731"/>
                </a:lnTo>
                <a:lnTo>
                  <a:pt x="142836" y="229425"/>
                </a:lnTo>
                <a:lnTo>
                  <a:pt x="172732" y="191922"/>
                </a:lnTo>
                <a:lnTo>
                  <a:pt x="199136" y="152933"/>
                </a:lnTo>
                <a:lnTo>
                  <a:pt x="385635" y="152933"/>
                </a:lnTo>
                <a:lnTo>
                  <a:pt x="366801" y="200596"/>
                </a:lnTo>
                <a:lnTo>
                  <a:pt x="346684" y="245122"/>
                </a:lnTo>
                <a:lnTo>
                  <a:pt x="324967" y="286727"/>
                </a:lnTo>
                <a:lnTo>
                  <a:pt x="301358" y="325640"/>
                </a:lnTo>
                <a:lnTo>
                  <a:pt x="275501" y="362038"/>
                </a:lnTo>
                <a:lnTo>
                  <a:pt x="247116" y="396151"/>
                </a:lnTo>
                <a:lnTo>
                  <a:pt x="215861" y="428167"/>
                </a:lnTo>
                <a:lnTo>
                  <a:pt x="181419" y="458304"/>
                </a:lnTo>
                <a:lnTo>
                  <a:pt x="143497" y="486765"/>
                </a:lnTo>
                <a:lnTo>
                  <a:pt x="101752" y="513753"/>
                </a:lnTo>
                <a:lnTo>
                  <a:pt x="55880" y="539483"/>
                </a:lnTo>
                <a:lnTo>
                  <a:pt x="46418" y="550125"/>
                </a:lnTo>
                <a:lnTo>
                  <a:pt x="47967" y="562152"/>
                </a:lnTo>
                <a:lnTo>
                  <a:pt x="57505" y="570433"/>
                </a:lnTo>
                <a:lnTo>
                  <a:pt x="72009" y="569810"/>
                </a:lnTo>
                <a:lnTo>
                  <a:pt x="122961" y="545998"/>
                </a:lnTo>
                <a:lnTo>
                  <a:pt x="169583" y="520890"/>
                </a:lnTo>
                <a:lnTo>
                  <a:pt x="212217" y="494309"/>
                </a:lnTo>
                <a:lnTo>
                  <a:pt x="251193" y="466039"/>
                </a:lnTo>
                <a:lnTo>
                  <a:pt x="286854" y="435914"/>
                </a:lnTo>
                <a:lnTo>
                  <a:pt x="319570" y="403733"/>
                </a:lnTo>
                <a:lnTo>
                  <a:pt x="349656" y="369303"/>
                </a:lnTo>
                <a:lnTo>
                  <a:pt x="377456" y="332435"/>
                </a:lnTo>
                <a:lnTo>
                  <a:pt x="403326" y="292950"/>
                </a:lnTo>
                <a:lnTo>
                  <a:pt x="427596" y="250634"/>
                </a:lnTo>
                <a:lnTo>
                  <a:pt x="450621" y="205320"/>
                </a:lnTo>
                <a:lnTo>
                  <a:pt x="472744" y="156806"/>
                </a:lnTo>
                <a:lnTo>
                  <a:pt x="473557" y="152933"/>
                </a:lnTo>
                <a:lnTo>
                  <a:pt x="476046" y="141020"/>
                </a:lnTo>
                <a:close/>
              </a:path>
              <a:path w="1020445" h="577850">
                <a:moveTo>
                  <a:pt x="479196" y="5168"/>
                </a:moveTo>
                <a:lnTo>
                  <a:pt x="472744" y="0"/>
                </a:lnTo>
                <a:lnTo>
                  <a:pt x="446290" y="0"/>
                </a:lnTo>
                <a:lnTo>
                  <a:pt x="441121" y="5168"/>
                </a:lnTo>
                <a:lnTo>
                  <a:pt x="441121" y="98742"/>
                </a:lnTo>
                <a:lnTo>
                  <a:pt x="446290" y="103898"/>
                </a:lnTo>
                <a:lnTo>
                  <a:pt x="472744" y="103898"/>
                </a:lnTo>
                <a:lnTo>
                  <a:pt x="479196" y="98742"/>
                </a:lnTo>
                <a:lnTo>
                  <a:pt x="479196" y="5168"/>
                </a:lnTo>
                <a:close/>
              </a:path>
              <a:path w="1020445" h="577850">
                <a:moveTo>
                  <a:pt x="537273" y="5168"/>
                </a:moveTo>
                <a:lnTo>
                  <a:pt x="532117" y="0"/>
                </a:lnTo>
                <a:lnTo>
                  <a:pt x="505663" y="0"/>
                </a:lnTo>
                <a:lnTo>
                  <a:pt x="499198" y="5168"/>
                </a:lnTo>
                <a:lnTo>
                  <a:pt x="499198" y="98742"/>
                </a:lnTo>
                <a:lnTo>
                  <a:pt x="505663" y="103898"/>
                </a:lnTo>
                <a:lnTo>
                  <a:pt x="532117" y="103898"/>
                </a:lnTo>
                <a:lnTo>
                  <a:pt x="537273" y="98742"/>
                </a:lnTo>
                <a:lnTo>
                  <a:pt x="537273" y="5168"/>
                </a:lnTo>
                <a:close/>
              </a:path>
              <a:path w="1020445" h="577850">
                <a:moveTo>
                  <a:pt x="956017" y="72923"/>
                </a:moveTo>
                <a:lnTo>
                  <a:pt x="954811" y="65582"/>
                </a:lnTo>
                <a:lnTo>
                  <a:pt x="951179" y="60096"/>
                </a:lnTo>
                <a:lnTo>
                  <a:pt x="945134" y="56680"/>
                </a:lnTo>
                <a:lnTo>
                  <a:pt x="936663" y="55499"/>
                </a:lnTo>
                <a:lnTo>
                  <a:pt x="637235" y="55499"/>
                </a:lnTo>
                <a:lnTo>
                  <a:pt x="629043" y="56680"/>
                </a:lnTo>
                <a:lnTo>
                  <a:pt x="622960" y="60096"/>
                </a:lnTo>
                <a:lnTo>
                  <a:pt x="619175" y="65582"/>
                </a:lnTo>
                <a:lnTo>
                  <a:pt x="617880" y="72923"/>
                </a:lnTo>
                <a:lnTo>
                  <a:pt x="619086" y="80645"/>
                </a:lnTo>
                <a:lnTo>
                  <a:pt x="622719" y="86321"/>
                </a:lnTo>
                <a:lnTo>
                  <a:pt x="628764" y="89801"/>
                </a:lnTo>
                <a:lnTo>
                  <a:pt x="637235" y="90995"/>
                </a:lnTo>
                <a:lnTo>
                  <a:pt x="936663" y="90995"/>
                </a:lnTo>
                <a:lnTo>
                  <a:pt x="945134" y="89801"/>
                </a:lnTo>
                <a:lnTo>
                  <a:pt x="951179" y="86321"/>
                </a:lnTo>
                <a:lnTo>
                  <a:pt x="954811" y="80645"/>
                </a:lnTo>
                <a:lnTo>
                  <a:pt x="956017" y="72923"/>
                </a:lnTo>
                <a:close/>
              </a:path>
              <a:path w="1020445" h="577850">
                <a:moveTo>
                  <a:pt x="1020102" y="208572"/>
                </a:moveTo>
                <a:lnTo>
                  <a:pt x="1015796" y="199326"/>
                </a:lnTo>
                <a:lnTo>
                  <a:pt x="1007249" y="194792"/>
                </a:lnTo>
                <a:lnTo>
                  <a:pt x="997318" y="193598"/>
                </a:lnTo>
                <a:lnTo>
                  <a:pt x="583679" y="193598"/>
                </a:lnTo>
                <a:lnTo>
                  <a:pt x="575564" y="194678"/>
                </a:lnTo>
                <a:lnTo>
                  <a:pt x="569633" y="197866"/>
                </a:lnTo>
                <a:lnTo>
                  <a:pt x="565886" y="203123"/>
                </a:lnTo>
                <a:lnTo>
                  <a:pt x="564311" y="210375"/>
                </a:lnTo>
                <a:lnTo>
                  <a:pt x="565251" y="217995"/>
                </a:lnTo>
                <a:lnTo>
                  <a:pt x="568909" y="223443"/>
                </a:lnTo>
                <a:lnTo>
                  <a:pt x="575106" y="226707"/>
                </a:lnTo>
                <a:lnTo>
                  <a:pt x="583679" y="227799"/>
                </a:lnTo>
                <a:lnTo>
                  <a:pt x="926338" y="227799"/>
                </a:lnTo>
                <a:lnTo>
                  <a:pt x="906030" y="279844"/>
                </a:lnTo>
                <a:lnTo>
                  <a:pt x="885012" y="326644"/>
                </a:lnTo>
                <a:lnTo>
                  <a:pt x="862126" y="369011"/>
                </a:lnTo>
                <a:lnTo>
                  <a:pt x="836231" y="407758"/>
                </a:lnTo>
                <a:lnTo>
                  <a:pt x="806208" y="443699"/>
                </a:lnTo>
                <a:lnTo>
                  <a:pt x="770890" y="477621"/>
                </a:lnTo>
                <a:lnTo>
                  <a:pt x="729145" y="510362"/>
                </a:lnTo>
                <a:lnTo>
                  <a:pt x="679831" y="542709"/>
                </a:lnTo>
                <a:lnTo>
                  <a:pt x="673074" y="547916"/>
                </a:lnTo>
                <a:lnTo>
                  <a:pt x="669340" y="553847"/>
                </a:lnTo>
                <a:lnTo>
                  <a:pt x="668756" y="560501"/>
                </a:lnTo>
                <a:lnTo>
                  <a:pt x="671436" y="567880"/>
                </a:lnTo>
                <a:lnTo>
                  <a:pt x="676008" y="573798"/>
                </a:lnTo>
                <a:lnTo>
                  <a:pt x="681837" y="576986"/>
                </a:lnTo>
                <a:lnTo>
                  <a:pt x="688771" y="577405"/>
                </a:lnTo>
                <a:lnTo>
                  <a:pt x="696607" y="574979"/>
                </a:lnTo>
                <a:lnTo>
                  <a:pt x="743496" y="551878"/>
                </a:lnTo>
                <a:lnTo>
                  <a:pt x="786079" y="527202"/>
                </a:lnTo>
                <a:lnTo>
                  <a:pt x="824738" y="500532"/>
                </a:lnTo>
                <a:lnTo>
                  <a:pt x="859853" y="471487"/>
                </a:lnTo>
                <a:lnTo>
                  <a:pt x="891806" y="439623"/>
                </a:lnTo>
                <a:lnTo>
                  <a:pt x="920965" y="404558"/>
                </a:lnTo>
                <a:lnTo>
                  <a:pt x="947712" y="365861"/>
                </a:lnTo>
                <a:lnTo>
                  <a:pt x="972439" y="323138"/>
                </a:lnTo>
                <a:lnTo>
                  <a:pt x="995514" y="275971"/>
                </a:lnTo>
                <a:lnTo>
                  <a:pt x="1017320" y="223939"/>
                </a:lnTo>
                <a:lnTo>
                  <a:pt x="1020102" y="2085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5279517" y="4107802"/>
            <a:ext cx="2149475" cy="490220"/>
          </a:xfrm>
          <a:custGeom>
            <a:avLst/>
            <a:gdLst/>
            <a:ahLst/>
            <a:cxnLst/>
            <a:rect l="l" t="t" r="r" b="b"/>
            <a:pathLst>
              <a:path w="2149475" h="490220">
                <a:moveTo>
                  <a:pt x="523392" y="437438"/>
                </a:moveTo>
                <a:lnTo>
                  <a:pt x="478713" y="375500"/>
                </a:lnTo>
                <a:lnTo>
                  <a:pt x="439547" y="335432"/>
                </a:lnTo>
                <a:lnTo>
                  <a:pt x="400812" y="300723"/>
                </a:lnTo>
                <a:lnTo>
                  <a:pt x="362280" y="269938"/>
                </a:lnTo>
                <a:lnTo>
                  <a:pt x="323672" y="241668"/>
                </a:lnTo>
                <a:lnTo>
                  <a:pt x="351510" y="201244"/>
                </a:lnTo>
                <a:lnTo>
                  <a:pt x="376504" y="160286"/>
                </a:lnTo>
                <a:lnTo>
                  <a:pt x="400900" y="114350"/>
                </a:lnTo>
                <a:lnTo>
                  <a:pt x="426923" y="59042"/>
                </a:lnTo>
                <a:lnTo>
                  <a:pt x="429818" y="44843"/>
                </a:lnTo>
                <a:lnTo>
                  <a:pt x="425462" y="32994"/>
                </a:lnTo>
                <a:lnTo>
                  <a:pt x="414578" y="24650"/>
                </a:lnTo>
                <a:lnTo>
                  <a:pt x="397878" y="20967"/>
                </a:lnTo>
                <a:lnTo>
                  <a:pt x="90716" y="20967"/>
                </a:lnTo>
                <a:lnTo>
                  <a:pt x="77635" y="26517"/>
                </a:lnTo>
                <a:lnTo>
                  <a:pt x="73279" y="38722"/>
                </a:lnTo>
                <a:lnTo>
                  <a:pt x="77635" y="50914"/>
                </a:lnTo>
                <a:lnTo>
                  <a:pt x="90716" y="56464"/>
                </a:lnTo>
                <a:lnTo>
                  <a:pt x="342392" y="56464"/>
                </a:lnTo>
                <a:lnTo>
                  <a:pt x="322668" y="103162"/>
                </a:lnTo>
                <a:lnTo>
                  <a:pt x="301383" y="147231"/>
                </a:lnTo>
                <a:lnTo>
                  <a:pt x="278384" y="188836"/>
                </a:lnTo>
                <a:lnTo>
                  <a:pt x="253492" y="228092"/>
                </a:lnTo>
                <a:lnTo>
                  <a:pt x="226517" y="265137"/>
                </a:lnTo>
                <a:lnTo>
                  <a:pt x="197294" y="300126"/>
                </a:lnTo>
                <a:lnTo>
                  <a:pt x="165646" y="333184"/>
                </a:lnTo>
                <a:lnTo>
                  <a:pt x="131406" y="364439"/>
                </a:lnTo>
                <a:lnTo>
                  <a:pt x="94386" y="394042"/>
                </a:lnTo>
                <a:lnTo>
                  <a:pt x="54419" y="422122"/>
                </a:lnTo>
                <a:lnTo>
                  <a:pt x="11341" y="448818"/>
                </a:lnTo>
                <a:lnTo>
                  <a:pt x="4572" y="453898"/>
                </a:lnTo>
                <a:lnTo>
                  <a:pt x="774" y="459460"/>
                </a:lnTo>
                <a:lnTo>
                  <a:pt x="0" y="465505"/>
                </a:lnTo>
                <a:lnTo>
                  <a:pt x="2311" y="472046"/>
                </a:lnTo>
                <a:lnTo>
                  <a:pt x="6400" y="477393"/>
                </a:lnTo>
                <a:lnTo>
                  <a:pt x="11823" y="479945"/>
                </a:lnTo>
                <a:lnTo>
                  <a:pt x="18453" y="479844"/>
                </a:lnTo>
                <a:lnTo>
                  <a:pt x="71970" y="453377"/>
                </a:lnTo>
                <a:lnTo>
                  <a:pt x="115747" y="427761"/>
                </a:lnTo>
                <a:lnTo>
                  <a:pt x="157302" y="400316"/>
                </a:lnTo>
                <a:lnTo>
                  <a:pt x="196430" y="370992"/>
                </a:lnTo>
                <a:lnTo>
                  <a:pt x="232918" y="339763"/>
                </a:lnTo>
                <a:lnTo>
                  <a:pt x="266585" y="306565"/>
                </a:lnTo>
                <a:lnTo>
                  <a:pt x="297218" y="271348"/>
                </a:lnTo>
                <a:lnTo>
                  <a:pt x="333679" y="307174"/>
                </a:lnTo>
                <a:lnTo>
                  <a:pt x="366979" y="343852"/>
                </a:lnTo>
                <a:lnTo>
                  <a:pt x="397979" y="382117"/>
                </a:lnTo>
                <a:lnTo>
                  <a:pt x="427570" y="422681"/>
                </a:lnTo>
                <a:lnTo>
                  <a:pt x="456603" y="466229"/>
                </a:lnTo>
                <a:lnTo>
                  <a:pt x="462381" y="472668"/>
                </a:lnTo>
                <a:lnTo>
                  <a:pt x="468947" y="475589"/>
                </a:lnTo>
                <a:lnTo>
                  <a:pt x="476123" y="475132"/>
                </a:lnTo>
                <a:lnTo>
                  <a:pt x="483717" y="471398"/>
                </a:lnTo>
                <a:lnTo>
                  <a:pt x="514680" y="450100"/>
                </a:lnTo>
                <a:lnTo>
                  <a:pt x="520738" y="444220"/>
                </a:lnTo>
                <a:lnTo>
                  <a:pt x="523392" y="437438"/>
                </a:lnTo>
                <a:close/>
              </a:path>
              <a:path w="2149475" h="490220">
                <a:moveTo>
                  <a:pt x="736193" y="164312"/>
                </a:moveTo>
                <a:lnTo>
                  <a:pt x="703732" y="109778"/>
                </a:lnTo>
                <a:lnTo>
                  <a:pt x="674179" y="73075"/>
                </a:lnTo>
                <a:lnTo>
                  <a:pt x="642429" y="39039"/>
                </a:lnTo>
                <a:lnTo>
                  <a:pt x="607529" y="7416"/>
                </a:lnTo>
                <a:lnTo>
                  <a:pt x="594233" y="2336"/>
                </a:lnTo>
                <a:lnTo>
                  <a:pt x="587489" y="3695"/>
                </a:lnTo>
                <a:lnTo>
                  <a:pt x="580440" y="7416"/>
                </a:lnTo>
                <a:lnTo>
                  <a:pt x="576567" y="9994"/>
                </a:lnTo>
                <a:lnTo>
                  <a:pt x="570255" y="15786"/>
                </a:lnTo>
                <a:lnTo>
                  <a:pt x="567690" y="22352"/>
                </a:lnTo>
                <a:lnTo>
                  <a:pt x="568769" y="29514"/>
                </a:lnTo>
                <a:lnTo>
                  <a:pt x="573341" y="37109"/>
                </a:lnTo>
                <a:lnTo>
                  <a:pt x="601281" y="71805"/>
                </a:lnTo>
                <a:lnTo>
                  <a:pt x="626503" y="107530"/>
                </a:lnTo>
                <a:lnTo>
                  <a:pt x="649655" y="144818"/>
                </a:lnTo>
                <a:lnTo>
                  <a:pt x="671423" y="184238"/>
                </a:lnTo>
                <a:lnTo>
                  <a:pt x="676376" y="191262"/>
                </a:lnTo>
                <a:lnTo>
                  <a:pt x="682485" y="194881"/>
                </a:lnTo>
                <a:lnTo>
                  <a:pt x="689673" y="195122"/>
                </a:lnTo>
                <a:lnTo>
                  <a:pt x="697890" y="191973"/>
                </a:lnTo>
                <a:lnTo>
                  <a:pt x="726274" y="175844"/>
                </a:lnTo>
                <a:lnTo>
                  <a:pt x="732904" y="170535"/>
                </a:lnTo>
                <a:lnTo>
                  <a:pt x="736193" y="164312"/>
                </a:lnTo>
                <a:close/>
              </a:path>
              <a:path w="2149475" h="490220">
                <a:moveTo>
                  <a:pt x="1038923" y="28016"/>
                </a:moveTo>
                <a:lnTo>
                  <a:pt x="982472" y="965"/>
                </a:lnTo>
                <a:lnTo>
                  <a:pt x="974026" y="0"/>
                </a:lnTo>
                <a:lnTo>
                  <a:pt x="967143" y="1943"/>
                </a:lnTo>
                <a:lnTo>
                  <a:pt x="961961" y="6781"/>
                </a:lnTo>
                <a:lnTo>
                  <a:pt x="958583" y="14516"/>
                </a:lnTo>
                <a:lnTo>
                  <a:pt x="943838" y="65773"/>
                </a:lnTo>
                <a:lnTo>
                  <a:pt x="927265" y="114960"/>
                </a:lnTo>
                <a:lnTo>
                  <a:pt x="908621" y="162039"/>
                </a:lnTo>
                <a:lnTo>
                  <a:pt x="887666" y="206946"/>
                </a:lnTo>
                <a:lnTo>
                  <a:pt x="864171" y="249643"/>
                </a:lnTo>
                <a:lnTo>
                  <a:pt x="837895" y="290068"/>
                </a:lnTo>
                <a:lnTo>
                  <a:pt x="808596" y="328193"/>
                </a:lnTo>
                <a:lnTo>
                  <a:pt x="776058" y="363943"/>
                </a:lnTo>
                <a:lnTo>
                  <a:pt x="740041" y="397294"/>
                </a:lnTo>
                <a:lnTo>
                  <a:pt x="700290" y="428180"/>
                </a:lnTo>
                <a:lnTo>
                  <a:pt x="656590" y="456552"/>
                </a:lnTo>
                <a:lnTo>
                  <a:pt x="649833" y="461746"/>
                </a:lnTo>
                <a:lnTo>
                  <a:pt x="646099" y="467614"/>
                </a:lnTo>
                <a:lnTo>
                  <a:pt x="645515" y="474078"/>
                </a:lnTo>
                <a:lnTo>
                  <a:pt x="648195" y="481076"/>
                </a:lnTo>
                <a:lnTo>
                  <a:pt x="652767" y="486613"/>
                </a:lnTo>
                <a:lnTo>
                  <a:pt x="658609" y="489559"/>
                </a:lnTo>
                <a:lnTo>
                  <a:pt x="665530" y="489699"/>
                </a:lnTo>
                <a:lnTo>
                  <a:pt x="673366" y="486879"/>
                </a:lnTo>
                <a:lnTo>
                  <a:pt x="720636" y="460667"/>
                </a:lnTo>
                <a:lnTo>
                  <a:pt x="764451" y="432371"/>
                </a:lnTo>
                <a:lnTo>
                  <a:pt x="804926" y="401993"/>
                </a:lnTo>
                <a:lnTo>
                  <a:pt x="842175" y="369531"/>
                </a:lnTo>
                <a:lnTo>
                  <a:pt x="876300" y="335026"/>
                </a:lnTo>
                <a:lnTo>
                  <a:pt x="907453" y="298450"/>
                </a:lnTo>
                <a:lnTo>
                  <a:pt x="935710" y="259842"/>
                </a:lnTo>
                <a:lnTo>
                  <a:pt x="961212" y="219202"/>
                </a:lnTo>
                <a:lnTo>
                  <a:pt x="984072" y="176530"/>
                </a:lnTo>
                <a:lnTo>
                  <a:pt x="1004404" y="131851"/>
                </a:lnTo>
                <a:lnTo>
                  <a:pt x="1022337" y="85153"/>
                </a:lnTo>
                <a:lnTo>
                  <a:pt x="1037958" y="36461"/>
                </a:lnTo>
                <a:lnTo>
                  <a:pt x="1038923" y="28016"/>
                </a:lnTo>
                <a:close/>
              </a:path>
              <a:path w="2149475" h="490220">
                <a:moveTo>
                  <a:pt x="1603832" y="228130"/>
                </a:moveTo>
                <a:lnTo>
                  <a:pt x="1598028" y="222313"/>
                </a:lnTo>
                <a:lnTo>
                  <a:pt x="1083068" y="222313"/>
                </a:lnTo>
                <a:lnTo>
                  <a:pt x="1077264" y="228130"/>
                </a:lnTo>
                <a:lnTo>
                  <a:pt x="1077264" y="259092"/>
                </a:lnTo>
                <a:lnTo>
                  <a:pt x="1083068" y="264909"/>
                </a:lnTo>
                <a:lnTo>
                  <a:pt x="1586420" y="264909"/>
                </a:lnTo>
                <a:lnTo>
                  <a:pt x="1598028" y="264909"/>
                </a:lnTo>
                <a:lnTo>
                  <a:pt x="1603832" y="259092"/>
                </a:lnTo>
                <a:lnTo>
                  <a:pt x="1603832" y="228130"/>
                </a:lnTo>
                <a:close/>
              </a:path>
              <a:path w="2149475" h="490220">
                <a:moveTo>
                  <a:pt x="2149386" y="437438"/>
                </a:moveTo>
                <a:lnTo>
                  <a:pt x="2104694" y="375500"/>
                </a:lnTo>
                <a:lnTo>
                  <a:pt x="2065528" y="335432"/>
                </a:lnTo>
                <a:lnTo>
                  <a:pt x="2026805" y="300723"/>
                </a:lnTo>
                <a:lnTo>
                  <a:pt x="1988261" y="269938"/>
                </a:lnTo>
                <a:lnTo>
                  <a:pt x="1949653" y="241668"/>
                </a:lnTo>
                <a:lnTo>
                  <a:pt x="1977491" y="201244"/>
                </a:lnTo>
                <a:lnTo>
                  <a:pt x="2002497" y="160286"/>
                </a:lnTo>
                <a:lnTo>
                  <a:pt x="2026881" y="114350"/>
                </a:lnTo>
                <a:lnTo>
                  <a:pt x="2052904" y="59042"/>
                </a:lnTo>
                <a:lnTo>
                  <a:pt x="2055812" y="44843"/>
                </a:lnTo>
                <a:lnTo>
                  <a:pt x="2051456" y="32994"/>
                </a:lnTo>
                <a:lnTo>
                  <a:pt x="2040559" y="24650"/>
                </a:lnTo>
                <a:lnTo>
                  <a:pt x="2023859" y="20967"/>
                </a:lnTo>
                <a:lnTo>
                  <a:pt x="1716697" y="20967"/>
                </a:lnTo>
                <a:lnTo>
                  <a:pt x="1703628" y="26517"/>
                </a:lnTo>
                <a:lnTo>
                  <a:pt x="1699272" y="38722"/>
                </a:lnTo>
                <a:lnTo>
                  <a:pt x="1703628" y="50914"/>
                </a:lnTo>
                <a:lnTo>
                  <a:pt x="1716697" y="56464"/>
                </a:lnTo>
                <a:lnTo>
                  <a:pt x="1968373" y="56464"/>
                </a:lnTo>
                <a:lnTo>
                  <a:pt x="1948649" y="103162"/>
                </a:lnTo>
                <a:lnTo>
                  <a:pt x="1927377" y="147231"/>
                </a:lnTo>
                <a:lnTo>
                  <a:pt x="1904377" y="188836"/>
                </a:lnTo>
                <a:lnTo>
                  <a:pt x="1879473" y="228092"/>
                </a:lnTo>
                <a:lnTo>
                  <a:pt x="1852498" y="265137"/>
                </a:lnTo>
                <a:lnTo>
                  <a:pt x="1823275" y="300126"/>
                </a:lnTo>
                <a:lnTo>
                  <a:pt x="1791627" y="333184"/>
                </a:lnTo>
                <a:lnTo>
                  <a:pt x="1757387" y="364439"/>
                </a:lnTo>
                <a:lnTo>
                  <a:pt x="1720367" y="394042"/>
                </a:lnTo>
                <a:lnTo>
                  <a:pt x="1680413" y="422122"/>
                </a:lnTo>
                <a:lnTo>
                  <a:pt x="1637322" y="448818"/>
                </a:lnTo>
                <a:lnTo>
                  <a:pt x="1630553" y="453898"/>
                </a:lnTo>
                <a:lnTo>
                  <a:pt x="1626755" y="459460"/>
                </a:lnTo>
                <a:lnTo>
                  <a:pt x="1625981" y="465505"/>
                </a:lnTo>
                <a:lnTo>
                  <a:pt x="1628292" y="472046"/>
                </a:lnTo>
                <a:lnTo>
                  <a:pt x="1632394" y="477393"/>
                </a:lnTo>
                <a:lnTo>
                  <a:pt x="1637804" y="479945"/>
                </a:lnTo>
                <a:lnTo>
                  <a:pt x="1644434" y="479844"/>
                </a:lnTo>
                <a:lnTo>
                  <a:pt x="1697951" y="453377"/>
                </a:lnTo>
                <a:lnTo>
                  <a:pt x="1741728" y="427761"/>
                </a:lnTo>
                <a:lnTo>
                  <a:pt x="1783283" y="400316"/>
                </a:lnTo>
                <a:lnTo>
                  <a:pt x="1822411" y="370992"/>
                </a:lnTo>
                <a:lnTo>
                  <a:pt x="1858911" y="339763"/>
                </a:lnTo>
                <a:lnTo>
                  <a:pt x="1892566" y="306565"/>
                </a:lnTo>
                <a:lnTo>
                  <a:pt x="1923199" y="271348"/>
                </a:lnTo>
                <a:lnTo>
                  <a:pt x="1959660" y="307174"/>
                </a:lnTo>
                <a:lnTo>
                  <a:pt x="1992960" y="343852"/>
                </a:lnTo>
                <a:lnTo>
                  <a:pt x="2023973" y="382117"/>
                </a:lnTo>
                <a:lnTo>
                  <a:pt x="2053551" y="422681"/>
                </a:lnTo>
                <a:lnTo>
                  <a:pt x="2082584" y="466229"/>
                </a:lnTo>
                <a:lnTo>
                  <a:pt x="2088362" y="472668"/>
                </a:lnTo>
                <a:lnTo>
                  <a:pt x="2094928" y="475589"/>
                </a:lnTo>
                <a:lnTo>
                  <a:pt x="2102104" y="475132"/>
                </a:lnTo>
                <a:lnTo>
                  <a:pt x="2109698" y="471398"/>
                </a:lnTo>
                <a:lnTo>
                  <a:pt x="2140661" y="450100"/>
                </a:lnTo>
                <a:lnTo>
                  <a:pt x="2146719" y="444220"/>
                </a:lnTo>
                <a:lnTo>
                  <a:pt x="2149386" y="4374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1" name="object 41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2" name="object 42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7060" y="14817000"/>
              <a:ext cx="328668" cy="8656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</p:grpSp>
      <p:pic>
        <p:nvPicPr>
          <p:cNvPr id="46" name="object 4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8828" y="3604895"/>
            <a:ext cx="2264797" cy="3006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202210チキンソテー免疫力ポスター版下</dc:title>
  <dcterms:created xsi:type="dcterms:W3CDTF">2022-10-18T06:04:43Z</dcterms:created>
  <dcterms:modified xsi:type="dcterms:W3CDTF">2022-10-18T06:04:43Z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2022-10-18T00:00:00Z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2022-10-18T00:00:00Z</vt:filetime>
  </property>
  <property fmtid="{D5CDD505-2E9C-101B-9397-08002B2CF9AE}" pid="5" name="Producer">
    <vt:lpwstr>Adobe PDF library 16.07</vt:lpwstr>
  </property>
</Properties>
</file>