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ADA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EA54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4" y="3135281"/>
            <a:ext cx="924337" cy="2003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86" y="3130259"/>
            <a:ext cx="1990389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72" y="393789"/>
            <a:ext cx="6300937" cy="294355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640775" y="3448590"/>
            <a:ext cx="517525" cy="563880"/>
          </a:xfrm>
          <a:custGeom>
            <a:avLst/>
            <a:gdLst/>
            <a:ahLst/>
            <a:cxnLst/>
            <a:rect l="l" t="t" r="r" b="b"/>
            <a:pathLst>
              <a:path w="517525" h="563879">
                <a:moveTo>
                  <a:pt x="288937" y="183515"/>
                </a:moveTo>
                <a:lnTo>
                  <a:pt x="223532" y="183515"/>
                </a:lnTo>
                <a:lnTo>
                  <a:pt x="223532" y="544233"/>
                </a:lnTo>
                <a:lnTo>
                  <a:pt x="224810" y="552567"/>
                </a:lnTo>
                <a:lnTo>
                  <a:pt x="228528" y="558520"/>
                </a:lnTo>
                <a:lnTo>
                  <a:pt x="234510" y="562092"/>
                </a:lnTo>
                <a:lnTo>
                  <a:pt x="242582" y="563283"/>
                </a:lnTo>
                <a:lnTo>
                  <a:pt x="269887" y="563283"/>
                </a:lnTo>
                <a:lnTo>
                  <a:pt x="278222" y="562003"/>
                </a:lnTo>
                <a:lnTo>
                  <a:pt x="284175" y="558282"/>
                </a:lnTo>
                <a:lnTo>
                  <a:pt x="287747" y="552299"/>
                </a:lnTo>
                <a:lnTo>
                  <a:pt x="288937" y="544233"/>
                </a:lnTo>
                <a:lnTo>
                  <a:pt x="288937" y="183515"/>
                </a:lnTo>
                <a:close/>
              </a:path>
              <a:path w="517525" h="563879">
                <a:moveTo>
                  <a:pt x="108882" y="280722"/>
                </a:moveTo>
                <a:lnTo>
                  <a:pt x="102236" y="282746"/>
                </a:lnTo>
                <a:lnTo>
                  <a:pt x="97021" y="287389"/>
                </a:lnTo>
                <a:lnTo>
                  <a:pt x="93357" y="294652"/>
                </a:lnTo>
                <a:lnTo>
                  <a:pt x="77088" y="338558"/>
                </a:lnTo>
                <a:lnTo>
                  <a:pt x="57548" y="380145"/>
                </a:lnTo>
                <a:lnTo>
                  <a:pt x="34319" y="419946"/>
                </a:lnTo>
                <a:lnTo>
                  <a:pt x="6985" y="458495"/>
                </a:lnTo>
                <a:lnTo>
                  <a:pt x="2574" y="465966"/>
                </a:lnTo>
                <a:lnTo>
                  <a:pt x="31115" y="498500"/>
                </a:lnTo>
                <a:lnTo>
                  <a:pt x="45640" y="502629"/>
                </a:lnTo>
                <a:lnTo>
                  <a:pt x="52099" y="499755"/>
                </a:lnTo>
                <a:lnTo>
                  <a:pt x="85399" y="448082"/>
                </a:lnTo>
                <a:lnTo>
                  <a:pt x="108192" y="402140"/>
                </a:lnTo>
                <a:lnTo>
                  <a:pt x="126102" y="355010"/>
                </a:lnTo>
                <a:lnTo>
                  <a:pt x="139065" y="306095"/>
                </a:lnTo>
                <a:lnTo>
                  <a:pt x="139561" y="298051"/>
                </a:lnTo>
                <a:lnTo>
                  <a:pt x="137320" y="291320"/>
                </a:lnTo>
                <a:lnTo>
                  <a:pt x="132462" y="286258"/>
                </a:lnTo>
                <a:lnTo>
                  <a:pt x="125107" y="283222"/>
                </a:lnTo>
                <a:lnTo>
                  <a:pt x="116840" y="281317"/>
                </a:lnTo>
                <a:lnTo>
                  <a:pt x="108882" y="280722"/>
                </a:lnTo>
                <a:close/>
              </a:path>
              <a:path w="517525" h="563879">
                <a:moveTo>
                  <a:pt x="378718" y="274015"/>
                </a:moveTo>
                <a:lnTo>
                  <a:pt x="355063" y="294255"/>
                </a:lnTo>
                <a:lnTo>
                  <a:pt x="356620" y="301409"/>
                </a:lnTo>
                <a:lnTo>
                  <a:pt x="361327" y="308622"/>
                </a:lnTo>
                <a:lnTo>
                  <a:pt x="391844" y="347255"/>
                </a:lnTo>
                <a:lnTo>
                  <a:pt x="416821" y="388088"/>
                </a:lnTo>
                <a:lnTo>
                  <a:pt x="437867" y="431418"/>
                </a:lnTo>
                <a:lnTo>
                  <a:pt x="456590" y="477545"/>
                </a:lnTo>
                <a:lnTo>
                  <a:pt x="460727" y="484937"/>
                </a:lnTo>
                <a:lnTo>
                  <a:pt x="466353" y="489054"/>
                </a:lnTo>
                <a:lnTo>
                  <a:pt x="473288" y="489957"/>
                </a:lnTo>
                <a:lnTo>
                  <a:pt x="481355" y="487705"/>
                </a:lnTo>
                <a:lnTo>
                  <a:pt x="505485" y="476910"/>
                </a:lnTo>
                <a:lnTo>
                  <a:pt x="512500" y="472316"/>
                </a:lnTo>
                <a:lnTo>
                  <a:pt x="516359" y="466353"/>
                </a:lnTo>
                <a:lnTo>
                  <a:pt x="517004" y="459318"/>
                </a:lnTo>
                <a:lnTo>
                  <a:pt x="514375" y="451510"/>
                </a:lnTo>
                <a:lnTo>
                  <a:pt x="488528" y="403734"/>
                </a:lnTo>
                <a:lnTo>
                  <a:pt x="460479" y="359349"/>
                </a:lnTo>
                <a:lnTo>
                  <a:pt x="428739" y="318179"/>
                </a:lnTo>
                <a:lnTo>
                  <a:pt x="391820" y="280047"/>
                </a:lnTo>
                <a:lnTo>
                  <a:pt x="385236" y="275483"/>
                </a:lnTo>
                <a:lnTo>
                  <a:pt x="378718" y="274015"/>
                </a:lnTo>
                <a:close/>
              </a:path>
              <a:path w="517525" h="563879">
                <a:moveTo>
                  <a:pt x="497865" y="149225"/>
                </a:moveTo>
                <a:lnTo>
                  <a:pt x="19050" y="149225"/>
                </a:lnTo>
                <a:lnTo>
                  <a:pt x="10983" y="150296"/>
                </a:lnTo>
                <a:lnTo>
                  <a:pt x="5000" y="153512"/>
                </a:lnTo>
                <a:lnTo>
                  <a:pt x="1279" y="158874"/>
                </a:lnTo>
                <a:lnTo>
                  <a:pt x="0" y="166382"/>
                </a:lnTo>
                <a:lnTo>
                  <a:pt x="1279" y="173881"/>
                </a:lnTo>
                <a:lnTo>
                  <a:pt x="5000" y="179235"/>
                </a:lnTo>
                <a:lnTo>
                  <a:pt x="10983" y="182445"/>
                </a:lnTo>
                <a:lnTo>
                  <a:pt x="19050" y="183515"/>
                </a:lnTo>
                <a:lnTo>
                  <a:pt x="497865" y="183515"/>
                </a:lnTo>
                <a:lnTo>
                  <a:pt x="506199" y="182445"/>
                </a:lnTo>
                <a:lnTo>
                  <a:pt x="512152" y="179235"/>
                </a:lnTo>
                <a:lnTo>
                  <a:pt x="515724" y="173881"/>
                </a:lnTo>
                <a:lnTo>
                  <a:pt x="516915" y="166382"/>
                </a:lnTo>
                <a:lnTo>
                  <a:pt x="515724" y="158874"/>
                </a:lnTo>
                <a:lnTo>
                  <a:pt x="512152" y="153512"/>
                </a:lnTo>
                <a:lnTo>
                  <a:pt x="506199" y="150296"/>
                </a:lnTo>
                <a:lnTo>
                  <a:pt x="497865" y="149225"/>
                </a:lnTo>
                <a:close/>
              </a:path>
              <a:path w="517525" h="563879">
                <a:moveTo>
                  <a:pt x="269887" y="42545"/>
                </a:moveTo>
                <a:lnTo>
                  <a:pt x="241947" y="42545"/>
                </a:lnTo>
                <a:lnTo>
                  <a:pt x="233613" y="44469"/>
                </a:lnTo>
                <a:lnTo>
                  <a:pt x="227660" y="48418"/>
                </a:lnTo>
                <a:lnTo>
                  <a:pt x="224088" y="54510"/>
                </a:lnTo>
                <a:lnTo>
                  <a:pt x="222897" y="62865"/>
                </a:lnTo>
                <a:lnTo>
                  <a:pt x="222897" y="149225"/>
                </a:lnTo>
                <a:lnTo>
                  <a:pt x="288937" y="149225"/>
                </a:lnTo>
                <a:lnTo>
                  <a:pt x="288937" y="61594"/>
                </a:lnTo>
                <a:lnTo>
                  <a:pt x="287657" y="53528"/>
                </a:lnTo>
                <a:lnTo>
                  <a:pt x="283937" y="47545"/>
                </a:lnTo>
                <a:lnTo>
                  <a:pt x="277954" y="43824"/>
                </a:lnTo>
                <a:lnTo>
                  <a:pt x="269887" y="42545"/>
                </a:lnTo>
                <a:close/>
              </a:path>
              <a:path w="517525" h="563879">
                <a:moveTo>
                  <a:pt x="445160" y="0"/>
                </a:moveTo>
                <a:lnTo>
                  <a:pt x="420772" y="4921"/>
                </a:lnTo>
                <a:lnTo>
                  <a:pt x="400551" y="18415"/>
                </a:lnTo>
                <a:lnTo>
                  <a:pt x="386760" y="38576"/>
                </a:lnTo>
                <a:lnTo>
                  <a:pt x="381660" y="63500"/>
                </a:lnTo>
                <a:lnTo>
                  <a:pt x="386670" y="88524"/>
                </a:lnTo>
                <a:lnTo>
                  <a:pt x="400313" y="108908"/>
                </a:lnTo>
                <a:lnTo>
                  <a:pt x="420504" y="122625"/>
                </a:lnTo>
                <a:lnTo>
                  <a:pt x="445160" y="127647"/>
                </a:lnTo>
                <a:lnTo>
                  <a:pt x="469816" y="122625"/>
                </a:lnTo>
                <a:lnTo>
                  <a:pt x="490007" y="108908"/>
                </a:lnTo>
                <a:lnTo>
                  <a:pt x="495748" y="100330"/>
                </a:lnTo>
                <a:lnTo>
                  <a:pt x="445160" y="100330"/>
                </a:lnTo>
                <a:lnTo>
                  <a:pt x="431567" y="97254"/>
                </a:lnTo>
                <a:lnTo>
                  <a:pt x="420236" y="89058"/>
                </a:lnTo>
                <a:lnTo>
                  <a:pt x="412477" y="77291"/>
                </a:lnTo>
                <a:lnTo>
                  <a:pt x="409600" y="63500"/>
                </a:lnTo>
                <a:lnTo>
                  <a:pt x="412477" y="49907"/>
                </a:lnTo>
                <a:lnTo>
                  <a:pt x="420236" y="38576"/>
                </a:lnTo>
                <a:lnTo>
                  <a:pt x="431567" y="30817"/>
                </a:lnTo>
                <a:lnTo>
                  <a:pt x="445160" y="27940"/>
                </a:lnTo>
                <a:lnTo>
                  <a:pt x="496452" y="27940"/>
                </a:lnTo>
                <a:lnTo>
                  <a:pt x="490007" y="18415"/>
                </a:lnTo>
                <a:lnTo>
                  <a:pt x="469816" y="4921"/>
                </a:lnTo>
                <a:lnTo>
                  <a:pt x="445160" y="0"/>
                </a:lnTo>
                <a:close/>
              </a:path>
              <a:path w="517525" h="563879">
                <a:moveTo>
                  <a:pt x="496452" y="27940"/>
                </a:moveTo>
                <a:lnTo>
                  <a:pt x="445160" y="27940"/>
                </a:lnTo>
                <a:lnTo>
                  <a:pt x="458852" y="30817"/>
                </a:lnTo>
                <a:lnTo>
                  <a:pt x="470401" y="38576"/>
                </a:lnTo>
                <a:lnTo>
                  <a:pt x="478378" y="49907"/>
                </a:lnTo>
                <a:lnTo>
                  <a:pt x="481355" y="63500"/>
                </a:lnTo>
                <a:lnTo>
                  <a:pt x="478378" y="77291"/>
                </a:lnTo>
                <a:lnTo>
                  <a:pt x="470401" y="89058"/>
                </a:lnTo>
                <a:lnTo>
                  <a:pt x="458852" y="97254"/>
                </a:lnTo>
                <a:lnTo>
                  <a:pt x="445160" y="100330"/>
                </a:lnTo>
                <a:lnTo>
                  <a:pt x="495748" y="100330"/>
                </a:lnTo>
                <a:lnTo>
                  <a:pt x="503649" y="88524"/>
                </a:lnTo>
                <a:lnTo>
                  <a:pt x="508660" y="63500"/>
                </a:lnTo>
                <a:lnTo>
                  <a:pt x="503649" y="38576"/>
                </a:lnTo>
                <a:lnTo>
                  <a:pt x="496452" y="2794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231327" y="3736260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848793" y="3485529"/>
            <a:ext cx="473075" cy="529590"/>
          </a:xfrm>
          <a:custGeom>
            <a:avLst/>
            <a:gdLst/>
            <a:ahLst/>
            <a:cxnLst/>
            <a:rect l="l" t="t" r="r" b="b"/>
            <a:pathLst>
              <a:path w="473075" h="529589">
                <a:moveTo>
                  <a:pt x="198070" y="0"/>
                </a:moveTo>
                <a:lnTo>
                  <a:pt x="191137" y="1244"/>
                </a:lnTo>
                <a:lnTo>
                  <a:pt x="185509" y="5462"/>
                </a:lnTo>
                <a:lnTo>
                  <a:pt x="181364" y="12596"/>
                </a:lnTo>
                <a:lnTo>
                  <a:pt x="160579" y="60098"/>
                </a:lnTo>
                <a:lnTo>
                  <a:pt x="136796" y="105379"/>
                </a:lnTo>
                <a:lnTo>
                  <a:pt x="109766" y="148332"/>
                </a:lnTo>
                <a:lnTo>
                  <a:pt x="79243" y="188849"/>
                </a:lnTo>
                <a:lnTo>
                  <a:pt x="44979" y="226824"/>
                </a:lnTo>
                <a:lnTo>
                  <a:pt x="6726" y="262151"/>
                </a:lnTo>
                <a:lnTo>
                  <a:pt x="0" y="274005"/>
                </a:lnTo>
                <a:lnTo>
                  <a:pt x="2918" y="285498"/>
                </a:lnTo>
                <a:lnTo>
                  <a:pt x="12982" y="291988"/>
                </a:lnTo>
                <a:lnTo>
                  <a:pt x="27694" y="288833"/>
                </a:lnTo>
                <a:lnTo>
                  <a:pt x="69823" y="260526"/>
                </a:lnTo>
                <a:lnTo>
                  <a:pt x="107319" y="228652"/>
                </a:lnTo>
                <a:lnTo>
                  <a:pt x="140579" y="193913"/>
                </a:lnTo>
                <a:lnTo>
                  <a:pt x="170001" y="157013"/>
                </a:lnTo>
                <a:lnTo>
                  <a:pt x="195982" y="118653"/>
                </a:lnTo>
                <a:lnTo>
                  <a:pt x="384577" y="118653"/>
                </a:lnTo>
                <a:lnTo>
                  <a:pt x="364124" y="170057"/>
                </a:lnTo>
                <a:lnTo>
                  <a:pt x="342113" y="217769"/>
                </a:lnTo>
                <a:lnTo>
                  <a:pt x="318128" y="262060"/>
                </a:lnTo>
                <a:lnTo>
                  <a:pt x="291753" y="303200"/>
                </a:lnTo>
                <a:lnTo>
                  <a:pt x="262574" y="341461"/>
                </a:lnTo>
                <a:lnTo>
                  <a:pt x="230175" y="377111"/>
                </a:lnTo>
                <a:lnTo>
                  <a:pt x="194140" y="410423"/>
                </a:lnTo>
                <a:lnTo>
                  <a:pt x="154054" y="441667"/>
                </a:lnTo>
                <a:lnTo>
                  <a:pt x="109501" y="471112"/>
                </a:lnTo>
                <a:lnTo>
                  <a:pt x="60066" y="499031"/>
                </a:lnTo>
                <a:lnTo>
                  <a:pt x="50767" y="509500"/>
                </a:lnTo>
                <a:lnTo>
                  <a:pt x="52299" y="521340"/>
                </a:lnTo>
                <a:lnTo>
                  <a:pt x="61686" y="529487"/>
                </a:lnTo>
                <a:lnTo>
                  <a:pt x="75954" y="528876"/>
                </a:lnTo>
                <a:lnTo>
                  <a:pt x="126099" y="505465"/>
                </a:lnTo>
                <a:lnTo>
                  <a:pt x="171980" y="480825"/>
                </a:lnTo>
                <a:lnTo>
                  <a:pt x="213935" y="454762"/>
                </a:lnTo>
                <a:lnTo>
                  <a:pt x="252305" y="427079"/>
                </a:lnTo>
                <a:lnTo>
                  <a:pt x="287430" y="397578"/>
                </a:lnTo>
                <a:lnTo>
                  <a:pt x="319648" y="366065"/>
                </a:lnTo>
                <a:lnTo>
                  <a:pt x="349300" y="332343"/>
                </a:lnTo>
                <a:lnTo>
                  <a:pt x="376725" y="296215"/>
                </a:lnTo>
                <a:lnTo>
                  <a:pt x="402263" y="257485"/>
                </a:lnTo>
                <a:lnTo>
                  <a:pt x="426253" y="215957"/>
                </a:lnTo>
                <a:lnTo>
                  <a:pt x="449035" y="171434"/>
                </a:lnTo>
                <a:lnTo>
                  <a:pt x="470949" y="123721"/>
                </a:lnTo>
                <a:lnTo>
                  <a:pt x="472973" y="109413"/>
                </a:lnTo>
                <a:lnTo>
                  <a:pt x="467139" y="97844"/>
                </a:lnTo>
                <a:lnTo>
                  <a:pt x="455590" y="90324"/>
                </a:lnTo>
                <a:lnTo>
                  <a:pt x="440469" y="88161"/>
                </a:lnTo>
                <a:lnTo>
                  <a:pt x="217572" y="87526"/>
                </a:lnTo>
                <a:lnTo>
                  <a:pt x="225876" y="74905"/>
                </a:lnTo>
                <a:lnTo>
                  <a:pt x="233050" y="63235"/>
                </a:lnTo>
                <a:lnTo>
                  <a:pt x="239628" y="51802"/>
                </a:lnTo>
                <a:lnTo>
                  <a:pt x="246147" y="39888"/>
                </a:lnTo>
                <a:lnTo>
                  <a:pt x="248766" y="31819"/>
                </a:lnTo>
                <a:lnTo>
                  <a:pt x="248052" y="24816"/>
                </a:lnTo>
                <a:lnTo>
                  <a:pt x="244004" y="19000"/>
                </a:lnTo>
                <a:lnTo>
                  <a:pt x="236622" y="14488"/>
                </a:lnTo>
                <a:lnTo>
                  <a:pt x="206129" y="1788"/>
                </a:lnTo>
                <a:lnTo>
                  <a:pt x="1980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457031" y="3517488"/>
            <a:ext cx="464184" cy="481965"/>
          </a:xfrm>
          <a:custGeom>
            <a:avLst/>
            <a:gdLst/>
            <a:ahLst/>
            <a:cxnLst/>
            <a:rect l="l" t="t" r="r" b="b"/>
            <a:pathLst>
              <a:path w="464185" h="481964">
                <a:moveTo>
                  <a:pt x="399856" y="0"/>
                </a:moveTo>
                <a:lnTo>
                  <a:pt x="393093" y="1905"/>
                </a:lnTo>
                <a:lnTo>
                  <a:pt x="387995" y="6667"/>
                </a:lnTo>
                <a:lnTo>
                  <a:pt x="384681" y="14287"/>
                </a:lnTo>
                <a:lnTo>
                  <a:pt x="370171" y="64725"/>
                </a:lnTo>
                <a:lnTo>
                  <a:pt x="353854" y="113132"/>
                </a:lnTo>
                <a:lnTo>
                  <a:pt x="335501" y="159457"/>
                </a:lnTo>
                <a:lnTo>
                  <a:pt x="314877" y="203652"/>
                </a:lnTo>
                <a:lnTo>
                  <a:pt x="291752" y="245669"/>
                </a:lnTo>
                <a:lnTo>
                  <a:pt x="265893" y="285459"/>
                </a:lnTo>
                <a:lnTo>
                  <a:pt x="237069" y="322973"/>
                </a:lnTo>
                <a:lnTo>
                  <a:pt x="205047" y="358163"/>
                </a:lnTo>
                <a:lnTo>
                  <a:pt x="169595" y="390980"/>
                </a:lnTo>
                <a:lnTo>
                  <a:pt x="130482" y="421375"/>
                </a:lnTo>
                <a:lnTo>
                  <a:pt x="87476" y="449300"/>
                </a:lnTo>
                <a:lnTo>
                  <a:pt x="80828" y="454408"/>
                </a:lnTo>
                <a:lnTo>
                  <a:pt x="77157" y="460168"/>
                </a:lnTo>
                <a:lnTo>
                  <a:pt x="76581" y="466524"/>
                </a:lnTo>
                <a:lnTo>
                  <a:pt x="79221" y="473417"/>
                </a:lnTo>
                <a:lnTo>
                  <a:pt x="83715" y="478866"/>
                </a:lnTo>
                <a:lnTo>
                  <a:pt x="89460" y="481757"/>
                </a:lnTo>
                <a:lnTo>
                  <a:pt x="96276" y="481906"/>
                </a:lnTo>
                <a:lnTo>
                  <a:pt x="103986" y="479132"/>
                </a:lnTo>
                <a:lnTo>
                  <a:pt x="150508" y="453337"/>
                </a:lnTo>
                <a:lnTo>
                  <a:pt x="193627" y="425486"/>
                </a:lnTo>
                <a:lnTo>
                  <a:pt x="233455" y="395588"/>
                </a:lnTo>
                <a:lnTo>
                  <a:pt x="270109" y="363653"/>
                </a:lnTo>
                <a:lnTo>
                  <a:pt x="303702" y="329689"/>
                </a:lnTo>
                <a:lnTo>
                  <a:pt x="334349" y="293704"/>
                </a:lnTo>
                <a:lnTo>
                  <a:pt x="362165" y="255709"/>
                </a:lnTo>
                <a:lnTo>
                  <a:pt x="387264" y="215712"/>
                </a:lnTo>
                <a:lnTo>
                  <a:pt x="409761" y="173721"/>
                </a:lnTo>
                <a:lnTo>
                  <a:pt x="429771" y="129746"/>
                </a:lnTo>
                <a:lnTo>
                  <a:pt x="447407" y="83795"/>
                </a:lnTo>
                <a:lnTo>
                  <a:pt x="462786" y="35877"/>
                </a:lnTo>
                <a:lnTo>
                  <a:pt x="463738" y="27562"/>
                </a:lnTo>
                <a:lnTo>
                  <a:pt x="461833" y="20796"/>
                </a:lnTo>
                <a:lnTo>
                  <a:pt x="457071" y="15696"/>
                </a:lnTo>
                <a:lnTo>
                  <a:pt x="449451" y="12382"/>
                </a:lnTo>
                <a:lnTo>
                  <a:pt x="408163" y="952"/>
                </a:lnTo>
                <a:lnTo>
                  <a:pt x="399856" y="0"/>
                </a:lnTo>
                <a:close/>
              </a:path>
              <a:path w="464185" h="481964">
                <a:moveTo>
                  <a:pt x="26117" y="2301"/>
                </a:moveTo>
                <a:lnTo>
                  <a:pt x="0" y="21986"/>
                </a:lnTo>
                <a:lnTo>
                  <a:pt x="1054" y="29041"/>
                </a:lnTo>
                <a:lnTo>
                  <a:pt x="5561" y="36512"/>
                </a:lnTo>
                <a:lnTo>
                  <a:pt x="33054" y="70661"/>
                </a:lnTo>
                <a:lnTo>
                  <a:pt x="57870" y="105817"/>
                </a:lnTo>
                <a:lnTo>
                  <a:pt x="80665" y="142520"/>
                </a:lnTo>
                <a:lnTo>
                  <a:pt x="102093" y="181305"/>
                </a:lnTo>
                <a:lnTo>
                  <a:pt x="106958" y="188210"/>
                </a:lnTo>
                <a:lnTo>
                  <a:pt x="112956" y="191782"/>
                </a:lnTo>
                <a:lnTo>
                  <a:pt x="120029" y="192020"/>
                </a:lnTo>
                <a:lnTo>
                  <a:pt x="128116" y="188925"/>
                </a:lnTo>
                <a:lnTo>
                  <a:pt x="156068" y="173050"/>
                </a:lnTo>
                <a:lnTo>
                  <a:pt x="162580" y="167821"/>
                </a:lnTo>
                <a:lnTo>
                  <a:pt x="165822" y="161699"/>
                </a:lnTo>
                <a:lnTo>
                  <a:pt x="165616" y="154744"/>
                </a:lnTo>
                <a:lnTo>
                  <a:pt x="133875" y="108040"/>
                </a:lnTo>
                <a:lnTo>
                  <a:pt x="104779" y="71920"/>
                </a:lnTo>
                <a:lnTo>
                  <a:pt x="73540" y="38419"/>
                </a:lnTo>
                <a:lnTo>
                  <a:pt x="39203" y="7302"/>
                </a:lnTo>
                <a:lnTo>
                  <a:pt x="32632" y="3462"/>
                </a:lnTo>
                <a:lnTo>
                  <a:pt x="26117" y="2301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30278" y="3515260"/>
            <a:ext cx="513080" cy="508000"/>
          </a:xfrm>
          <a:custGeom>
            <a:avLst/>
            <a:gdLst/>
            <a:ahLst/>
            <a:cxnLst/>
            <a:rect l="l" t="t" r="r" b="b"/>
            <a:pathLst>
              <a:path w="513079" h="508000">
                <a:moveTo>
                  <a:pt x="403885" y="0"/>
                </a:moveTo>
                <a:lnTo>
                  <a:pt x="106679" y="0"/>
                </a:lnTo>
                <a:lnTo>
                  <a:pt x="98618" y="1161"/>
                </a:lnTo>
                <a:lnTo>
                  <a:pt x="92635" y="4525"/>
                </a:lnTo>
                <a:lnTo>
                  <a:pt x="88911" y="9917"/>
                </a:lnTo>
                <a:lnTo>
                  <a:pt x="87629" y="17157"/>
                </a:lnTo>
                <a:lnTo>
                  <a:pt x="88911" y="24750"/>
                </a:lnTo>
                <a:lnTo>
                  <a:pt x="92635" y="30322"/>
                </a:lnTo>
                <a:lnTo>
                  <a:pt x="98618" y="33754"/>
                </a:lnTo>
                <a:lnTo>
                  <a:pt x="106679" y="34924"/>
                </a:lnTo>
                <a:lnTo>
                  <a:pt x="403885" y="34924"/>
                </a:lnTo>
                <a:lnTo>
                  <a:pt x="412219" y="33754"/>
                </a:lnTo>
                <a:lnTo>
                  <a:pt x="418172" y="30322"/>
                </a:lnTo>
                <a:lnTo>
                  <a:pt x="421744" y="24750"/>
                </a:lnTo>
                <a:lnTo>
                  <a:pt x="422935" y="17157"/>
                </a:lnTo>
                <a:lnTo>
                  <a:pt x="421655" y="9917"/>
                </a:lnTo>
                <a:lnTo>
                  <a:pt x="417934" y="4525"/>
                </a:lnTo>
                <a:lnTo>
                  <a:pt x="411951" y="1161"/>
                </a:lnTo>
                <a:lnTo>
                  <a:pt x="403885" y="0"/>
                </a:lnTo>
                <a:close/>
              </a:path>
              <a:path w="513079" h="508000">
                <a:moveTo>
                  <a:pt x="311175" y="182905"/>
                </a:moveTo>
                <a:lnTo>
                  <a:pt x="238137" y="182905"/>
                </a:lnTo>
                <a:lnTo>
                  <a:pt x="235064" y="233144"/>
                </a:lnTo>
                <a:lnTo>
                  <a:pt x="227159" y="281262"/>
                </a:lnTo>
                <a:lnTo>
                  <a:pt x="213944" y="326847"/>
                </a:lnTo>
                <a:lnTo>
                  <a:pt x="194942" y="369490"/>
                </a:lnTo>
                <a:lnTo>
                  <a:pt x="169676" y="408779"/>
                </a:lnTo>
                <a:lnTo>
                  <a:pt x="137667" y="444303"/>
                </a:lnTo>
                <a:lnTo>
                  <a:pt x="98437" y="475653"/>
                </a:lnTo>
                <a:lnTo>
                  <a:pt x="91893" y="481114"/>
                </a:lnTo>
                <a:lnTo>
                  <a:pt x="88511" y="486998"/>
                </a:lnTo>
                <a:lnTo>
                  <a:pt x="88345" y="493242"/>
                </a:lnTo>
                <a:lnTo>
                  <a:pt x="91452" y="499783"/>
                </a:lnTo>
                <a:lnTo>
                  <a:pt x="96297" y="505130"/>
                </a:lnTo>
                <a:lnTo>
                  <a:pt x="102158" y="507799"/>
                </a:lnTo>
                <a:lnTo>
                  <a:pt x="108858" y="507730"/>
                </a:lnTo>
                <a:lnTo>
                  <a:pt x="160435" y="476283"/>
                </a:lnTo>
                <a:lnTo>
                  <a:pt x="199189" y="443300"/>
                </a:lnTo>
                <a:lnTo>
                  <a:pt x="232376" y="406448"/>
                </a:lnTo>
                <a:lnTo>
                  <a:pt x="259892" y="366263"/>
                </a:lnTo>
                <a:lnTo>
                  <a:pt x="281634" y="323280"/>
                </a:lnTo>
                <a:lnTo>
                  <a:pt x="297497" y="278036"/>
                </a:lnTo>
                <a:lnTo>
                  <a:pt x="307379" y="231066"/>
                </a:lnTo>
                <a:lnTo>
                  <a:pt x="311175" y="182905"/>
                </a:lnTo>
                <a:close/>
              </a:path>
              <a:path w="513079" h="508000">
                <a:moveTo>
                  <a:pt x="493420" y="147332"/>
                </a:moveTo>
                <a:lnTo>
                  <a:pt x="19049" y="147332"/>
                </a:lnTo>
                <a:lnTo>
                  <a:pt x="11072" y="148503"/>
                </a:lnTo>
                <a:lnTo>
                  <a:pt x="5238" y="151936"/>
                </a:lnTo>
                <a:lnTo>
                  <a:pt x="1547" y="157512"/>
                </a:lnTo>
                <a:lnTo>
                  <a:pt x="0" y="165112"/>
                </a:lnTo>
                <a:lnTo>
                  <a:pt x="922" y="172720"/>
                </a:lnTo>
                <a:lnTo>
                  <a:pt x="4524" y="178300"/>
                </a:lnTo>
                <a:lnTo>
                  <a:pt x="10626" y="181734"/>
                </a:lnTo>
                <a:lnTo>
                  <a:pt x="19049" y="182905"/>
                </a:lnTo>
                <a:lnTo>
                  <a:pt x="493420" y="182905"/>
                </a:lnTo>
                <a:lnTo>
                  <a:pt x="501754" y="181734"/>
                </a:lnTo>
                <a:lnTo>
                  <a:pt x="507707" y="178300"/>
                </a:lnTo>
                <a:lnTo>
                  <a:pt x="511279" y="172720"/>
                </a:lnTo>
                <a:lnTo>
                  <a:pt x="512470" y="165112"/>
                </a:lnTo>
                <a:lnTo>
                  <a:pt x="511279" y="157512"/>
                </a:lnTo>
                <a:lnTo>
                  <a:pt x="507707" y="151936"/>
                </a:lnTo>
                <a:lnTo>
                  <a:pt x="501754" y="148503"/>
                </a:lnTo>
                <a:lnTo>
                  <a:pt x="493420" y="147332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618927" y="3736260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593621" y="4080425"/>
            <a:ext cx="582295" cy="474345"/>
          </a:xfrm>
          <a:custGeom>
            <a:avLst/>
            <a:gdLst/>
            <a:ahLst/>
            <a:cxnLst/>
            <a:rect l="l" t="t" r="r" b="b"/>
            <a:pathLst>
              <a:path w="582295" h="474345">
                <a:moveTo>
                  <a:pt x="363553" y="65565"/>
                </a:moveTo>
                <a:lnTo>
                  <a:pt x="357265" y="67097"/>
                </a:lnTo>
                <a:lnTo>
                  <a:pt x="351339" y="71132"/>
                </a:lnTo>
                <a:lnTo>
                  <a:pt x="347626" y="76961"/>
                </a:lnTo>
                <a:lnTo>
                  <a:pt x="346889" y="83034"/>
                </a:lnTo>
                <a:lnTo>
                  <a:pt x="349012" y="89347"/>
                </a:lnTo>
                <a:lnTo>
                  <a:pt x="353879" y="95897"/>
                </a:lnTo>
                <a:lnTo>
                  <a:pt x="387700" y="137053"/>
                </a:lnTo>
                <a:lnTo>
                  <a:pt x="416146" y="180831"/>
                </a:lnTo>
                <a:lnTo>
                  <a:pt x="439904" y="226898"/>
                </a:lnTo>
                <a:lnTo>
                  <a:pt x="459663" y="274922"/>
                </a:lnTo>
                <a:lnTo>
                  <a:pt x="476112" y="324568"/>
                </a:lnTo>
                <a:lnTo>
                  <a:pt x="489939" y="375502"/>
                </a:lnTo>
                <a:lnTo>
                  <a:pt x="501834" y="427393"/>
                </a:lnTo>
                <a:lnTo>
                  <a:pt x="504792" y="435104"/>
                </a:lnTo>
                <a:lnTo>
                  <a:pt x="509778" y="440081"/>
                </a:lnTo>
                <a:lnTo>
                  <a:pt x="516668" y="442203"/>
                </a:lnTo>
                <a:lnTo>
                  <a:pt x="525341" y="441350"/>
                </a:lnTo>
                <a:lnTo>
                  <a:pt x="567874" y="429285"/>
                </a:lnTo>
                <a:lnTo>
                  <a:pt x="575491" y="425971"/>
                </a:lnTo>
                <a:lnTo>
                  <a:pt x="580186" y="420871"/>
                </a:lnTo>
                <a:lnTo>
                  <a:pt x="581900" y="414104"/>
                </a:lnTo>
                <a:lnTo>
                  <a:pt x="580574" y="405790"/>
                </a:lnTo>
                <a:lnTo>
                  <a:pt x="563693" y="354186"/>
                </a:lnTo>
                <a:lnTo>
                  <a:pt x="545158" y="305530"/>
                </a:lnTo>
                <a:lnTo>
                  <a:pt x="524568" y="259731"/>
                </a:lnTo>
                <a:lnTo>
                  <a:pt x="501521" y="216701"/>
                </a:lnTo>
                <a:lnTo>
                  <a:pt x="475616" y="176351"/>
                </a:lnTo>
                <a:lnTo>
                  <a:pt x="446452" y="138590"/>
                </a:lnTo>
                <a:lnTo>
                  <a:pt x="413626" y="103331"/>
                </a:lnTo>
                <a:lnTo>
                  <a:pt x="376739" y="70485"/>
                </a:lnTo>
                <a:lnTo>
                  <a:pt x="370084" y="66655"/>
                </a:lnTo>
                <a:lnTo>
                  <a:pt x="363553" y="65565"/>
                </a:lnTo>
                <a:close/>
              </a:path>
              <a:path w="582295" h="474345">
                <a:moveTo>
                  <a:pt x="480879" y="0"/>
                </a:moveTo>
                <a:lnTo>
                  <a:pt x="454844" y="0"/>
                </a:lnTo>
                <a:lnTo>
                  <a:pt x="449764" y="5080"/>
                </a:lnTo>
                <a:lnTo>
                  <a:pt x="449764" y="97167"/>
                </a:lnTo>
                <a:lnTo>
                  <a:pt x="454844" y="102247"/>
                </a:lnTo>
                <a:lnTo>
                  <a:pt x="480879" y="102247"/>
                </a:lnTo>
                <a:lnTo>
                  <a:pt x="487229" y="97167"/>
                </a:lnTo>
                <a:lnTo>
                  <a:pt x="487229" y="5080"/>
                </a:lnTo>
                <a:lnTo>
                  <a:pt x="480879" y="0"/>
                </a:lnTo>
                <a:close/>
              </a:path>
              <a:path w="582295" h="474345">
                <a:moveTo>
                  <a:pt x="539299" y="0"/>
                </a:moveTo>
                <a:lnTo>
                  <a:pt x="513276" y="0"/>
                </a:lnTo>
                <a:lnTo>
                  <a:pt x="506926" y="5080"/>
                </a:lnTo>
                <a:lnTo>
                  <a:pt x="506926" y="97167"/>
                </a:lnTo>
                <a:lnTo>
                  <a:pt x="513276" y="102247"/>
                </a:lnTo>
                <a:lnTo>
                  <a:pt x="539299" y="102247"/>
                </a:lnTo>
                <a:lnTo>
                  <a:pt x="544391" y="97167"/>
                </a:lnTo>
                <a:lnTo>
                  <a:pt x="544391" y="5080"/>
                </a:lnTo>
                <a:lnTo>
                  <a:pt x="539299" y="0"/>
                </a:lnTo>
                <a:close/>
              </a:path>
              <a:path w="582295" h="474345">
                <a:moveTo>
                  <a:pt x="198231" y="61391"/>
                </a:moveTo>
                <a:lnTo>
                  <a:pt x="191465" y="63739"/>
                </a:lnTo>
                <a:lnTo>
                  <a:pt x="186365" y="68828"/>
                </a:lnTo>
                <a:lnTo>
                  <a:pt x="183051" y="76835"/>
                </a:lnTo>
                <a:lnTo>
                  <a:pt x="170568" y="126963"/>
                </a:lnTo>
                <a:lnTo>
                  <a:pt x="156530" y="174439"/>
                </a:lnTo>
                <a:lnTo>
                  <a:pt x="140333" y="219949"/>
                </a:lnTo>
                <a:lnTo>
                  <a:pt x="121375" y="264177"/>
                </a:lnTo>
                <a:lnTo>
                  <a:pt x="99053" y="307809"/>
                </a:lnTo>
                <a:lnTo>
                  <a:pt x="72764" y="351531"/>
                </a:lnTo>
                <a:lnTo>
                  <a:pt x="41905" y="396028"/>
                </a:lnTo>
                <a:lnTo>
                  <a:pt x="5873" y="441985"/>
                </a:lnTo>
                <a:lnTo>
                  <a:pt x="1329" y="448653"/>
                </a:lnTo>
                <a:lnTo>
                  <a:pt x="19050" y="474294"/>
                </a:lnTo>
                <a:lnTo>
                  <a:pt x="25796" y="472679"/>
                </a:lnTo>
                <a:lnTo>
                  <a:pt x="71092" y="425496"/>
                </a:lnTo>
                <a:lnTo>
                  <a:pt x="105632" y="384026"/>
                </a:lnTo>
                <a:lnTo>
                  <a:pt x="136433" y="343278"/>
                </a:lnTo>
                <a:lnTo>
                  <a:pt x="163770" y="302905"/>
                </a:lnTo>
                <a:lnTo>
                  <a:pt x="187912" y="262564"/>
                </a:lnTo>
                <a:lnTo>
                  <a:pt x="209133" y="221909"/>
                </a:lnTo>
                <a:lnTo>
                  <a:pt x="227703" y="180596"/>
                </a:lnTo>
                <a:lnTo>
                  <a:pt x="243895" y="138280"/>
                </a:lnTo>
                <a:lnTo>
                  <a:pt x="257981" y="94615"/>
                </a:lnTo>
                <a:lnTo>
                  <a:pt x="258666" y="88091"/>
                </a:lnTo>
                <a:lnTo>
                  <a:pt x="256790" y="80968"/>
                </a:lnTo>
                <a:lnTo>
                  <a:pt x="252177" y="74798"/>
                </a:lnTo>
                <a:lnTo>
                  <a:pt x="244646" y="71132"/>
                </a:lnTo>
                <a:lnTo>
                  <a:pt x="206546" y="61607"/>
                </a:lnTo>
                <a:lnTo>
                  <a:pt x="198231" y="61391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231327" y="4308404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819803" y="4109632"/>
            <a:ext cx="550545" cy="408940"/>
          </a:xfrm>
          <a:custGeom>
            <a:avLst/>
            <a:gdLst/>
            <a:ahLst/>
            <a:cxnLst/>
            <a:rect l="l" t="t" r="r" b="b"/>
            <a:pathLst>
              <a:path w="550545" h="408939">
                <a:moveTo>
                  <a:pt x="296646" y="97692"/>
                </a:moveTo>
                <a:lnTo>
                  <a:pt x="208059" y="97692"/>
                </a:lnTo>
                <a:lnTo>
                  <a:pt x="218611" y="97790"/>
                </a:lnTo>
                <a:lnTo>
                  <a:pt x="225528" y="99910"/>
                </a:lnTo>
                <a:lnTo>
                  <a:pt x="255050" y="125187"/>
                </a:lnTo>
                <a:lnTo>
                  <a:pt x="265614" y="137807"/>
                </a:lnTo>
                <a:lnTo>
                  <a:pt x="491674" y="401358"/>
                </a:lnTo>
                <a:lnTo>
                  <a:pt x="498567" y="406824"/>
                </a:lnTo>
                <a:lnTo>
                  <a:pt x="506290" y="408897"/>
                </a:lnTo>
                <a:lnTo>
                  <a:pt x="514010" y="407514"/>
                </a:lnTo>
                <a:lnTo>
                  <a:pt x="520896" y="402615"/>
                </a:lnTo>
                <a:lnTo>
                  <a:pt x="543756" y="379120"/>
                </a:lnTo>
                <a:lnTo>
                  <a:pt x="548400" y="372433"/>
                </a:lnTo>
                <a:lnTo>
                  <a:pt x="549948" y="365151"/>
                </a:lnTo>
                <a:lnTo>
                  <a:pt x="548400" y="357873"/>
                </a:lnTo>
                <a:lnTo>
                  <a:pt x="543756" y="351193"/>
                </a:lnTo>
                <a:lnTo>
                  <a:pt x="503543" y="311123"/>
                </a:lnTo>
                <a:lnTo>
                  <a:pt x="466362" y="273420"/>
                </a:lnTo>
                <a:lnTo>
                  <a:pt x="431667" y="237727"/>
                </a:lnTo>
                <a:lnTo>
                  <a:pt x="306889" y="107962"/>
                </a:lnTo>
                <a:lnTo>
                  <a:pt x="301033" y="102049"/>
                </a:lnTo>
                <a:lnTo>
                  <a:pt x="296646" y="97692"/>
                </a:lnTo>
                <a:close/>
              </a:path>
              <a:path w="550545" h="408939">
                <a:moveTo>
                  <a:pt x="195592" y="55837"/>
                </a:moveTo>
                <a:lnTo>
                  <a:pt x="139469" y="83126"/>
                </a:lnTo>
                <a:lnTo>
                  <a:pt x="109976" y="111385"/>
                </a:lnTo>
                <a:lnTo>
                  <a:pt x="90341" y="132727"/>
                </a:lnTo>
                <a:lnTo>
                  <a:pt x="71100" y="151866"/>
                </a:lnTo>
                <a:lnTo>
                  <a:pt x="51203" y="170589"/>
                </a:lnTo>
                <a:lnTo>
                  <a:pt x="30233" y="189431"/>
                </a:lnTo>
                <a:lnTo>
                  <a:pt x="7778" y="208927"/>
                </a:lnTo>
                <a:lnTo>
                  <a:pt x="2043" y="215920"/>
                </a:lnTo>
                <a:lnTo>
                  <a:pt x="0" y="223861"/>
                </a:lnTo>
                <a:lnTo>
                  <a:pt x="1527" y="231800"/>
                </a:lnTo>
                <a:lnTo>
                  <a:pt x="6508" y="238785"/>
                </a:lnTo>
                <a:lnTo>
                  <a:pt x="24923" y="255930"/>
                </a:lnTo>
                <a:lnTo>
                  <a:pt x="32084" y="260353"/>
                </a:lnTo>
                <a:lnTo>
                  <a:pt x="39776" y="261321"/>
                </a:lnTo>
                <a:lnTo>
                  <a:pt x="47344" y="258955"/>
                </a:lnTo>
                <a:lnTo>
                  <a:pt x="54133" y="253377"/>
                </a:lnTo>
                <a:lnTo>
                  <a:pt x="102946" y="196381"/>
                </a:lnTo>
                <a:lnTo>
                  <a:pt x="139314" y="155036"/>
                </a:lnTo>
                <a:lnTo>
                  <a:pt x="171621" y="120027"/>
                </a:lnTo>
                <a:lnTo>
                  <a:pt x="208059" y="97692"/>
                </a:lnTo>
                <a:lnTo>
                  <a:pt x="296646" y="97692"/>
                </a:lnTo>
                <a:lnTo>
                  <a:pt x="291961" y="93040"/>
                </a:lnTo>
                <a:lnTo>
                  <a:pt x="254569" y="64619"/>
                </a:lnTo>
                <a:lnTo>
                  <a:pt x="228771" y="55892"/>
                </a:lnTo>
                <a:lnTo>
                  <a:pt x="195592" y="55837"/>
                </a:lnTo>
                <a:close/>
              </a:path>
              <a:path w="550545" h="408939">
                <a:moveTo>
                  <a:pt x="433266" y="0"/>
                </a:moveTo>
                <a:lnTo>
                  <a:pt x="407219" y="0"/>
                </a:lnTo>
                <a:lnTo>
                  <a:pt x="402151" y="5092"/>
                </a:lnTo>
                <a:lnTo>
                  <a:pt x="402151" y="97167"/>
                </a:lnTo>
                <a:lnTo>
                  <a:pt x="407219" y="102247"/>
                </a:lnTo>
                <a:lnTo>
                  <a:pt x="433266" y="102247"/>
                </a:lnTo>
                <a:lnTo>
                  <a:pt x="439616" y="97167"/>
                </a:lnTo>
                <a:lnTo>
                  <a:pt x="439616" y="5092"/>
                </a:lnTo>
                <a:lnTo>
                  <a:pt x="433266" y="0"/>
                </a:lnTo>
                <a:close/>
              </a:path>
              <a:path w="550545" h="408939">
                <a:moveTo>
                  <a:pt x="491674" y="0"/>
                </a:moveTo>
                <a:lnTo>
                  <a:pt x="465651" y="0"/>
                </a:lnTo>
                <a:lnTo>
                  <a:pt x="459301" y="5092"/>
                </a:lnTo>
                <a:lnTo>
                  <a:pt x="459301" y="97167"/>
                </a:lnTo>
                <a:lnTo>
                  <a:pt x="465651" y="102247"/>
                </a:lnTo>
                <a:lnTo>
                  <a:pt x="491674" y="102247"/>
                </a:lnTo>
                <a:lnTo>
                  <a:pt x="496766" y="97167"/>
                </a:lnTo>
                <a:lnTo>
                  <a:pt x="496766" y="5092"/>
                </a:lnTo>
                <a:lnTo>
                  <a:pt x="491674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433293" y="4059461"/>
            <a:ext cx="504190" cy="524510"/>
          </a:xfrm>
          <a:custGeom>
            <a:avLst/>
            <a:gdLst/>
            <a:ahLst/>
            <a:cxnLst/>
            <a:rect l="l" t="t" r="r" b="b"/>
            <a:pathLst>
              <a:path w="504189" h="524510">
                <a:moveTo>
                  <a:pt x="238217" y="0"/>
                </a:moveTo>
                <a:lnTo>
                  <a:pt x="198689" y="6918"/>
                </a:lnTo>
                <a:lnTo>
                  <a:pt x="195049" y="21602"/>
                </a:lnTo>
                <a:lnTo>
                  <a:pt x="204574" y="116217"/>
                </a:lnTo>
                <a:lnTo>
                  <a:pt x="46434" y="116217"/>
                </a:lnTo>
                <a:lnTo>
                  <a:pt x="33134" y="121377"/>
                </a:lnTo>
                <a:lnTo>
                  <a:pt x="28579" y="132727"/>
                </a:lnTo>
                <a:lnTo>
                  <a:pt x="32952" y="144078"/>
                </a:lnTo>
                <a:lnTo>
                  <a:pt x="46434" y="149237"/>
                </a:lnTo>
                <a:lnTo>
                  <a:pt x="207749" y="149237"/>
                </a:lnTo>
                <a:lnTo>
                  <a:pt x="223624" y="309270"/>
                </a:lnTo>
                <a:lnTo>
                  <a:pt x="17859" y="309270"/>
                </a:lnTo>
                <a:lnTo>
                  <a:pt x="4554" y="314431"/>
                </a:lnTo>
                <a:lnTo>
                  <a:pt x="0" y="325786"/>
                </a:lnTo>
                <a:lnTo>
                  <a:pt x="4375" y="337141"/>
                </a:lnTo>
                <a:lnTo>
                  <a:pt x="17859" y="342303"/>
                </a:lnTo>
                <a:lnTo>
                  <a:pt x="226799" y="342303"/>
                </a:lnTo>
                <a:lnTo>
                  <a:pt x="242674" y="506768"/>
                </a:lnTo>
                <a:lnTo>
                  <a:pt x="244693" y="514983"/>
                </a:lnTo>
                <a:lnTo>
                  <a:pt x="248861" y="520579"/>
                </a:lnTo>
                <a:lnTo>
                  <a:pt x="255174" y="523555"/>
                </a:lnTo>
                <a:lnTo>
                  <a:pt x="263629" y="523913"/>
                </a:lnTo>
                <a:lnTo>
                  <a:pt x="289029" y="522008"/>
                </a:lnTo>
                <a:lnTo>
                  <a:pt x="296977" y="520261"/>
                </a:lnTo>
                <a:lnTo>
                  <a:pt x="302602" y="516134"/>
                </a:lnTo>
                <a:lnTo>
                  <a:pt x="305728" y="509863"/>
                </a:lnTo>
                <a:lnTo>
                  <a:pt x="306174" y="501688"/>
                </a:lnTo>
                <a:lnTo>
                  <a:pt x="290299" y="342303"/>
                </a:lnTo>
                <a:lnTo>
                  <a:pt x="486527" y="342303"/>
                </a:lnTo>
                <a:lnTo>
                  <a:pt x="499386" y="337141"/>
                </a:lnTo>
                <a:lnTo>
                  <a:pt x="503672" y="325786"/>
                </a:lnTo>
                <a:lnTo>
                  <a:pt x="499386" y="314431"/>
                </a:lnTo>
                <a:lnTo>
                  <a:pt x="486527" y="309270"/>
                </a:lnTo>
                <a:lnTo>
                  <a:pt x="287124" y="309270"/>
                </a:lnTo>
                <a:lnTo>
                  <a:pt x="271249" y="149237"/>
                </a:lnTo>
                <a:lnTo>
                  <a:pt x="456669" y="149237"/>
                </a:lnTo>
                <a:lnTo>
                  <a:pt x="469892" y="144078"/>
                </a:lnTo>
                <a:lnTo>
                  <a:pt x="474300" y="132727"/>
                </a:lnTo>
                <a:lnTo>
                  <a:pt x="469892" y="121377"/>
                </a:lnTo>
                <a:lnTo>
                  <a:pt x="456669" y="116217"/>
                </a:lnTo>
                <a:lnTo>
                  <a:pt x="268074" y="116217"/>
                </a:lnTo>
                <a:lnTo>
                  <a:pt x="258549" y="17792"/>
                </a:lnTo>
                <a:lnTo>
                  <a:pt x="256533" y="9835"/>
                </a:lnTo>
                <a:lnTo>
                  <a:pt x="252431" y="4138"/>
                </a:lnTo>
                <a:lnTo>
                  <a:pt x="246305" y="820"/>
                </a:lnTo>
                <a:lnTo>
                  <a:pt x="23821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053143" y="4258236"/>
            <a:ext cx="456565" cy="282575"/>
          </a:xfrm>
          <a:custGeom>
            <a:avLst/>
            <a:gdLst/>
            <a:ahLst/>
            <a:cxnLst/>
            <a:rect l="l" t="t" r="r" b="b"/>
            <a:pathLst>
              <a:path w="456565" h="282575">
                <a:moveTo>
                  <a:pt x="323227" y="0"/>
                </a:moveTo>
                <a:lnTo>
                  <a:pt x="83820" y="0"/>
                </a:lnTo>
                <a:lnTo>
                  <a:pt x="75753" y="1071"/>
                </a:lnTo>
                <a:lnTo>
                  <a:pt x="69770" y="4286"/>
                </a:lnTo>
                <a:lnTo>
                  <a:pt x="66049" y="9644"/>
                </a:lnTo>
                <a:lnTo>
                  <a:pt x="64769" y="17145"/>
                </a:lnTo>
                <a:lnTo>
                  <a:pt x="65960" y="24745"/>
                </a:lnTo>
                <a:lnTo>
                  <a:pt x="69532" y="30321"/>
                </a:lnTo>
                <a:lnTo>
                  <a:pt x="75485" y="33754"/>
                </a:lnTo>
                <a:lnTo>
                  <a:pt x="83820" y="34925"/>
                </a:lnTo>
                <a:lnTo>
                  <a:pt x="280047" y="34925"/>
                </a:lnTo>
                <a:lnTo>
                  <a:pt x="280047" y="247027"/>
                </a:lnTo>
                <a:lnTo>
                  <a:pt x="19050" y="247027"/>
                </a:lnTo>
                <a:lnTo>
                  <a:pt x="10983" y="248188"/>
                </a:lnTo>
                <a:lnTo>
                  <a:pt x="5000" y="251552"/>
                </a:lnTo>
                <a:lnTo>
                  <a:pt x="1279" y="256939"/>
                </a:lnTo>
                <a:lnTo>
                  <a:pt x="0" y="264172"/>
                </a:lnTo>
                <a:lnTo>
                  <a:pt x="1190" y="271772"/>
                </a:lnTo>
                <a:lnTo>
                  <a:pt x="4762" y="277348"/>
                </a:lnTo>
                <a:lnTo>
                  <a:pt x="10715" y="280781"/>
                </a:lnTo>
                <a:lnTo>
                  <a:pt x="19050" y="281952"/>
                </a:lnTo>
                <a:lnTo>
                  <a:pt x="436892" y="281952"/>
                </a:lnTo>
                <a:lnTo>
                  <a:pt x="445227" y="280781"/>
                </a:lnTo>
                <a:lnTo>
                  <a:pt x="451180" y="277348"/>
                </a:lnTo>
                <a:lnTo>
                  <a:pt x="454752" y="271772"/>
                </a:lnTo>
                <a:lnTo>
                  <a:pt x="455942" y="264172"/>
                </a:lnTo>
                <a:lnTo>
                  <a:pt x="454664" y="256939"/>
                </a:lnTo>
                <a:lnTo>
                  <a:pt x="450946" y="251552"/>
                </a:lnTo>
                <a:lnTo>
                  <a:pt x="444964" y="248188"/>
                </a:lnTo>
                <a:lnTo>
                  <a:pt x="436892" y="247027"/>
                </a:lnTo>
                <a:lnTo>
                  <a:pt x="345452" y="247027"/>
                </a:lnTo>
                <a:lnTo>
                  <a:pt x="347992" y="25400"/>
                </a:lnTo>
                <a:lnTo>
                  <a:pt x="346444" y="14466"/>
                </a:lnTo>
                <a:lnTo>
                  <a:pt x="341801" y="6508"/>
                </a:lnTo>
                <a:lnTo>
                  <a:pt x="334062" y="1647"/>
                </a:lnTo>
                <a:lnTo>
                  <a:pt x="32322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618927" y="4308404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247731" y="4089632"/>
            <a:ext cx="464184" cy="481965"/>
          </a:xfrm>
          <a:custGeom>
            <a:avLst/>
            <a:gdLst/>
            <a:ahLst/>
            <a:cxnLst/>
            <a:rect l="l" t="t" r="r" b="b"/>
            <a:pathLst>
              <a:path w="464184" h="481964">
                <a:moveTo>
                  <a:pt x="399856" y="0"/>
                </a:moveTo>
                <a:lnTo>
                  <a:pt x="393093" y="1905"/>
                </a:lnTo>
                <a:lnTo>
                  <a:pt x="387995" y="6667"/>
                </a:lnTo>
                <a:lnTo>
                  <a:pt x="384681" y="14287"/>
                </a:lnTo>
                <a:lnTo>
                  <a:pt x="370171" y="64725"/>
                </a:lnTo>
                <a:lnTo>
                  <a:pt x="353854" y="113132"/>
                </a:lnTo>
                <a:lnTo>
                  <a:pt x="335501" y="159457"/>
                </a:lnTo>
                <a:lnTo>
                  <a:pt x="314877" y="203652"/>
                </a:lnTo>
                <a:lnTo>
                  <a:pt x="291752" y="245669"/>
                </a:lnTo>
                <a:lnTo>
                  <a:pt x="265893" y="285459"/>
                </a:lnTo>
                <a:lnTo>
                  <a:pt x="237069" y="322973"/>
                </a:lnTo>
                <a:lnTo>
                  <a:pt x="205047" y="358163"/>
                </a:lnTo>
                <a:lnTo>
                  <a:pt x="169595" y="390980"/>
                </a:lnTo>
                <a:lnTo>
                  <a:pt x="130482" y="421375"/>
                </a:lnTo>
                <a:lnTo>
                  <a:pt x="87476" y="449300"/>
                </a:lnTo>
                <a:lnTo>
                  <a:pt x="80828" y="454408"/>
                </a:lnTo>
                <a:lnTo>
                  <a:pt x="77157" y="460168"/>
                </a:lnTo>
                <a:lnTo>
                  <a:pt x="76581" y="466524"/>
                </a:lnTo>
                <a:lnTo>
                  <a:pt x="79221" y="473417"/>
                </a:lnTo>
                <a:lnTo>
                  <a:pt x="83715" y="478866"/>
                </a:lnTo>
                <a:lnTo>
                  <a:pt x="89460" y="481757"/>
                </a:lnTo>
                <a:lnTo>
                  <a:pt x="96276" y="481906"/>
                </a:lnTo>
                <a:lnTo>
                  <a:pt x="103986" y="479132"/>
                </a:lnTo>
                <a:lnTo>
                  <a:pt x="150508" y="453337"/>
                </a:lnTo>
                <a:lnTo>
                  <a:pt x="193627" y="425486"/>
                </a:lnTo>
                <a:lnTo>
                  <a:pt x="233455" y="395588"/>
                </a:lnTo>
                <a:lnTo>
                  <a:pt x="270109" y="363653"/>
                </a:lnTo>
                <a:lnTo>
                  <a:pt x="303702" y="329689"/>
                </a:lnTo>
                <a:lnTo>
                  <a:pt x="334349" y="293704"/>
                </a:lnTo>
                <a:lnTo>
                  <a:pt x="362165" y="255709"/>
                </a:lnTo>
                <a:lnTo>
                  <a:pt x="387264" y="215712"/>
                </a:lnTo>
                <a:lnTo>
                  <a:pt x="409761" y="173721"/>
                </a:lnTo>
                <a:lnTo>
                  <a:pt x="429771" y="129746"/>
                </a:lnTo>
                <a:lnTo>
                  <a:pt x="447407" y="83795"/>
                </a:lnTo>
                <a:lnTo>
                  <a:pt x="462786" y="35877"/>
                </a:lnTo>
                <a:lnTo>
                  <a:pt x="463738" y="27562"/>
                </a:lnTo>
                <a:lnTo>
                  <a:pt x="461833" y="20796"/>
                </a:lnTo>
                <a:lnTo>
                  <a:pt x="457071" y="15696"/>
                </a:lnTo>
                <a:lnTo>
                  <a:pt x="449451" y="12382"/>
                </a:lnTo>
                <a:lnTo>
                  <a:pt x="408163" y="952"/>
                </a:lnTo>
                <a:lnTo>
                  <a:pt x="399856" y="0"/>
                </a:lnTo>
                <a:close/>
              </a:path>
              <a:path w="464184" h="481964">
                <a:moveTo>
                  <a:pt x="26117" y="2301"/>
                </a:moveTo>
                <a:lnTo>
                  <a:pt x="0" y="21986"/>
                </a:lnTo>
                <a:lnTo>
                  <a:pt x="1054" y="29041"/>
                </a:lnTo>
                <a:lnTo>
                  <a:pt x="5561" y="36512"/>
                </a:lnTo>
                <a:lnTo>
                  <a:pt x="33054" y="70661"/>
                </a:lnTo>
                <a:lnTo>
                  <a:pt x="57870" y="105817"/>
                </a:lnTo>
                <a:lnTo>
                  <a:pt x="80665" y="142520"/>
                </a:lnTo>
                <a:lnTo>
                  <a:pt x="102093" y="181305"/>
                </a:lnTo>
                <a:lnTo>
                  <a:pt x="106958" y="188210"/>
                </a:lnTo>
                <a:lnTo>
                  <a:pt x="112956" y="191782"/>
                </a:lnTo>
                <a:lnTo>
                  <a:pt x="120029" y="192020"/>
                </a:lnTo>
                <a:lnTo>
                  <a:pt x="128116" y="188925"/>
                </a:lnTo>
                <a:lnTo>
                  <a:pt x="156068" y="173050"/>
                </a:lnTo>
                <a:lnTo>
                  <a:pt x="162580" y="167821"/>
                </a:lnTo>
                <a:lnTo>
                  <a:pt x="165822" y="161699"/>
                </a:lnTo>
                <a:lnTo>
                  <a:pt x="165616" y="154744"/>
                </a:lnTo>
                <a:lnTo>
                  <a:pt x="133875" y="108040"/>
                </a:lnTo>
                <a:lnTo>
                  <a:pt x="104779" y="71920"/>
                </a:lnTo>
                <a:lnTo>
                  <a:pt x="73540" y="38419"/>
                </a:lnTo>
                <a:lnTo>
                  <a:pt x="39203" y="7302"/>
                </a:lnTo>
                <a:lnTo>
                  <a:pt x="32632" y="3462"/>
                </a:lnTo>
                <a:lnTo>
                  <a:pt x="26117" y="2301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812727" y="4308404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416240" y="4110266"/>
            <a:ext cx="515620" cy="452120"/>
          </a:xfrm>
          <a:custGeom>
            <a:avLst/>
            <a:gdLst/>
            <a:ahLst/>
            <a:cxnLst/>
            <a:rect l="l" t="t" r="r" b="b"/>
            <a:pathLst>
              <a:path w="515620" h="452120">
                <a:moveTo>
                  <a:pt x="391547" y="0"/>
                </a:moveTo>
                <a:lnTo>
                  <a:pt x="89261" y="0"/>
                </a:lnTo>
                <a:lnTo>
                  <a:pt x="76410" y="5459"/>
                </a:lnTo>
                <a:lnTo>
                  <a:pt x="72126" y="17468"/>
                </a:lnTo>
                <a:lnTo>
                  <a:pt x="76410" y="29478"/>
                </a:lnTo>
                <a:lnTo>
                  <a:pt x="89261" y="34937"/>
                </a:lnTo>
                <a:lnTo>
                  <a:pt x="336937" y="34937"/>
                </a:lnTo>
                <a:lnTo>
                  <a:pt x="315505" y="85336"/>
                </a:lnTo>
                <a:lnTo>
                  <a:pt x="292206" y="132637"/>
                </a:lnTo>
                <a:lnTo>
                  <a:pt x="266811" y="177021"/>
                </a:lnTo>
                <a:lnTo>
                  <a:pt x="239091" y="218665"/>
                </a:lnTo>
                <a:lnTo>
                  <a:pt x="208817" y="257749"/>
                </a:lnTo>
                <a:lnTo>
                  <a:pt x="175763" y="294452"/>
                </a:lnTo>
                <a:lnTo>
                  <a:pt x="139698" y="328953"/>
                </a:lnTo>
                <a:lnTo>
                  <a:pt x="100394" y="361430"/>
                </a:lnTo>
                <a:lnTo>
                  <a:pt x="57623" y="392063"/>
                </a:lnTo>
                <a:lnTo>
                  <a:pt x="11156" y="421030"/>
                </a:lnTo>
                <a:lnTo>
                  <a:pt x="4499" y="426032"/>
                </a:lnTo>
                <a:lnTo>
                  <a:pt x="760" y="431512"/>
                </a:lnTo>
                <a:lnTo>
                  <a:pt x="0" y="437466"/>
                </a:lnTo>
                <a:lnTo>
                  <a:pt x="2279" y="443890"/>
                </a:lnTo>
                <a:lnTo>
                  <a:pt x="6302" y="449150"/>
                </a:lnTo>
                <a:lnTo>
                  <a:pt x="11639" y="451675"/>
                </a:lnTo>
                <a:lnTo>
                  <a:pt x="18167" y="451580"/>
                </a:lnTo>
                <a:lnTo>
                  <a:pt x="70831" y="425527"/>
                </a:lnTo>
                <a:lnTo>
                  <a:pt x="113910" y="400318"/>
                </a:lnTo>
                <a:lnTo>
                  <a:pt x="154801" y="373310"/>
                </a:lnTo>
                <a:lnTo>
                  <a:pt x="193302" y="344458"/>
                </a:lnTo>
                <a:lnTo>
                  <a:pt x="229214" y="313718"/>
                </a:lnTo>
                <a:lnTo>
                  <a:pt x="262338" y="281044"/>
                </a:lnTo>
                <a:lnTo>
                  <a:pt x="292474" y="246392"/>
                </a:lnTo>
                <a:lnTo>
                  <a:pt x="328360" y="281644"/>
                </a:lnTo>
                <a:lnTo>
                  <a:pt x="361136" y="317746"/>
                </a:lnTo>
                <a:lnTo>
                  <a:pt x="391655" y="355403"/>
                </a:lnTo>
                <a:lnTo>
                  <a:pt x="420773" y="395316"/>
                </a:lnTo>
                <a:lnTo>
                  <a:pt x="449344" y="438188"/>
                </a:lnTo>
                <a:lnTo>
                  <a:pt x="455030" y="444516"/>
                </a:lnTo>
                <a:lnTo>
                  <a:pt x="461489" y="447389"/>
                </a:lnTo>
                <a:lnTo>
                  <a:pt x="468543" y="446928"/>
                </a:lnTo>
                <a:lnTo>
                  <a:pt x="476014" y="443255"/>
                </a:lnTo>
                <a:lnTo>
                  <a:pt x="506494" y="422300"/>
                </a:lnTo>
                <a:lnTo>
                  <a:pt x="512446" y="416516"/>
                </a:lnTo>
                <a:lnTo>
                  <a:pt x="515062" y="409840"/>
                </a:lnTo>
                <a:lnTo>
                  <a:pt x="514347" y="402571"/>
                </a:lnTo>
                <a:lnTo>
                  <a:pt x="471096" y="348894"/>
                </a:lnTo>
                <a:lnTo>
                  <a:pt x="432556" y="309457"/>
                </a:lnTo>
                <a:lnTo>
                  <a:pt x="394442" y="275295"/>
                </a:lnTo>
                <a:lnTo>
                  <a:pt x="356511" y="245008"/>
                </a:lnTo>
                <a:lnTo>
                  <a:pt x="318522" y="217195"/>
                </a:lnTo>
                <a:lnTo>
                  <a:pt x="345918" y="177411"/>
                </a:lnTo>
                <a:lnTo>
                  <a:pt x="370517" y="137093"/>
                </a:lnTo>
                <a:lnTo>
                  <a:pt x="394519" y="91894"/>
                </a:lnTo>
                <a:lnTo>
                  <a:pt x="420122" y="37465"/>
                </a:lnTo>
                <a:lnTo>
                  <a:pt x="422979" y="23486"/>
                </a:lnTo>
                <a:lnTo>
                  <a:pt x="418693" y="11831"/>
                </a:lnTo>
                <a:lnTo>
                  <a:pt x="407977" y="3626"/>
                </a:lnTo>
                <a:lnTo>
                  <a:pt x="39154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24" name="object 2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735" y="14817000"/>
              <a:ext cx="379065" cy="8656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034" y="3604895"/>
            <a:ext cx="2264797" cy="300665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320" y="11485160"/>
            <a:ext cx="1550902" cy="305250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865" y="11489416"/>
            <a:ext cx="895127" cy="299700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3574313" y="11480889"/>
            <a:ext cx="509270" cy="299085"/>
          </a:xfrm>
          <a:custGeom>
            <a:avLst/>
            <a:gdLst/>
            <a:ahLst/>
            <a:cxnLst/>
            <a:rect l="l" t="t" r="r" b="b"/>
            <a:pathLst>
              <a:path w="509270" h="299084">
                <a:moveTo>
                  <a:pt x="211162" y="253466"/>
                </a:moveTo>
                <a:lnTo>
                  <a:pt x="206248" y="247230"/>
                </a:lnTo>
                <a:lnTo>
                  <a:pt x="198043" y="247230"/>
                </a:lnTo>
                <a:lnTo>
                  <a:pt x="196735" y="247561"/>
                </a:lnTo>
                <a:lnTo>
                  <a:pt x="195097" y="247891"/>
                </a:lnTo>
                <a:lnTo>
                  <a:pt x="170649" y="254444"/>
                </a:lnTo>
                <a:lnTo>
                  <a:pt x="144106" y="258927"/>
                </a:lnTo>
                <a:lnTo>
                  <a:pt x="114122" y="261493"/>
                </a:lnTo>
                <a:lnTo>
                  <a:pt x="79349" y="262318"/>
                </a:lnTo>
                <a:lnTo>
                  <a:pt x="52108" y="260667"/>
                </a:lnTo>
                <a:lnTo>
                  <a:pt x="35001" y="255524"/>
                </a:lnTo>
                <a:lnTo>
                  <a:pt x="26136" y="246557"/>
                </a:lnTo>
                <a:lnTo>
                  <a:pt x="23609" y="233464"/>
                </a:lnTo>
                <a:lnTo>
                  <a:pt x="23609" y="161328"/>
                </a:lnTo>
                <a:lnTo>
                  <a:pt x="64338" y="151866"/>
                </a:lnTo>
                <a:lnTo>
                  <a:pt x="101041" y="140017"/>
                </a:lnTo>
                <a:lnTo>
                  <a:pt x="142709" y="122834"/>
                </a:lnTo>
                <a:lnTo>
                  <a:pt x="177723" y="103949"/>
                </a:lnTo>
                <a:lnTo>
                  <a:pt x="185254" y="95745"/>
                </a:lnTo>
                <a:lnTo>
                  <a:pt x="185254" y="84594"/>
                </a:lnTo>
                <a:lnTo>
                  <a:pt x="179679" y="79349"/>
                </a:lnTo>
                <a:lnTo>
                  <a:pt x="170510" y="79349"/>
                </a:lnTo>
                <a:lnTo>
                  <a:pt x="167551" y="80340"/>
                </a:lnTo>
                <a:lnTo>
                  <a:pt x="165265" y="81978"/>
                </a:lnTo>
                <a:lnTo>
                  <a:pt x="133908" y="101104"/>
                </a:lnTo>
                <a:lnTo>
                  <a:pt x="98856" y="117398"/>
                </a:lnTo>
                <a:lnTo>
                  <a:pt x="61607" y="130492"/>
                </a:lnTo>
                <a:lnTo>
                  <a:pt x="23609" y="140017"/>
                </a:lnTo>
                <a:lnTo>
                  <a:pt x="23609" y="35090"/>
                </a:lnTo>
                <a:lnTo>
                  <a:pt x="17703" y="31483"/>
                </a:lnTo>
                <a:lnTo>
                  <a:pt x="5905" y="31483"/>
                </a:lnTo>
                <a:lnTo>
                  <a:pt x="0" y="35090"/>
                </a:lnTo>
                <a:lnTo>
                  <a:pt x="0" y="238379"/>
                </a:lnTo>
                <a:lnTo>
                  <a:pt x="4038" y="258749"/>
                </a:lnTo>
                <a:lnTo>
                  <a:pt x="17297" y="273177"/>
                </a:lnTo>
                <a:lnTo>
                  <a:pt x="41503" y="281774"/>
                </a:lnTo>
                <a:lnTo>
                  <a:pt x="78371" y="284607"/>
                </a:lnTo>
                <a:lnTo>
                  <a:pt x="116205" y="283946"/>
                </a:lnTo>
                <a:lnTo>
                  <a:pt x="176022" y="277837"/>
                </a:lnTo>
                <a:lnTo>
                  <a:pt x="211162" y="264287"/>
                </a:lnTo>
                <a:lnTo>
                  <a:pt x="211162" y="262318"/>
                </a:lnTo>
                <a:lnTo>
                  <a:pt x="211162" y="253466"/>
                </a:lnTo>
                <a:close/>
              </a:path>
              <a:path w="509270" h="299084">
                <a:moveTo>
                  <a:pt x="219354" y="65582"/>
                </a:moveTo>
                <a:lnTo>
                  <a:pt x="198031" y="31229"/>
                </a:lnTo>
                <a:lnTo>
                  <a:pt x="185915" y="19685"/>
                </a:lnTo>
                <a:lnTo>
                  <a:pt x="178371" y="19685"/>
                </a:lnTo>
                <a:lnTo>
                  <a:pt x="173786" y="23622"/>
                </a:lnTo>
                <a:lnTo>
                  <a:pt x="173786" y="30175"/>
                </a:lnTo>
                <a:lnTo>
                  <a:pt x="174434" y="31813"/>
                </a:lnTo>
                <a:lnTo>
                  <a:pt x="176085" y="33782"/>
                </a:lnTo>
                <a:lnTo>
                  <a:pt x="182829" y="42202"/>
                </a:lnTo>
                <a:lnTo>
                  <a:pt x="189522" y="51739"/>
                </a:lnTo>
                <a:lnTo>
                  <a:pt x="195732" y="61658"/>
                </a:lnTo>
                <a:lnTo>
                  <a:pt x="201002" y="71158"/>
                </a:lnTo>
                <a:lnTo>
                  <a:pt x="203288" y="75425"/>
                </a:lnTo>
                <a:lnTo>
                  <a:pt x="205917" y="77063"/>
                </a:lnTo>
                <a:lnTo>
                  <a:pt x="214439" y="77063"/>
                </a:lnTo>
                <a:lnTo>
                  <a:pt x="219354" y="72809"/>
                </a:lnTo>
                <a:lnTo>
                  <a:pt x="219354" y="65582"/>
                </a:lnTo>
                <a:close/>
              </a:path>
              <a:path w="509270" h="299084">
                <a:moveTo>
                  <a:pt x="254774" y="44919"/>
                </a:moveTo>
                <a:lnTo>
                  <a:pt x="233540" y="12128"/>
                </a:lnTo>
                <a:lnTo>
                  <a:pt x="221653" y="0"/>
                </a:lnTo>
                <a:lnTo>
                  <a:pt x="213779" y="0"/>
                </a:lnTo>
                <a:lnTo>
                  <a:pt x="209194" y="3949"/>
                </a:lnTo>
                <a:lnTo>
                  <a:pt x="209194" y="9855"/>
                </a:lnTo>
                <a:lnTo>
                  <a:pt x="209854" y="11811"/>
                </a:lnTo>
                <a:lnTo>
                  <a:pt x="211493" y="13779"/>
                </a:lnTo>
                <a:lnTo>
                  <a:pt x="218274" y="22110"/>
                </a:lnTo>
                <a:lnTo>
                  <a:pt x="224929" y="31242"/>
                </a:lnTo>
                <a:lnTo>
                  <a:pt x="231406" y="41084"/>
                </a:lnTo>
                <a:lnTo>
                  <a:pt x="237718" y="51739"/>
                </a:lnTo>
                <a:lnTo>
                  <a:pt x="239687" y="55092"/>
                </a:lnTo>
                <a:lnTo>
                  <a:pt x="242316" y="56413"/>
                </a:lnTo>
                <a:lnTo>
                  <a:pt x="251167" y="56413"/>
                </a:lnTo>
                <a:lnTo>
                  <a:pt x="254774" y="52793"/>
                </a:lnTo>
                <a:lnTo>
                  <a:pt x="254774" y="44919"/>
                </a:lnTo>
                <a:close/>
              </a:path>
              <a:path w="509270" h="299084">
                <a:moveTo>
                  <a:pt x="508889" y="90843"/>
                </a:moveTo>
                <a:lnTo>
                  <a:pt x="506882" y="80467"/>
                </a:lnTo>
                <a:lnTo>
                  <a:pt x="500976" y="72021"/>
                </a:lnTo>
                <a:lnTo>
                  <a:pt x="491324" y="66357"/>
                </a:lnTo>
                <a:lnTo>
                  <a:pt x="478066" y="64274"/>
                </a:lnTo>
                <a:lnTo>
                  <a:pt x="380352" y="64274"/>
                </a:lnTo>
                <a:lnTo>
                  <a:pt x="384175" y="57226"/>
                </a:lnTo>
                <a:lnTo>
                  <a:pt x="391464" y="42887"/>
                </a:lnTo>
                <a:lnTo>
                  <a:pt x="396748" y="31165"/>
                </a:lnTo>
                <a:lnTo>
                  <a:pt x="397078" y="29184"/>
                </a:lnTo>
                <a:lnTo>
                  <a:pt x="397078" y="20015"/>
                </a:lnTo>
                <a:lnTo>
                  <a:pt x="390194" y="15417"/>
                </a:lnTo>
                <a:lnTo>
                  <a:pt x="379044" y="15417"/>
                </a:lnTo>
                <a:lnTo>
                  <a:pt x="374446" y="18034"/>
                </a:lnTo>
                <a:lnTo>
                  <a:pt x="372491" y="23291"/>
                </a:lnTo>
                <a:lnTo>
                  <a:pt x="358254" y="54051"/>
                </a:lnTo>
                <a:lnTo>
                  <a:pt x="338797" y="83908"/>
                </a:lnTo>
                <a:lnTo>
                  <a:pt x="315036" y="111506"/>
                </a:lnTo>
                <a:lnTo>
                  <a:pt x="287883" y="135432"/>
                </a:lnTo>
                <a:lnTo>
                  <a:pt x="283959" y="138379"/>
                </a:lnTo>
                <a:lnTo>
                  <a:pt x="282638" y="141655"/>
                </a:lnTo>
                <a:lnTo>
                  <a:pt x="282638" y="151168"/>
                </a:lnTo>
                <a:lnTo>
                  <a:pt x="286905" y="156083"/>
                </a:lnTo>
                <a:lnTo>
                  <a:pt x="295757" y="156083"/>
                </a:lnTo>
                <a:lnTo>
                  <a:pt x="297726" y="155435"/>
                </a:lnTo>
                <a:lnTo>
                  <a:pt x="333578" y="124942"/>
                </a:lnTo>
                <a:lnTo>
                  <a:pt x="365594" y="86245"/>
                </a:lnTo>
                <a:lnTo>
                  <a:pt x="480695" y="86245"/>
                </a:lnTo>
                <a:lnTo>
                  <a:pt x="483641" y="88214"/>
                </a:lnTo>
                <a:lnTo>
                  <a:pt x="483641" y="94119"/>
                </a:lnTo>
                <a:lnTo>
                  <a:pt x="465239" y="143878"/>
                </a:lnTo>
                <a:lnTo>
                  <a:pt x="439369" y="184277"/>
                </a:lnTo>
                <a:lnTo>
                  <a:pt x="420827" y="167779"/>
                </a:lnTo>
                <a:lnTo>
                  <a:pt x="401904" y="152641"/>
                </a:lnTo>
                <a:lnTo>
                  <a:pt x="384594" y="140195"/>
                </a:lnTo>
                <a:lnTo>
                  <a:pt x="370840" y="131813"/>
                </a:lnTo>
                <a:lnTo>
                  <a:pt x="368223" y="130517"/>
                </a:lnTo>
                <a:lnTo>
                  <a:pt x="365925" y="129857"/>
                </a:lnTo>
                <a:lnTo>
                  <a:pt x="357403" y="129857"/>
                </a:lnTo>
                <a:lnTo>
                  <a:pt x="353136" y="135102"/>
                </a:lnTo>
                <a:lnTo>
                  <a:pt x="353136" y="144602"/>
                </a:lnTo>
                <a:lnTo>
                  <a:pt x="354774" y="147891"/>
                </a:lnTo>
                <a:lnTo>
                  <a:pt x="358711" y="150190"/>
                </a:lnTo>
                <a:lnTo>
                  <a:pt x="373100" y="159448"/>
                </a:lnTo>
                <a:lnTo>
                  <a:pt x="389204" y="171335"/>
                </a:lnTo>
                <a:lnTo>
                  <a:pt x="406298" y="185686"/>
                </a:lnTo>
                <a:lnTo>
                  <a:pt x="423633" y="202311"/>
                </a:lnTo>
                <a:lnTo>
                  <a:pt x="397433" y="226377"/>
                </a:lnTo>
                <a:lnTo>
                  <a:pt x="369417" y="246494"/>
                </a:lnTo>
                <a:lnTo>
                  <a:pt x="340220" y="262813"/>
                </a:lnTo>
                <a:lnTo>
                  <a:pt x="310515" y="275437"/>
                </a:lnTo>
                <a:lnTo>
                  <a:pt x="304609" y="277406"/>
                </a:lnTo>
                <a:lnTo>
                  <a:pt x="302323" y="282003"/>
                </a:lnTo>
                <a:lnTo>
                  <a:pt x="302323" y="293141"/>
                </a:lnTo>
                <a:lnTo>
                  <a:pt x="307238" y="298716"/>
                </a:lnTo>
                <a:lnTo>
                  <a:pt x="315429" y="298716"/>
                </a:lnTo>
                <a:lnTo>
                  <a:pt x="316738" y="298399"/>
                </a:lnTo>
                <a:lnTo>
                  <a:pt x="364375" y="277050"/>
                </a:lnTo>
                <a:lnTo>
                  <a:pt x="403352" y="252031"/>
                </a:lnTo>
                <a:lnTo>
                  <a:pt x="437972" y="221869"/>
                </a:lnTo>
                <a:lnTo>
                  <a:pt x="467296" y="187032"/>
                </a:lnTo>
                <a:lnTo>
                  <a:pt x="490372" y="148005"/>
                </a:lnTo>
                <a:lnTo>
                  <a:pt x="506260" y="105270"/>
                </a:lnTo>
                <a:lnTo>
                  <a:pt x="508889" y="93129"/>
                </a:lnTo>
                <a:lnTo>
                  <a:pt x="508889" y="9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9097" y="11516632"/>
            <a:ext cx="207225" cy="253453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67804" y="11532367"/>
            <a:ext cx="238379" cy="232473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7494" y="11549747"/>
            <a:ext cx="182968" cy="18295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5043576" y="11477295"/>
            <a:ext cx="902969" cy="302895"/>
          </a:xfrm>
          <a:custGeom>
            <a:avLst/>
            <a:gdLst/>
            <a:ahLst/>
            <a:cxnLst/>
            <a:rect l="l" t="t" r="r" b="b"/>
            <a:pathLst>
              <a:path w="902970" h="302895">
                <a:moveTo>
                  <a:pt x="167551" y="77698"/>
                </a:moveTo>
                <a:lnTo>
                  <a:pt x="163944" y="72783"/>
                </a:lnTo>
                <a:lnTo>
                  <a:pt x="156400" y="72783"/>
                </a:lnTo>
                <a:lnTo>
                  <a:pt x="154432" y="73113"/>
                </a:lnTo>
                <a:lnTo>
                  <a:pt x="141732" y="75501"/>
                </a:lnTo>
                <a:lnTo>
                  <a:pt x="127838" y="77711"/>
                </a:lnTo>
                <a:lnTo>
                  <a:pt x="112890" y="79667"/>
                </a:lnTo>
                <a:lnTo>
                  <a:pt x="97053" y="81305"/>
                </a:lnTo>
                <a:lnTo>
                  <a:pt x="98958" y="68033"/>
                </a:lnTo>
                <a:lnTo>
                  <a:pt x="100761" y="54622"/>
                </a:lnTo>
                <a:lnTo>
                  <a:pt x="102400" y="41617"/>
                </a:lnTo>
                <a:lnTo>
                  <a:pt x="103936" y="28524"/>
                </a:lnTo>
                <a:lnTo>
                  <a:pt x="103936" y="19989"/>
                </a:lnTo>
                <a:lnTo>
                  <a:pt x="98031" y="16052"/>
                </a:lnTo>
                <a:lnTo>
                  <a:pt x="86563" y="16052"/>
                </a:lnTo>
                <a:lnTo>
                  <a:pt x="80987" y="19011"/>
                </a:lnTo>
                <a:lnTo>
                  <a:pt x="80327" y="25895"/>
                </a:lnTo>
                <a:lnTo>
                  <a:pt x="78790" y="40335"/>
                </a:lnTo>
                <a:lnTo>
                  <a:pt x="73113" y="82626"/>
                </a:lnTo>
                <a:lnTo>
                  <a:pt x="24384" y="85661"/>
                </a:lnTo>
                <a:lnTo>
                  <a:pt x="9512" y="85890"/>
                </a:lnTo>
                <a:lnTo>
                  <a:pt x="3276" y="85890"/>
                </a:lnTo>
                <a:lnTo>
                  <a:pt x="0" y="90817"/>
                </a:lnTo>
                <a:lnTo>
                  <a:pt x="0" y="101307"/>
                </a:lnTo>
                <a:lnTo>
                  <a:pt x="3937" y="106883"/>
                </a:lnTo>
                <a:lnTo>
                  <a:pt x="10490" y="106883"/>
                </a:lnTo>
                <a:lnTo>
                  <a:pt x="25006" y="106718"/>
                </a:lnTo>
                <a:lnTo>
                  <a:pt x="39585" y="106235"/>
                </a:lnTo>
                <a:lnTo>
                  <a:pt x="54292" y="105511"/>
                </a:lnTo>
                <a:lnTo>
                  <a:pt x="69176" y="104584"/>
                </a:lnTo>
                <a:lnTo>
                  <a:pt x="58267" y="151091"/>
                </a:lnTo>
                <a:lnTo>
                  <a:pt x="44831" y="195465"/>
                </a:lnTo>
                <a:lnTo>
                  <a:pt x="29057" y="237439"/>
                </a:lnTo>
                <a:lnTo>
                  <a:pt x="11137" y="276733"/>
                </a:lnTo>
                <a:lnTo>
                  <a:pt x="10490" y="278701"/>
                </a:lnTo>
                <a:lnTo>
                  <a:pt x="10160" y="280339"/>
                </a:lnTo>
                <a:lnTo>
                  <a:pt x="10160" y="288201"/>
                </a:lnTo>
                <a:lnTo>
                  <a:pt x="15735" y="292468"/>
                </a:lnTo>
                <a:lnTo>
                  <a:pt x="26555" y="292468"/>
                </a:lnTo>
                <a:lnTo>
                  <a:pt x="51473" y="244551"/>
                </a:lnTo>
                <a:lnTo>
                  <a:pt x="67665" y="199936"/>
                </a:lnTo>
                <a:lnTo>
                  <a:pt x="81343" y="152476"/>
                </a:lnTo>
                <a:lnTo>
                  <a:pt x="92036" y="104584"/>
                </a:lnTo>
                <a:lnTo>
                  <a:pt x="92468" y="102628"/>
                </a:lnTo>
                <a:lnTo>
                  <a:pt x="110566" y="100723"/>
                </a:lnTo>
                <a:lnTo>
                  <a:pt x="159346" y="92773"/>
                </a:lnTo>
                <a:lnTo>
                  <a:pt x="167551" y="87210"/>
                </a:lnTo>
                <a:lnTo>
                  <a:pt x="167551" y="81305"/>
                </a:lnTo>
                <a:lnTo>
                  <a:pt x="167551" y="77698"/>
                </a:lnTo>
                <a:close/>
              </a:path>
              <a:path w="902970" h="302895">
                <a:moveTo>
                  <a:pt x="263283" y="130822"/>
                </a:moveTo>
                <a:lnTo>
                  <a:pt x="215747" y="121958"/>
                </a:lnTo>
                <a:lnTo>
                  <a:pt x="198386" y="122770"/>
                </a:lnTo>
                <a:lnTo>
                  <a:pt x="146558" y="131813"/>
                </a:lnTo>
                <a:lnTo>
                  <a:pt x="137706" y="138696"/>
                </a:lnTo>
                <a:lnTo>
                  <a:pt x="137706" y="148526"/>
                </a:lnTo>
                <a:lnTo>
                  <a:pt x="141312" y="153441"/>
                </a:lnTo>
                <a:lnTo>
                  <a:pt x="148856" y="153441"/>
                </a:lnTo>
                <a:lnTo>
                  <a:pt x="152133" y="152793"/>
                </a:lnTo>
                <a:lnTo>
                  <a:pt x="167678" y="149199"/>
                </a:lnTo>
                <a:lnTo>
                  <a:pt x="184721" y="146405"/>
                </a:lnTo>
                <a:lnTo>
                  <a:pt x="201701" y="144589"/>
                </a:lnTo>
                <a:lnTo>
                  <a:pt x="217055" y="143941"/>
                </a:lnTo>
                <a:lnTo>
                  <a:pt x="225513" y="144068"/>
                </a:lnTo>
                <a:lnTo>
                  <a:pt x="234276" y="144437"/>
                </a:lnTo>
                <a:lnTo>
                  <a:pt x="243522" y="145046"/>
                </a:lnTo>
                <a:lnTo>
                  <a:pt x="253453" y="145897"/>
                </a:lnTo>
                <a:lnTo>
                  <a:pt x="259689" y="145897"/>
                </a:lnTo>
                <a:lnTo>
                  <a:pt x="261124" y="143941"/>
                </a:lnTo>
                <a:lnTo>
                  <a:pt x="263283" y="140982"/>
                </a:lnTo>
                <a:lnTo>
                  <a:pt x="263283" y="130822"/>
                </a:lnTo>
                <a:close/>
              </a:path>
              <a:path w="902970" h="302895">
                <a:moveTo>
                  <a:pt x="274764" y="269519"/>
                </a:moveTo>
                <a:lnTo>
                  <a:pt x="270840" y="263944"/>
                </a:lnTo>
                <a:lnTo>
                  <a:pt x="263283" y="263944"/>
                </a:lnTo>
                <a:lnTo>
                  <a:pt x="261975" y="264261"/>
                </a:lnTo>
                <a:lnTo>
                  <a:pt x="260997" y="264604"/>
                </a:lnTo>
                <a:lnTo>
                  <a:pt x="247523" y="268185"/>
                </a:lnTo>
                <a:lnTo>
                  <a:pt x="233870" y="270624"/>
                </a:lnTo>
                <a:lnTo>
                  <a:pt x="219595" y="272021"/>
                </a:lnTo>
                <a:lnTo>
                  <a:pt x="204266" y="272465"/>
                </a:lnTo>
                <a:lnTo>
                  <a:pt x="177901" y="270675"/>
                </a:lnTo>
                <a:lnTo>
                  <a:pt x="159105" y="264769"/>
                </a:lnTo>
                <a:lnTo>
                  <a:pt x="146824" y="253936"/>
                </a:lnTo>
                <a:lnTo>
                  <a:pt x="140004" y="237375"/>
                </a:lnTo>
                <a:lnTo>
                  <a:pt x="138696" y="231152"/>
                </a:lnTo>
                <a:lnTo>
                  <a:pt x="134112" y="228536"/>
                </a:lnTo>
                <a:lnTo>
                  <a:pt x="122961" y="228536"/>
                </a:lnTo>
                <a:lnTo>
                  <a:pt x="117716" y="232473"/>
                </a:lnTo>
                <a:lnTo>
                  <a:pt x="117716" y="239674"/>
                </a:lnTo>
                <a:lnTo>
                  <a:pt x="118033" y="241642"/>
                </a:lnTo>
                <a:lnTo>
                  <a:pt x="144640" y="282143"/>
                </a:lnTo>
                <a:lnTo>
                  <a:pt x="204597" y="295084"/>
                </a:lnTo>
                <a:lnTo>
                  <a:pt x="221094" y="294703"/>
                </a:lnTo>
                <a:lnTo>
                  <a:pt x="266242" y="287540"/>
                </a:lnTo>
                <a:lnTo>
                  <a:pt x="274764" y="280657"/>
                </a:lnTo>
                <a:lnTo>
                  <a:pt x="274764" y="272465"/>
                </a:lnTo>
                <a:lnTo>
                  <a:pt x="274764" y="269519"/>
                </a:lnTo>
                <a:close/>
              </a:path>
              <a:path w="902970" h="302895">
                <a:moveTo>
                  <a:pt x="587565" y="210832"/>
                </a:moveTo>
                <a:lnTo>
                  <a:pt x="581329" y="206235"/>
                </a:lnTo>
                <a:lnTo>
                  <a:pt x="571182" y="206235"/>
                </a:lnTo>
                <a:lnTo>
                  <a:pt x="567893" y="208203"/>
                </a:lnTo>
                <a:lnTo>
                  <a:pt x="565924" y="213118"/>
                </a:lnTo>
                <a:lnTo>
                  <a:pt x="554101" y="238442"/>
                </a:lnTo>
                <a:lnTo>
                  <a:pt x="539623" y="256120"/>
                </a:lnTo>
                <a:lnTo>
                  <a:pt x="523786" y="266471"/>
                </a:lnTo>
                <a:lnTo>
                  <a:pt x="507885" y="269849"/>
                </a:lnTo>
                <a:lnTo>
                  <a:pt x="495439" y="267830"/>
                </a:lnTo>
                <a:lnTo>
                  <a:pt x="487235" y="260350"/>
                </a:lnTo>
                <a:lnTo>
                  <a:pt x="482714" y="245237"/>
                </a:lnTo>
                <a:lnTo>
                  <a:pt x="481330" y="220345"/>
                </a:lnTo>
                <a:lnTo>
                  <a:pt x="481330" y="204597"/>
                </a:lnTo>
                <a:lnTo>
                  <a:pt x="477926" y="176352"/>
                </a:lnTo>
                <a:lnTo>
                  <a:pt x="468337" y="157353"/>
                </a:lnTo>
                <a:lnTo>
                  <a:pt x="453529" y="146646"/>
                </a:lnTo>
                <a:lnTo>
                  <a:pt x="434441" y="143281"/>
                </a:lnTo>
                <a:lnTo>
                  <a:pt x="419049" y="145288"/>
                </a:lnTo>
                <a:lnTo>
                  <a:pt x="404241" y="151396"/>
                </a:lnTo>
                <a:lnTo>
                  <a:pt x="389864" y="161823"/>
                </a:lnTo>
                <a:lnTo>
                  <a:pt x="375754" y="176720"/>
                </a:lnTo>
                <a:lnTo>
                  <a:pt x="374434" y="176072"/>
                </a:lnTo>
                <a:lnTo>
                  <a:pt x="402767" y="111607"/>
                </a:lnTo>
                <a:lnTo>
                  <a:pt x="418757" y="76796"/>
                </a:lnTo>
                <a:lnTo>
                  <a:pt x="435762" y="40982"/>
                </a:lnTo>
                <a:lnTo>
                  <a:pt x="437070" y="38684"/>
                </a:lnTo>
                <a:lnTo>
                  <a:pt x="437400" y="36385"/>
                </a:lnTo>
                <a:lnTo>
                  <a:pt x="437400" y="28841"/>
                </a:lnTo>
                <a:lnTo>
                  <a:pt x="431165" y="24257"/>
                </a:lnTo>
                <a:lnTo>
                  <a:pt x="421005" y="24257"/>
                </a:lnTo>
                <a:lnTo>
                  <a:pt x="416737" y="25895"/>
                </a:lnTo>
                <a:lnTo>
                  <a:pt x="392709" y="80530"/>
                </a:lnTo>
                <a:lnTo>
                  <a:pt x="371919" y="129489"/>
                </a:lnTo>
                <a:lnTo>
                  <a:pt x="352005" y="177990"/>
                </a:lnTo>
                <a:lnTo>
                  <a:pt x="332867" y="226326"/>
                </a:lnTo>
                <a:lnTo>
                  <a:pt x="313778" y="276402"/>
                </a:lnTo>
                <a:lnTo>
                  <a:pt x="313461" y="278053"/>
                </a:lnTo>
                <a:lnTo>
                  <a:pt x="313461" y="286893"/>
                </a:lnTo>
                <a:lnTo>
                  <a:pt x="319684" y="291490"/>
                </a:lnTo>
                <a:lnTo>
                  <a:pt x="329857" y="291490"/>
                </a:lnTo>
                <a:lnTo>
                  <a:pt x="334441" y="288544"/>
                </a:lnTo>
                <a:lnTo>
                  <a:pt x="336740" y="282638"/>
                </a:lnTo>
                <a:lnTo>
                  <a:pt x="347560" y="256933"/>
                </a:lnTo>
                <a:lnTo>
                  <a:pt x="368096" y="215455"/>
                </a:lnTo>
                <a:lnTo>
                  <a:pt x="402145" y="174688"/>
                </a:lnTo>
                <a:lnTo>
                  <a:pt x="431165" y="163614"/>
                </a:lnTo>
                <a:lnTo>
                  <a:pt x="443445" y="165874"/>
                </a:lnTo>
                <a:lnTo>
                  <a:pt x="451904" y="173532"/>
                </a:lnTo>
                <a:lnTo>
                  <a:pt x="456806" y="187960"/>
                </a:lnTo>
                <a:lnTo>
                  <a:pt x="458381" y="210489"/>
                </a:lnTo>
                <a:lnTo>
                  <a:pt x="458381" y="224929"/>
                </a:lnTo>
                <a:lnTo>
                  <a:pt x="461378" y="257898"/>
                </a:lnTo>
                <a:lnTo>
                  <a:pt x="470560" y="278625"/>
                </a:lnTo>
                <a:lnTo>
                  <a:pt x="486181" y="289394"/>
                </a:lnTo>
                <a:lnTo>
                  <a:pt x="508546" y="292468"/>
                </a:lnTo>
                <a:lnTo>
                  <a:pt x="529590" y="288417"/>
                </a:lnTo>
                <a:lnTo>
                  <a:pt x="551256" y="275793"/>
                </a:lnTo>
                <a:lnTo>
                  <a:pt x="571068" y="253885"/>
                </a:lnTo>
                <a:lnTo>
                  <a:pt x="587235" y="220345"/>
                </a:lnTo>
                <a:lnTo>
                  <a:pt x="587565" y="218694"/>
                </a:lnTo>
                <a:lnTo>
                  <a:pt x="587565" y="210832"/>
                </a:lnTo>
                <a:close/>
              </a:path>
              <a:path w="902970" h="302895">
                <a:moveTo>
                  <a:pt x="659371" y="38023"/>
                </a:moveTo>
                <a:lnTo>
                  <a:pt x="653465" y="33769"/>
                </a:lnTo>
                <a:lnTo>
                  <a:pt x="641997" y="33769"/>
                </a:lnTo>
                <a:lnTo>
                  <a:pt x="626478" y="89966"/>
                </a:lnTo>
                <a:lnTo>
                  <a:pt x="620839" y="129921"/>
                </a:lnTo>
                <a:lnTo>
                  <a:pt x="617067" y="198704"/>
                </a:lnTo>
                <a:lnTo>
                  <a:pt x="617740" y="223316"/>
                </a:lnTo>
                <a:lnTo>
                  <a:pt x="622884" y="271691"/>
                </a:lnTo>
                <a:lnTo>
                  <a:pt x="633463" y="302310"/>
                </a:lnTo>
                <a:lnTo>
                  <a:pt x="644283" y="302310"/>
                </a:lnTo>
                <a:lnTo>
                  <a:pt x="649859" y="298373"/>
                </a:lnTo>
                <a:lnTo>
                  <a:pt x="649859" y="289839"/>
                </a:lnTo>
                <a:lnTo>
                  <a:pt x="649528" y="288201"/>
                </a:lnTo>
                <a:lnTo>
                  <a:pt x="649198" y="286245"/>
                </a:lnTo>
                <a:lnTo>
                  <a:pt x="645375" y="266712"/>
                </a:lnTo>
                <a:lnTo>
                  <a:pt x="642366" y="244805"/>
                </a:lnTo>
                <a:lnTo>
                  <a:pt x="640397" y="221742"/>
                </a:lnTo>
                <a:lnTo>
                  <a:pt x="639686" y="198704"/>
                </a:lnTo>
                <a:lnTo>
                  <a:pt x="640638" y="167360"/>
                </a:lnTo>
                <a:lnTo>
                  <a:pt x="643788" y="132880"/>
                </a:lnTo>
                <a:lnTo>
                  <a:pt x="649655" y="93853"/>
                </a:lnTo>
                <a:lnTo>
                  <a:pt x="659371" y="45567"/>
                </a:lnTo>
                <a:lnTo>
                  <a:pt x="659371" y="38023"/>
                </a:lnTo>
                <a:close/>
              </a:path>
              <a:path w="902970" h="302895">
                <a:moveTo>
                  <a:pt x="882002" y="258699"/>
                </a:moveTo>
                <a:lnTo>
                  <a:pt x="850773" y="233616"/>
                </a:lnTo>
                <a:lnTo>
                  <a:pt x="820026" y="218363"/>
                </a:lnTo>
                <a:lnTo>
                  <a:pt x="819238" y="211810"/>
                </a:lnTo>
                <a:lnTo>
                  <a:pt x="815149" y="169964"/>
                </a:lnTo>
                <a:lnTo>
                  <a:pt x="813498" y="119011"/>
                </a:lnTo>
                <a:lnTo>
                  <a:pt x="813473" y="117373"/>
                </a:lnTo>
                <a:lnTo>
                  <a:pt x="827239" y="116078"/>
                </a:lnTo>
                <a:lnTo>
                  <a:pt x="840155" y="114592"/>
                </a:lnTo>
                <a:lnTo>
                  <a:pt x="852538" y="112864"/>
                </a:lnTo>
                <a:lnTo>
                  <a:pt x="864628" y="110832"/>
                </a:lnTo>
                <a:lnTo>
                  <a:pt x="870191" y="109512"/>
                </a:lnTo>
                <a:lnTo>
                  <a:pt x="873150" y="105905"/>
                </a:lnTo>
                <a:lnTo>
                  <a:pt x="873150" y="99682"/>
                </a:lnTo>
                <a:lnTo>
                  <a:pt x="873150" y="97053"/>
                </a:lnTo>
                <a:lnTo>
                  <a:pt x="873150" y="94754"/>
                </a:lnTo>
                <a:lnTo>
                  <a:pt x="870191" y="90170"/>
                </a:lnTo>
                <a:lnTo>
                  <a:pt x="863638" y="90170"/>
                </a:lnTo>
                <a:lnTo>
                  <a:pt x="859701" y="90817"/>
                </a:lnTo>
                <a:lnTo>
                  <a:pt x="849439" y="92722"/>
                </a:lnTo>
                <a:lnTo>
                  <a:pt x="838073" y="94424"/>
                </a:lnTo>
                <a:lnTo>
                  <a:pt x="825957" y="95897"/>
                </a:lnTo>
                <a:lnTo>
                  <a:pt x="813473" y="97053"/>
                </a:lnTo>
                <a:lnTo>
                  <a:pt x="813473" y="34747"/>
                </a:lnTo>
                <a:lnTo>
                  <a:pt x="807567" y="31483"/>
                </a:lnTo>
                <a:lnTo>
                  <a:pt x="799706" y="31483"/>
                </a:lnTo>
                <a:lnTo>
                  <a:pt x="799706" y="239026"/>
                </a:lnTo>
                <a:lnTo>
                  <a:pt x="799617" y="242531"/>
                </a:lnTo>
                <a:lnTo>
                  <a:pt x="797077" y="257733"/>
                </a:lnTo>
                <a:lnTo>
                  <a:pt x="789178" y="268414"/>
                </a:lnTo>
                <a:lnTo>
                  <a:pt x="776046" y="274485"/>
                </a:lnTo>
                <a:lnTo>
                  <a:pt x="757732" y="276402"/>
                </a:lnTo>
                <a:lnTo>
                  <a:pt x="741934" y="274726"/>
                </a:lnTo>
                <a:lnTo>
                  <a:pt x="730199" y="269887"/>
                </a:lnTo>
                <a:lnTo>
                  <a:pt x="722884" y="262153"/>
                </a:lnTo>
                <a:lnTo>
                  <a:pt x="720356" y="251815"/>
                </a:lnTo>
                <a:lnTo>
                  <a:pt x="722541" y="242925"/>
                </a:lnTo>
                <a:lnTo>
                  <a:pt x="729665" y="234556"/>
                </a:lnTo>
                <a:lnTo>
                  <a:pt x="742619" y="228346"/>
                </a:lnTo>
                <a:lnTo>
                  <a:pt x="762317" y="225907"/>
                </a:lnTo>
                <a:lnTo>
                  <a:pt x="771372" y="226390"/>
                </a:lnTo>
                <a:lnTo>
                  <a:pt x="799706" y="239026"/>
                </a:lnTo>
                <a:lnTo>
                  <a:pt x="799706" y="31483"/>
                </a:lnTo>
                <a:lnTo>
                  <a:pt x="797077" y="31483"/>
                </a:lnTo>
                <a:lnTo>
                  <a:pt x="791502" y="34747"/>
                </a:lnTo>
                <a:lnTo>
                  <a:pt x="791502" y="98691"/>
                </a:lnTo>
                <a:lnTo>
                  <a:pt x="781189" y="99123"/>
                </a:lnTo>
                <a:lnTo>
                  <a:pt x="770890" y="99428"/>
                </a:lnTo>
                <a:lnTo>
                  <a:pt x="760666" y="99618"/>
                </a:lnTo>
                <a:lnTo>
                  <a:pt x="750519" y="99682"/>
                </a:lnTo>
                <a:lnTo>
                  <a:pt x="741222" y="99631"/>
                </a:lnTo>
                <a:lnTo>
                  <a:pt x="713130" y="99021"/>
                </a:lnTo>
                <a:lnTo>
                  <a:pt x="706907" y="99021"/>
                </a:lnTo>
                <a:lnTo>
                  <a:pt x="703300" y="103606"/>
                </a:lnTo>
                <a:lnTo>
                  <a:pt x="703300" y="114096"/>
                </a:lnTo>
                <a:lnTo>
                  <a:pt x="706589" y="119354"/>
                </a:lnTo>
                <a:lnTo>
                  <a:pt x="719378" y="120002"/>
                </a:lnTo>
                <a:lnTo>
                  <a:pt x="752157" y="120002"/>
                </a:lnTo>
                <a:lnTo>
                  <a:pt x="762000" y="119938"/>
                </a:lnTo>
                <a:lnTo>
                  <a:pt x="771842" y="119761"/>
                </a:lnTo>
                <a:lnTo>
                  <a:pt x="781672" y="119443"/>
                </a:lnTo>
                <a:lnTo>
                  <a:pt x="791502" y="119011"/>
                </a:lnTo>
                <a:lnTo>
                  <a:pt x="791921" y="140665"/>
                </a:lnTo>
                <a:lnTo>
                  <a:pt x="793102" y="164071"/>
                </a:lnTo>
                <a:lnTo>
                  <a:pt x="794969" y="188137"/>
                </a:lnTo>
                <a:lnTo>
                  <a:pt x="797407" y="211810"/>
                </a:lnTo>
                <a:lnTo>
                  <a:pt x="788504" y="209613"/>
                </a:lnTo>
                <a:lnTo>
                  <a:pt x="779500" y="207962"/>
                </a:lnTo>
                <a:lnTo>
                  <a:pt x="770432" y="206921"/>
                </a:lnTo>
                <a:lnTo>
                  <a:pt x="761339" y="206565"/>
                </a:lnTo>
                <a:lnTo>
                  <a:pt x="734885" y="210350"/>
                </a:lnTo>
                <a:lnTo>
                  <a:pt x="715683" y="220294"/>
                </a:lnTo>
                <a:lnTo>
                  <a:pt x="703986" y="234378"/>
                </a:lnTo>
                <a:lnTo>
                  <a:pt x="700024" y="250507"/>
                </a:lnTo>
                <a:lnTo>
                  <a:pt x="704075" y="270179"/>
                </a:lnTo>
                <a:lnTo>
                  <a:pt x="715683" y="284683"/>
                </a:lnTo>
                <a:lnTo>
                  <a:pt x="734060" y="293662"/>
                </a:lnTo>
                <a:lnTo>
                  <a:pt x="758393" y="296735"/>
                </a:lnTo>
                <a:lnTo>
                  <a:pt x="786396" y="293179"/>
                </a:lnTo>
                <a:lnTo>
                  <a:pt x="806056" y="282511"/>
                </a:lnTo>
                <a:lnTo>
                  <a:pt x="810018" y="276402"/>
                </a:lnTo>
                <a:lnTo>
                  <a:pt x="817549" y="264782"/>
                </a:lnTo>
                <a:lnTo>
                  <a:pt x="821004" y="240017"/>
                </a:lnTo>
                <a:lnTo>
                  <a:pt x="831367" y="245364"/>
                </a:lnTo>
                <a:lnTo>
                  <a:pt x="842657" y="252590"/>
                </a:lnTo>
                <a:lnTo>
                  <a:pt x="853948" y="260985"/>
                </a:lnTo>
                <a:lnTo>
                  <a:pt x="864336" y="269887"/>
                </a:lnTo>
                <a:lnTo>
                  <a:pt x="866584" y="272465"/>
                </a:lnTo>
                <a:lnTo>
                  <a:pt x="869543" y="273443"/>
                </a:lnTo>
                <a:lnTo>
                  <a:pt x="877735" y="273443"/>
                </a:lnTo>
                <a:lnTo>
                  <a:pt x="882002" y="267881"/>
                </a:lnTo>
                <a:lnTo>
                  <a:pt x="882002" y="258699"/>
                </a:lnTo>
                <a:close/>
              </a:path>
              <a:path w="902970" h="302895">
                <a:moveTo>
                  <a:pt x="902652" y="38684"/>
                </a:moveTo>
                <a:lnTo>
                  <a:pt x="899515" y="23647"/>
                </a:lnTo>
                <a:lnTo>
                  <a:pt x="894041" y="15735"/>
                </a:lnTo>
                <a:lnTo>
                  <a:pt x="891019" y="11353"/>
                </a:lnTo>
                <a:lnTo>
                  <a:pt x="886599" y="8407"/>
                </a:lnTo>
                <a:lnTo>
                  <a:pt x="886599" y="38684"/>
                </a:lnTo>
                <a:lnTo>
                  <a:pt x="884821" y="47561"/>
                </a:lnTo>
                <a:lnTo>
                  <a:pt x="879919" y="54635"/>
                </a:lnTo>
                <a:lnTo>
                  <a:pt x="872629" y="59296"/>
                </a:lnTo>
                <a:lnTo>
                  <a:pt x="863638" y="60985"/>
                </a:lnTo>
                <a:lnTo>
                  <a:pt x="854633" y="59296"/>
                </a:lnTo>
                <a:lnTo>
                  <a:pt x="847585" y="54635"/>
                </a:lnTo>
                <a:lnTo>
                  <a:pt x="842987" y="47561"/>
                </a:lnTo>
                <a:lnTo>
                  <a:pt x="841349" y="38684"/>
                </a:lnTo>
                <a:lnTo>
                  <a:pt x="842987" y="29565"/>
                </a:lnTo>
                <a:lnTo>
                  <a:pt x="847585" y="22301"/>
                </a:lnTo>
                <a:lnTo>
                  <a:pt x="854633" y="17475"/>
                </a:lnTo>
                <a:lnTo>
                  <a:pt x="863638" y="15735"/>
                </a:lnTo>
                <a:lnTo>
                  <a:pt x="872629" y="17475"/>
                </a:lnTo>
                <a:lnTo>
                  <a:pt x="879919" y="22301"/>
                </a:lnTo>
                <a:lnTo>
                  <a:pt x="884821" y="29565"/>
                </a:lnTo>
                <a:lnTo>
                  <a:pt x="886599" y="38684"/>
                </a:lnTo>
                <a:lnTo>
                  <a:pt x="886599" y="8407"/>
                </a:lnTo>
                <a:lnTo>
                  <a:pt x="878586" y="3048"/>
                </a:lnTo>
                <a:lnTo>
                  <a:pt x="863638" y="0"/>
                </a:lnTo>
                <a:lnTo>
                  <a:pt x="848791" y="3048"/>
                </a:lnTo>
                <a:lnTo>
                  <a:pt x="836587" y="11353"/>
                </a:lnTo>
                <a:lnTo>
                  <a:pt x="828319" y="23647"/>
                </a:lnTo>
                <a:lnTo>
                  <a:pt x="825271" y="38684"/>
                </a:lnTo>
                <a:lnTo>
                  <a:pt x="828319" y="53530"/>
                </a:lnTo>
                <a:lnTo>
                  <a:pt x="836587" y="65735"/>
                </a:lnTo>
                <a:lnTo>
                  <a:pt x="848791" y="74002"/>
                </a:lnTo>
                <a:lnTo>
                  <a:pt x="863638" y="77050"/>
                </a:lnTo>
                <a:lnTo>
                  <a:pt x="878586" y="74002"/>
                </a:lnTo>
                <a:lnTo>
                  <a:pt x="891019" y="65735"/>
                </a:lnTo>
                <a:lnTo>
                  <a:pt x="894321" y="60985"/>
                </a:lnTo>
                <a:lnTo>
                  <a:pt x="899515" y="53530"/>
                </a:lnTo>
                <a:lnTo>
                  <a:pt x="902652" y="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5993132" y="11507454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35" y="0"/>
                </a:lnTo>
                <a:lnTo>
                  <a:pt x="127889" y="1638"/>
                </a:lnTo>
                <a:lnTo>
                  <a:pt x="100566" y="31370"/>
                </a:lnTo>
                <a:lnTo>
                  <a:pt x="73415" y="57097"/>
                </a:lnTo>
                <a:lnTo>
                  <a:pt x="44973" y="80917"/>
                </a:lnTo>
                <a:lnTo>
                  <a:pt x="17056" y="101320"/>
                </a:lnTo>
                <a:lnTo>
                  <a:pt x="8165" y="108423"/>
                </a:lnTo>
                <a:lnTo>
                  <a:pt x="2994" y="115130"/>
                </a:lnTo>
                <a:lnTo>
                  <a:pt x="589" y="121653"/>
                </a:lnTo>
                <a:lnTo>
                  <a:pt x="0" y="128206"/>
                </a:lnTo>
                <a:lnTo>
                  <a:pt x="1241" y="135342"/>
                </a:lnTo>
                <a:lnTo>
                  <a:pt x="4759" y="142508"/>
                </a:lnTo>
                <a:lnTo>
                  <a:pt x="10244" y="149000"/>
                </a:lnTo>
                <a:lnTo>
                  <a:pt x="17386" y="154114"/>
                </a:lnTo>
                <a:lnTo>
                  <a:pt x="47734" y="174331"/>
                </a:lnTo>
                <a:lnTo>
                  <a:pt x="82388" y="201737"/>
                </a:lnTo>
                <a:lnTo>
                  <a:pt x="116427" y="232218"/>
                </a:lnTo>
                <a:lnTo>
                  <a:pt x="144932" y="261658"/>
                </a:lnTo>
                <a:lnTo>
                  <a:pt x="147891" y="264934"/>
                </a:lnTo>
                <a:lnTo>
                  <a:pt x="151815" y="266572"/>
                </a:lnTo>
                <a:lnTo>
                  <a:pt x="160997" y="266572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82" y="243941"/>
                </a:lnTo>
                <a:lnTo>
                  <a:pt x="132214" y="212314"/>
                </a:lnTo>
                <a:lnTo>
                  <a:pt x="97304" y="183497"/>
                </a:lnTo>
                <a:lnTo>
                  <a:pt x="62027" y="157445"/>
                </a:lnTo>
                <a:lnTo>
                  <a:pt x="25260" y="134429"/>
                </a:lnTo>
                <a:lnTo>
                  <a:pt x="22961" y="131152"/>
                </a:lnTo>
                <a:lnTo>
                  <a:pt x="22961" y="124599"/>
                </a:lnTo>
                <a:lnTo>
                  <a:pt x="25260" y="121323"/>
                </a:lnTo>
                <a:lnTo>
                  <a:pt x="57940" y="97544"/>
                </a:lnTo>
                <a:lnTo>
                  <a:pt x="87472" y="73491"/>
                </a:lnTo>
                <a:lnTo>
                  <a:pt x="116388" y="47776"/>
                </a:lnTo>
                <a:lnTo>
                  <a:pt x="146253" y="18694"/>
                </a:lnTo>
                <a:lnTo>
                  <a:pt x="147231" y="15735"/>
                </a:lnTo>
                <a:lnTo>
                  <a:pt x="147231" y="12788"/>
                </a:lnTo>
                <a:lnTo>
                  <a:pt x="147231" y="6222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6239700" y="11490731"/>
            <a:ext cx="400685" cy="304800"/>
          </a:xfrm>
          <a:custGeom>
            <a:avLst/>
            <a:gdLst/>
            <a:ahLst/>
            <a:cxnLst/>
            <a:rect l="l" t="t" r="r" b="b"/>
            <a:pathLst>
              <a:path w="400684" h="304800">
                <a:moveTo>
                  <a:pt x="113779" y="264604"/>
                </a:moveTo>
                <a:lnTo>
                  <a:pt x="112788" y="262636"/>
                </a:lnTo>
                <a:lnTo>
                  <a:pt x="111150" y="260667"/>
                </a:lnTo>
                <a:lnTo>
                  <a:pt x="109194" y="258368"/>
                </a:lnTo>
                <a:lnTo>
                  <a:pt x="106565" y="257073"/>
                </a:lnTo>
                <a:lnTo>
                  <a:pt x="101320" y="257073"/>
                </a:lnTo>
                <a:lnTo>
                  <a:pt x="99352" y="257708"/>
                </a:lnTo>
                <a:lnTo>
                  <a:pt x="97383" y="258711"/>
                </a:lnTo>
                <a:lnTo>
                  <a:pt x="80708" y="266395"/>
                </a:lnTo>
                <a:lnTo>
                  <a:pt x="61150" y="272923"/>
                </a:lnTo>
                <a:lnTo>
                  <a:pt x="39370" y="277926"/>
                </a:lnTo>
                <a:lnTo>
                  <a:pt x="16065" y="280987"/>
                </a:lnTo>
                <a:lnTo>
                  <a:pt x="11150" y="281330"/>
                </a:lnTo>
                <a:lnTo>
                  <a:pt x="7543" y="284607"/>
                </a:lnTo>
                <a:lnTo>
                  <a:pt x="7543" y="290842"/>
                </a:lnTo>
                <a:lnTo>
                  <a:pt x="7874" y="291490"/>
                </a:lnTo>
                <a:lnTo>
                  <a:pt x="8521" y="297065"/>
                </a:lnTo>
                <a:lnTo>
                  <a:pt x="11811" y="300342"/>
                </a:lnTo>
                <a:lnTo>
                  <a:pt x="19024" y="300342"/>
                </a:lnTo>
                <a:lnTo>
                  <a:pt x="67335" y="290677"/>
                </a:lnTo>
                <a:lnTo>
                  <a:pt x="108534" y="274104"/>
                </a:lnTo>
                <a:lnTo>
                  <a:pt x="113779" y="269519"/>
                </a:lnTo>
                <a:lnTo>
                  <a:pt x="113779" y="264604"/>
                </a:lnTo>
                <a:close/>
              </a:path>
              <a:path w="400684" h="304800">
                <a:moveTo>
                  <a:pt x="143941" y="54432"/>
                </a:moveTo>
                <a:lnTo>
                  <a:pt x="140995" y="51155"/>
                </a:lnTo>
                <a:lnTo>
                  <a:pt x="45580" y="51155"/>
                </a:lnTo>
                <a:lnTo>
                  <a:pt x="45910" y="48196"/>
                </a:lnTo>
                <a:lnTo>
                  <a:pt x="45910" y="35737"/>
                </a:lnTo>
                <a:lnTo>
                  <a:pt x="47218" y="33782"/>
                </a:lnTo>
                <a:lnTo>
                  <a:pt x="72009" y="30873"/>
                </a:lnTo>
                <a:lnTo>
                  <a:pt x="92430" y="27635"/>
                </a:lnTo>
                <a:lnTo>
                  <a:pt x="112776" y="23533"/>
                </a:lnTo>
                <a:lnTo>
                  <a:pt x="131813" y="18681"/>
                </a:lnTo>
                <a:lnTo>
                  <a:pt x="136728" y="17043"/>
                </a:lnTo>
                <a:lnTo>
                  <a:pt x="139026" y="13766"/>
                </a:lnTo>
                <a:lnTo>
                  <a:pt x="139026" y="8521"/>
                </a:lnTo>
                <a:lnTo>
                  <a:pt x="138696" y="7543"/>
                </a:lnTo>
                <a:lnTo>
                  <a:pt x="138366" y="5867"/>
                </a:lnTo>
                <a:lnTo>
                  <a:pt x="136728" y="1968"/>
                </a:lnTo>
                <a:lnTo>
                  <a:pt x="133451" y="0"/>
                </a:lnTo>
                <a:lnTo>
                  <a:pt x="128536" y="0"/>
                </a:lnTo>
                <a:lnTo>
                  <a:pt x="125920" y="647"/>
                </a:lnTo>
                <a:lnTo>
                  <a:pt x="106857" y="5892"/>
                </a:lnTo>
                <a:lnTo>
                  <a:pt x="87096" y="10172"/>
                </a:lnTo>
                <a:lnTo>
                  <a:pt x="67030" y="13487"/>
                </a:lnTo>
                <a:lnTo>
                  <a:pt x="47548" y="15748"/>
                </a:lnTo>
                <a:lnTo>
                  <a:pt x="38646" y="17805"/>
                </a:lnTo>
                <a:lnTo>
                  <a:pt x="32169" y="22174"/>
                </a:lnTo>
                <a:lnTo>
                  <a:pt x="28232" y="29070"/>
                </a:lnTo>
                <a:lnTo>
                  <a:pt x="26898" y="38684"/>
                </a:lnTo>
                <a:lnTo>
                  <a:pt x="25552" y="64401"/>
                </a:lnTo>
                <a:lnTo>
                  <a:pt x="21323" y="84480"/>
                </a:lnTo>
                <a:lnTo>
                  <a:pt x="13893" y="100431"/>
                </a:lnTo>
                <a:lnTo>
                  <a:pt x="2959" y="113766"/>
                </a:lnTo>
                <a:lnTo>
                  <a:pt x="990" y="116065"/>
                </a:lnTo>
                <a:lnTo>
                  <a:pt x="0" y="118376"/>
                </a:lnTo>
                <a:lnTo>
                  <a:pt x="0" y="123939"/>
                </a:lnTo>
                <a:lnTo>
                  <a:pt x="1320" y="126898"/>
                </a:lnTo>
                <a:lnTo>
                  <a:pt x="3276" y="128866"/>
                </a:lnTo>
                <a:lnTo>
                  <a:pt x="5575" y="130505"/>
                </a:lnTo>
                <a:lnTo>
                  <a:pt x="7874" y="131483"/>
                </a:lnTo>
                <a:lnTo>
                  <a:pt x="13449" y="131483"/>
                </a:lnTo>
                <a:lnTo>
                  <a:pt x="41046" y="87210"/>
                </a:lnTo>
                <a:lnTo>
                  <a:pt x="44589" y="68211"/>
                </a:lnTo>
                <a:lnTo>
                  <a:pt x="85915" y="68211"/>
                </a:lnTo>
                <a:lnTo>
                  <a:pt x="85915" y="103276"/>
                </a:lnTo>
                <a:lnTo>
                  <a:pt x="89509" y="106565"/>
                </a:lnTo>
                <a:lnTo>
                  <a:pt x="102298" y="106565"/>
                </a:lnTo>
                <a:lnTo>
                  <a:pt x="105257" y="103276"/>
                </a:lnTo>
                <a:lnTo>
                  <a:pt x="105257" y="68211"/>
                </a:lnTo>
                <a:lnTo>
                  <a:pt x="140995" y="68211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00684" h="304800">
                <a:moveTo>
                  <a:pt x="257721" y="134099"/>
                </a:moveTo>
                <a:lnTo>
                  <a:pt x="256768" y="127876"/>
                </a:lnTo>
                <a:lnTo>
                  <a:pt x="256159" y="123799"/>
                </a:lnTo>
                <a:lnTo>
                  <a:pt x="251371" y="116776"/>
                </a:lnTo>
                <a:lnTo>
                  <a:pt x="243192" y="112763"/>
                </a:lnTo>
                <a:lnTo>
                  <a:pt x="237401" y="112128"/>
                </a:lnTo>
                <a:lnTo>
                  <a:pt x="237401" y="129844"/>
                </a:lnTo>
                <a:lnTo>
                  <a:pt x="237401" y="152463"/>
                </a:lnTo>
                <a:lnTo>
                  <a:pt x="237401" y="168859"/>
                </a:lnTo>
                <a:lnTo>
                  <a:pt x="237401" y="192455"/>
                </a:lnTo>
                <a:lnTo>
                  <a:pt x="237401" y="208534"/>
                </a:lnTo>
                <a:lnTo>
                  <a:pt x="237401" y="232791"/>
                </a:lnTo>
                <a:lnTo>
                  <a:pt x="234111" y="234429"/>
                </a:lnTo>
                <a:lnTo>
                  <a:pt x="66573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401" y="208534"/>
                </a:lnTo>
                <a:lnTo>
                  <a:pt x="237401" y="192455"/>
                </a:lnTo>
                <a:lnTo>
                  <a:pt x="63284" y="192455"/>
                </a:lnTo>
                <a:lnTo>
                  <a:pt x="63284" y="168859"/>
                </a:lnTo>
                <a:lnTo>
                  <a:pt x="237401" y="168859"/>
                </a:lnTo>
                <a:lnTo>
                  <a:pt x="237401" y="152463"/>
                </a:lnTo>
                <a:lnTo>
                  <a:pt x="63284" y="152463"/>
                </a:lnTo>
                <a:lnTo>
                  <a:pt x="63284" y="129844"/>
                </a:lnTo>
                <a:lnTo>
                  <a:pt x="66573" y="127876"/>
                </a:lnTo>
                <a:lnTo>
                  <a:pt x="234111" y="127876"/>
                </a:lnTo>
                <a:lnTo>
                  <a:pt x="237401" y="129844"/>
                </a:lnTo>
                <a:lnTo>
                  <a:pt x="237401" y="112128"/>
                </a:lnTo>
                <a:lnTo>
                  <a:pt x="231495" y="111480"/>
                </a:lnTo>
                <a:lnTo>
                  <a:pt x="69189" y="111480"/>
                </a:lnTo>
                <a:lnTo>
                  <a:pt x="57619" y="112763"/>
                </a:lnTo>
                <a:lnTo>
                  <a:pt x="49428" y="116776"/>
                </a:lnTo>
                <a:lnTo>
                  <a:pt x="44551" y="123799"/>
                </a:lnTo>
                <a:lnTo>
                  <a:pt x="42951" y="134099"/>
                </a:lnTo>
                <a:lnTo>
                  <a:pt x="42951" y="228206"/>
                </a:lnTo>
                <a:lnTo>
                  <a:pt x="44500" y="238658"/>
                </a:lnTo>
                <a:lnTo>
                  <a:pt x="49225" y="245668"/>
                </a:lnTo>
                <a:lnTo>
                  <a:pt x="57200" y="249605"/>
                </a:lnTo>
                <a:lnTo>
                  <a:pt x="68529" y="250825"/>
                </a:lnTo>
                <a:lnTo>
                  <a:pt x="232156" y="250825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59"/>
                </a:lnTo>
                <a:lnTo>
                  <a:pt x="257721" y="152463"/>
                </a:lnTo>
                <a:lnTo>
                  <a:pt x="257721" y="134099"/>
                </a:lnTo>
                <a:close/>
              </a:path>
              <a:path w="400684" h="304800">
                <a:moveTo>
                  <a:pt x="294119" y="284607"/>
                </a:moveTo>
                <a:lnTo>
                  <a:pt x="290842" y="281330"/>
                </a:lnTo>
                <a:lnTo>
                  <a:pt x="284937" y="280670"/>
                </a:lnTo>
                <a:lnTo>
                  <a:pt x="263499" y="277520"/>
                </a:lnTo>
                <a:lnTo>
                  <a:pt x="241604" y="272643"/>
                </a:lnTo>
                <a:lnTo>
                  <a:pt x="220891" y="266293"/>
                </a:lnTo>
                <a:lnTo>
                  <a:pt x="202971" y="258711"/>
                </a:lnTo>
                <a:lnTo>
                  <a:pt x="201002" y="257708"/>
                </a:lnTo>
                <a:lnTo>
                  <a:pt x="199021" y="257073"/>
                </a:lnTo>
                <a:lnTo>
                  <a:pt x="193776" y="257073"/>
                </a:lnTo>
                <a:lnTo>
                  <a:pt x="190842" y="258368"/>
                </a:lnTo>
                <a:lnTo>
                  <a:pt x="188531" y="260997"/>
                </a:lnTo>
                <a:lnTo>
                  <a:pt x="186893" y="262953"/>
                </a:lnTo>
                <a:lnTo>
                  <a:pt x="185915" y="264934"/>
                </a:lnTo>
                <a:lnTo>
                  <a:pt x="185915" y="269849"/>
                </a:lnTo>
                <a:lnTo>
                  <a:pt x="233781" y="290106"/>
                </a:lnTo>
                <a:lnTo>
                  <a:pt x="281990" y="300012"/>
                </a:lnTo>
                <a:lnTo>
                  <a:pt x="290182" y="300012"/>
                </a:lnTo>
                <a:lnTo>
                  <a:pt x="293141" y="296748"/>
                </a:lnTo>
                <a:lnTo>
                  <a:pt x="294119" y="291160"/>
                </a:lnTo>
                <a:lnTo>
                  <a:pt x="294119" y="284607"/>
                </a:lnTo>
                <a:close/>
              </a:path>
              <a:path w="400684" h="304800">
                <a:moveTo>
                  <a:pt x="294449" y="54432"/>
                </a:moveTo>
                <a:lnTo>
                  <a:pt x="291503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37"/>
                </a:lnTo>
                <a:lnTo>
                  <a:pt x="180009" y="33439"/>
                </a:lnTo>
                <a:lnTo>
                  <a:pt x="185585" y="32778"/>
                </a:lnTo>
                <a:lnTo>
                  <a:pt x="206324" y="30670"/>
                </a:lnTo>
                <a:lnTo>
                  <a:pt x="228777" y="27635"/>
                </a:lnTo>
                <a:lnTo>
                  <a:pt x="251612" y="23482"/>
                </a:lnTo>
                <a:lnTo>
                  <a:pt x="273469" y="18034"/>
                </a:lnTo>
                <a:lnTo>
                  <a:pt x="276733" y="17043"/>
                </a:lnTo>
                <a:lnTo>
                  <a:pt x="278371" y="14427"/>
                </a:lnTo>
                <a:lnTo>
                  <a:pt x="278371" y="9499"/>
                </a:lnTo>
                <a:lnTo>
                  <a:pt x="278053" y="7543"/>
                </a:lnTo>
                <a:lnTo>
                  <a:pt x="277075" y="5575"/>
                </a:lnTo>
                <a:lnTo>
                  <a:pt x="275424" y="1968"/>
                </a:lnTo>
                <a:lnTo>
                  <a:pt x="272148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990"/>
                </a:lnTo>
                <a:lnTo>
                  <a:pt x="244602" y="6197"/>
                </a:lnTo>
                <a:lnTo>
                  <a:pt x="223253" y="10452"/>
                </a:lnTo>
                <a:lnTo>
                  <a:pt x="201104" y="13677"/>
                </a:lnTo>
                <a:lnTo>
                  <a:pt x="179362" y="15748"/>
                </a:lnTo>
                <a:lnTo>
                  <a:pt x="170942" y="17716"/>
                </a:lnTo>
                <a:lnTo>
                  <a:pt x="164884" y="22098"/>
                </a:lnTo>
                <a:lnTo>
                  <a:pt x="161226" y="28892"/>
                </a:lnTo>
                <a:lnTo>
                  <a:pt x="160007" y="38036"/>
                </a:lnTo>
                <a:lnTo>
                  <a:pt x="159067" y="54025"/>
                </a:lnTo>
                <a:lnTo>
                  <a:pt x="156197" y="67792"/>
                </a:lnTo>
                <a:lnTo>
                  <a:pt x="151295" y="79717"/>
                </a:lnTo>
                <a:lnTo>
                  <a:pt x="144272" y="90170"/>
                </a:lnTo>
                <a:lnTo>
                  <a:pt x="142633" y="92468"/>
                </a:lnTo>
                <a:lnTo>
                  <a:pt x="141973" y="94437"/>
                </a:lnTo>
                <a:lnTo>
                  <a:pt x="141973" y="99682"/>
                </a:lnTo>
                <a:lnTo>
                  <a:pt x="143611" y="102298"/>
                </a:lnTo>
                <a:lnTo>
                  <a:pt x="148539" y="105575"/>
                </a:lnTo>
                <a:lnTo>
                  <a:pt x="150507" y="106235"/>
                </a:lnTo>
                <a:lnTo>
                  <a:pt x="155752" y="106235"/>
                </a:lnTo>
                <a:lnTo>
                  <a:pt x="176085" y="68211"/>
                </a:lnTo>
                <a:lnTo>
                  <a:pt x="222643" y="68211"/>
                </a:lnTo>
                <a:lnTo>
                  <a:pt x="222643" y="103276"/>
                </a:lnTo>
                <a:lnTo>
                  <a:pt x="226250" y="106565"/>
                </a:lnTo>
                <a:lnTo>
                  <a:pt x="239039" y="106565"/>
                </a:lnTo>
                <a:lnTo>
                  <a:pt x="242316" y="103276"/>
                </a:lnTo>
                <a:lnTo>
                  <a:pt x="242316" y="68211"/>
                </a:lnTo>
                <a:lnTo>
                  <a:pt x="291503" y="68211"/>
                </a:lnTo>
                <a:lnTo>
                  <a:pt x="294449" y="64592"/>
                </a:lnTo>
                <a:lnTo>
                  <a:pt x="294449" y="54432"/>
                </a:lnTo>
                <a:close/>
              </a:path>
              <a:path w="400684" h="304800">
                <a:moveTo>
                  <a:pt x="400354" y="26568"/>
                </a:moveTo>
                <a:lnTo>
                  <a:pt x="395757" y="22644"/>
                </a:lnTo>
                <a:lnTo>
                  <a:pt x="385914" y="22644"/>
                </a:lnTo>
                <a:lnTo>
                  <a:pt x="380669" y="26568"/>
                </a:lnTo>
                <a:lnTo>
                  <a:pt x="380669" y="282651"/>
                </a:lnTo>
                <a:lnTo>
                  <a:pt x="377393" y="285927"/>
                </a:lnTo>
                <a:lnTo>
                  <a:pt x="305587" y="285927"/>
                </a:lnTo>
                <a:lnTo>
                  <a:pt x="301663" y="290512"/>
                </a:lnTo>
                <a:lnTo>
                  <a:pt x="301663" y="299694"/>
                </a:lnTo>
                <a:lnTo>
                  <a:pt x="305269" y="304292"/>
                </a:lnTo>
                <a:lnTo>
                  <a:pt x="374764" y="304292"/>
                </a:lnTo>
                <a:lnTo>
                  <a:pt x="385826" y="302691"/>
                </a:lnTo>
                <a:lnTo>
                  <a:pt x="393839" y="297929"/>
                </a:lnTo>
                <a:lnTo>
                  <a:pt x="398716" y="290029"/>
                </a:lnTo>
                <a:lnTo>
                  <a:pt x="400354" y="279044"/>
                </a:lnTo>
                <a:lnTo>
                  <a:pt x="400354" y="26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4830" y="11487446"/>
            <a:ext cx="1166282" cy="301005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8067675" y="11490731"/>
            <a:ext cx="870585" cy="298450"/>
          </a:xfrm>
          <a:custGeom>
            <a:avLst/>
            <a:gdLst/>
            <a:ahLst/>
            <a:cxnLst/>
            <a:rect l="l" t="t" r="r" b="b"/>
            <a:pathLst>
              <a:path w="870584" h="298450">
                <a:moveTo>
                  <a:pt x="262305" y="124612"/>
                </a:moveTo>
                <a:lnTo>
                  <a:pt x="258038" y="119367"/>
                </a:lnTo>
                <a:lnTo>
                  <a:pt x="250494" y="119367"/>
                </a:lnTo>
                <a:lnTo>
                  <a:pt x="226618" y="125260"/>
                </a:lnTo>
                <a:lnTo>
                  <a:pt x="206197" y="131368"/>
                </a:lnTo>
                <a:lnTo>
                  <a:pt x="185458" y="138277"/>
                </a:lnTo>
                <a:lnTo>
                  <a:pt x="165252" y="145592"/>
                </a:lnTo>
                <a:lnTo>
                  <a:pt x="159410" y="130213"/>
                </a:lnTo>
                <a:lnTo>
                  <a:pt x="149783" y="118783"/>
                </a:lnTo>
                <a:lnTo>
                  <a:pt x="136423" y="111645"/>
                </a:lnTo>
                <a:lnTo>
                  <a:pt x="119341" y="109194"/>
                </a:lnTo>
                <a:lnTo>
                  <a:pt x="108762" y="110172"/>
                </a:lnTo>
                <a:lnTo>
                  <a:pt x="96672" y="113131"/>
                </a:lnTo>
                <a:lnTo>
                  <a:pt x="83794" y="118046"/>
                </a:lnTo>
                <a:lnTo>
                  <a:pt x="70815" y="124929"/>
                </a:lnTo>
                <a:lnTo>
                  <a:pt x="69837" y="123952"/>
                </a:lnTo>
                <a:lnTo>
                  <a:pt x="78740" y="112153"/>
                </a:lnTo>
                <a:lnTo>
                  <a:pt x="87210" y="99974"/>
                </a:lnTo>
                <a:lnTo>
                  <a:pt x="95186" y="87477"/>
                </a:lnTo>
                <a:lnTo>
                  <a:pt x="102616" y="74764"/>
                </a:lnTo>
                <a:lnTo>
                  <a:pt x="127063" y="73291"/>
                </a:lnTo>
                <a:lnTo>
                  <a:pt x="174866" y="68859"/>
                </a:lnTo>
                <a:lnTo>
                  <a:pt x="207213" y="60337"/>
                </a:lnTo>
                <a:lnTo>
                  <a:pt x="207213" y="50507"/>
                </a:lnTo>
                <a:lnTo>
                  <a:pt x="203936" y="45580"/>
                </a:lnTo>
                <a:lnTo>
                  <a:pt x="198043" y="45580"/>
                </a:lnTo>
                <a:lnTo>
                  <a:pt x="172313" y="48806"/>
                </a:lnTo>
                <a:lnTo>
                  <a:pt x="152044" y="50990"/>
                </a:lnTo>
                <a:lnTo>
                  <a:pt x="132143" y="52692"/>
                </a:lnTo>
                <a:lnTo>
                  <a:pt x="113106" y="53771"/>
                </a:lnTo>
                <a:lnTo>
                  <a:pt x="121018" y="36118"/>
                </a:lnTo>
                <a:lnTo>
                  <a:pt x="128841" y="17056"/>
                </a:lnTo>
                <a:lnTo>
                  <a:pt x="129184" y="15417"/>
                </a:lnTo>
                <a:lnTo>
                  <a:pt x="129184" y="7213"/>
                </a:lnTo>
                <a:lnTo>
                  <a:pt x="122948" y="2959"/>
                </a:lnTo>
                <a:lnTo>
                  <a:pt x="112128" y="2959"/>
                </a:lnTo>
                <a:lnTo>
                  <a:pt x="106883" y="5905"/>
                </a:lnTo>
                <a:lnTo>
                  <a:pt x="105244" y="11811"/>
                </a:lnTo>
                <a:lnTo>
                  <a:pt x="101663" y="22440"/>
                </a:lnTo>
                <a:lnTo>
                  <a:pt x="97701" y="33159"/>
                </a:lnTo>
                <a:lnTo>
                  <a:pt x="93256" y="43954"/>
                </a:lnTo>
                <a:lnTo>
                  <a:pt x="88188" y="54775"/>
                </a:lnTo>
                <a:lnTo>
                  <a:pt x="50152" y="55422"/>
                </a:lnTo>
                <a:lnTo>
                  <a:pt x="19329" y="54775"/>
                </a:lnTo>
                <a:lnTo>
                  <a:pt x="11468" y="54775"/>
                </a:lnTo>
                <a:lnTo>
                  <a:pt x="8178" y="60020"/>
                </a:lnTo>
                <a:lnTo>
                  <a:pt x="8178" y="70510"/>
                </a:lnTo>
                <a:lnTo>
                  <a:pt x="11798" y="75425"/>
                </a:lnTo>
                <a:lnTo>
                  <a:pt x="19672" y="75755"/>
                </a:lnTo>
                <a:lnTo>
                  <a:pt x="22936" y="76073"/>
                </a:lnTo>
                <a:lnTo>
                  <a:pt x="78028" y="75095"/>
                </a:lnTo>
                <a:lnTo>
                  <a:pt x="63728" y="98806"/>
                </a:lnTo>
                <a:lnTo>
                  <a:pt x="46545" y="122351"/>
                </a:lnTo>
                <a:lnTo>
                  <a:pt x="26657" y="145224"/>
                </a:lnTo>
                <a:lnTo>
                  <a:pt x="4254" y="166903"/>
                </a:lnTo>
                <a:lnTo>
                  <a:pt x="1295" y="169532"/>
                </a:lnTo>
                <a:lnTo>
                  <a:pt x="0" y="172148"/>
                </a:lnTo>
                <a:lnTo>
                  <a:pt x="0" y="181000"/>
                </a:lnTo>
                <a:lnTo>
                  <a:pt x="5232" y="186245"/>
                </a:lnTo>
                <a:lnTo>
                  <a:pt x="14427" y="186245"/>
                </a:lnTo>
                <a:lnTo>
                  <a:pt x="17691" y="184937"/>
                </a:lnTo>
                <a:lnTo>
                  <a:pt x="51092" y="156476"/>
                </a:lnTo>
                <a:lnTo>
                  <a:pt x="77165" y="139852"/>
                </a:lnTo>
                <a:lnTo>
                  <a:pt x="98755" y="131089"/>
                </a:lnTo>
                <a:lnTo>
                  <a:pt x="116065" y="128536"/>
                </a:lnTo>
                <a:lnTo>
                  <a:pt x="127292" y="129768"/>
                </a:lnTo>
                <a:lnTo>
                  <a:pt x="135280" y="133946"/>
                </a:lnTo>
                <a:lnTo>
                  <a:pt x="140639" y="141820"/>
                </a:lnTo>
                <a:lnTo>
                  <a:pt x="143941" y="154114"/>
                </a:lnTo>
                <a:lnTo>
                  <a:pt x="103568" y="175285"/>
                </a:lnTo>
                <a:lnTo>
                  <a:pt x="77736" y="196570"/>
                </a:lnTo>
                <a:lnTo>
                  <a:pt x="64020" y="217373"/>
                </a:lnTo>
                <a:lnTo>
                  <a:pt x="59994" y="237070"/>
                </a:lnTo>
                <a:lnTo>
                  <a:pt x="64960" y="257759"/>
                </a:lnTo>
                <a:lnTo>
                  <a:pt x="80276" y="273227"/>
                </a:lnTo>
                <a:lnTo>
                  <a:pt x="106603" y="282905"/>
                </a:lnTo>
                <a:lnTo>
                  <a:pt x="144589" y="286258"/>
                </a:lnTo>
                <a:lnTo>
                  <a:pt x="167500" y="285635"/>
                </a:lnTo>
                <a:lnTo>
                  <a:pt x="210146" y="280441"/>
                </a:lnTo>
                <a:lnTo>
                  <a:pt x="240004" y="270192"/>
                </a:lnTo>
                <a:lnTo>
                  <a:pt x="240004" y="258051"/>
                </a:lnTo>
                <a:lnTo>
                  <a:pt x="235419" y="251828"/>
                </a:lnTo>
                <a:lnTo>
                  <a:pt x="227215" y="251828"/>
                </a:lnTo>
                <a:lnTo>
                  <a:pt x="225577" y="252158"/>
                </a:lnTo>
                <a:lnTo>
                  <a:pt x="221640" y="253466"/>
                </a:lnTo>
                <a:lnTo>
                  <a:pt x="203593" y="258191"/>
                </a:lnTo>
                <a:lnTo>
                  <a:pt x="184759" y="261581"/>
                </a:lnTo>
                <a:lnTo>
                  <a:pt x="164922" y="263613"/>
                </a:lnTo>
                <a:lnTo>
                  <a:pt x="143941" y="264287"/>
                </a:lnTo>
                <a:lnTo>
                  <a:pt x="115214" y="262559"/>
                </a:lnTo>
                <a:lnTo>
                  <a:pt x="96139" y="257403"/>
                </a:lnTo>
                <a:lnTo>
                  <a:pt x="85547" y="248793"/>
                </a:lnTo>
                <a:lnTo>
                  <a:pt x="82283" y="236740"/>
                </a:lnTo>
                <a:lnTo>
                  <a:pt x="86233" y="221386"/>
                </a:lnTo>
                <a:lnTo>
                  <a:pt x="98183" y="205092"/>
                </a:lnTo>
                <a:lnTo>
                  <a:pt x="118249" y="189052"/>
                </a:lnTo>
                <a:lnTo>
                  <a:pt x="146558" y="174434"/>
                </a:lnTo>
                <a:lnTo>
                  <a:pt x="147574" y="196621"/>
                </a:lnTo>
                <a:lnTo>
                  <a:pt x="147866" y="224942"/>
                </a:lnTo>
                <a:lnTo>
                  <a:pt x="148196" y="231165"/>
                </a:lnTo>
                <a:lnTo>
                  <a:pt x="153111" y="234442"/>
                </a:lnTo>
                <a:lnTo>
                  <a:pt x="164261" y="234442"/>
                </a:lnTo>
                <a:lnTo>
                  <a:pt x="170497" y="230847"/>
                </a:lnTo>
                <a:lnTo>
                  <a:pt x="170357" y="208927"/>
                </a:lnTo>
                <a:lnTo>
                  <a:pt x="169913" y="194360"/>
                </a:lnTo>
                <a:lnTo>
                  <a:pt x="169113" y="179908"/>
                </a:lnTo>
                <a:lnTo>
                  <a:pt x="167881" y="165582"/>
                </a:lnTo>
                <a:lnTo>
                  <a:pt x="188506" y="158432"/>
                </a:lnTo>
                <a:lnTo>
                  <a:pt x="210045" y="151853"/>
                </a:lnTo>
                <a:lnTo>
                  <a:pt x="231635" y="146088"/>
                </a:lnTo>
                <a:lnTo>
                  <a:pt x="252463" y="141325"/>
                </a:lnTo>
                <a:lnTo>
                  <a:pt x="259359" y="140004"/>
                </a:lnTo>
                <a:lnTo>
                  <a:pt x="262305" y="135102"/>
                </a:lnTo>
                <a:lnTo>
                  <a:pt x="262305" y="124612"/>
                </a:lnTo>
                <a:close/>
              </a:path>
              <a:path w="870584" h="298450">
                <a:moveTo>
                  <a:pt x="361327" y="4914"/>
                </a:moveTo>
                <a:lnTo>
                  <a:pt x="358381" y="1968"/>
                </a:lnTo>
                <a:lnTo>
                  <a:pt x="353136" y="990"/>
                </a:lnTo>
                <a:lnTo>
                  <a:pt x="351815" y="647"/>
                </a:lnTo>
                <a:lnTo>
                  <a:pt x="344932" y="647"/>
                </a:lnTo>
                <a:lnTo>
                  <a:pt x="341985" y="2959"/>
                </a:lnTo>
                <a:lnTo>
                  <a:pt x="340347" y="7874"/>
                </a:lnTo>
                <a:lnTo>
                  <a:pt x="329692" y="42456"/>
                </a:lnTo>
                <a:lnTo>
                  <a:pt x="315620" y="75425"/>
                </a:lnTo>
                <a:lnTo>
                  <a:pt x="298424" y="106172"/>
                </a:lnTo>
                <a:lnTo>
                  <a:pt x="278371" y="134099"/>
                </a:lnTo>
                <a:lnTo>
                  <a:pt x="276733" y="136067"/>
                </a:lnTo>
                <a:lnTo>
                  <a:pt x="275755" y="138366"/>
                </a:lnTo>
                <a:lnTo>
                  <a:pt x="275755" y="143294"/>
                </a:lnTo>
                <a:lnTo>
                  <a:pt x="277063" y="146240"/>
                </a:lnTo>
                <a:lnTo>
                  <a:pt x="279679" y="148539"/>
                </a:lnTo>
                <a:lnTo>
                  <a:pt x="281978" y="150177"/>
                </a:lnTo>
                <a:lnTo>
                  <a:pt x="284607" y="151155"/>
                </a:lnTo>
                <a:lnTo>
                  <a:pt x="289852" y="151155"/>
                </a:lnTo>
                <a:lnTo>
                  <a:pt x="316090" y="111810"/>
                </a:lnTo>
                <a:lnTo>
                  <a:pt x="315163" y="121500"/>
                </a:lnTo>
                <a:lnTo>
                  <a:pt x="314439" y="131203"/>
                </a:lnTo>
                <a:lnTo>
                  <a:pt x="313956" y="140728"/>
                </a:lnTo>
                <a:lnTo>
                  <a:pt x="313905" y="143294"/>
                </a:lnTo>
                <a:lnTo>
                  <a:pt x="313791" y="295427"/>
                </a:lnTo>
                <a:lnTo>
                  <a:pt x="318046" y="298386"/>
                </a:lnTo>
                <a:lnTo>
                  <a:pt x="330504" y="298386"/>
                </a:lnTo>
                <a:lnTo>
                  <a:pt x="334772" y="295427"/>
                </a:lnTo>
                <a:lnTo>
                  <a:pt x="334772" y="111810"/>
                </a:lnTo>
                <a:lnTo>
                  <a:pt x="334772" y="79336"/>
                </a:lnTo>
                <a:lnTo>
                  <a:pt x="343103" y="62712"/>
                </a:lnTo>
                <a:lnTo>
                  <a:pt x="350100" y="45872"/>
                </a:lnTo>
                <a:lnTo>
                  <a:pt x="355981" y="28956"/>
                </a:lnTo>
                <a:lnTo>
                  <a:pt x="361010" y="12141"/>
                </a:lnTo>
                <a:lnTo>
                  <a:pt x="361327" y="11137"/>
                </a:lnTo>
                <a:lnTo>
                  <a:pt x="361327" y="4914"/>
                </a:lnTo>
                <a:close/>
              </a:path>
              <a:path w="870584" h="298450">
                <a:moveTo>
                  <a:pt x="565937" y="172135"/>
                </a:moveTo>
                <a:lnTo>
                  <a:pt x="565848" y="147548"/>
                </a:lnTo>
                <a:lnTo>
                  <a:pt x="564959" y="140995"/>
                </a:lnTo>
                <a:lnTo>
                  <a:pt x="564438" y="137134"/>
                </a:lnTo>
                <a:lnTo>
                  <a:pt x="559904" y="129717"/>
                </a:lnTo>
                <a:lnTo>
                  <a:pt x="552234" y="125564"/>
                </a:lnTo>
                <a:lnTo>
                  <a:pt x="546912" y="124942"/>
                </a:lnTo>
                <a:lnTo>
                  <a:pt x="546912" y="142951"/>
                </a:lnTo>
                <a:lnTo>
                  <a:pt x="546912" y="172135"/>
                </a:lnTo>
                <a:lnTo>
                  <a:pt x="546912" y="188531"/>
                </a:lnTo>
                <a:lnTo>
                  <a:pt x="546912" y="219024"/>
                </a:lnTo>
                <a:lnTo>
                  <a:pt x="492150" y="219024"/>
                </a:lnTo>
                <a:lnTo>
                  <a:pt x="492150" y="188531"/>
                </a:lnTo>
                <a:lnTo>
                  <a:pt x="546912" y="188531"/>
                </a:lnTo>
                <a:lnTo>
                  <a:pt x="546912" y="172135"/>
                </a:lnTo>
                <a:lnTo>
                  <a:pt x="492163" y="172135"/>
                </a:lnTo>
                <a:lnTo>
                  <a:pt x="492163" y="140995"/>
                </a:lnTo>
                <a:lnTo>
                  <a:pt x="543636" y="140995"/>
                </a:lnTo>
                <a:lnTo>
                  <a:pt x="546912" y="142951"/>
                </a:lnTo>
                <a:lnTo>
                  <a:pt x="546912" y="124942"/>
                </a:lnTo>
                <a:lnTo>
                  <a:pt x="541337" y="124269"/>
                </a:lnTo>
                <a:lnTo>
                  <a:pt x="473798" y="124269"/>
                </a:lnTo>
                <a:lnTo>
                  <a:pt x="473798" y="140995"/>
                </a:lnTo>
                <a:lnTo>
                  <a:pt x="473798" y="172135"/>
                </a:lnTo>
                <a:lnTo>
                  <a:pt x="473798" y="188531"/>
                </a:lnTo>
                <a:lnTo>
                  <a:pt x="473798" y="219024"/>
                </a:lnTo>
                <a:lnTo>
                  <a:pt x="421678" y="219024"/>
                </a:lnTo>
                <a:lnTo>
                  <a:pt x="421678" y="188531"/>
                </a:lnTo>
                <a:lnTo>
                  <a:pt x="473798" y="188531"/>
                </a:lnTo>
                <a:lnTo>
                  <a:pt x="473798" y="172135"/>
                </a:lnTo>
                <a:lnTo>
                  <a:pt x="421665" y="172135"/>
                </a:lnTo>
                <a:lnTo>
                  <a:pt x="421665" y="142951"/>
                </a:lnTo>
                <a:lnTo>
                  <a:pt x="424942" y="140995"/>
                </a:lnTo>
                <a:lnTo>
                  <a:pt x="473798" y="140995"/>
                </a:lnTo>
                <a:lnTo>
                  <a:pt x="473798" y="124269"/>
                </a:lnTo>
                <a:lnTo>
                  <a:pt x="427240" y="124269"/>
                </a:lnTo>
                <a:lnTo>
                  <a:pt x="416280" y="125514"/>
                </a:lnTo>
                <a:lnTo>
                  <a:pt x="408508" y="129527"/>
                </a:lnTo>
                <a:lnTo>
                  <a:pt x="403860" y="136728"/>
                </a:lnTo>
                <a:lnTo>
                  <a:pt x="402361" y="147218"/>
                </a:lnTo>
                <a:lnTo>
                  <a:pt x="402323" y="292798"/>
                </a:lnTo>
                <a:lnTo>
                  <a:pt x="406247" y="295427"/>
                </a:lnTo>
                <a:lnTo>
                  <a:pt x="418058" y="295427"/>
                </a:lnTo>
                <a:lnTo>
                  <a:pt x="421665" y="292798"/>
                </a:lnTo>
                <a:lnTo>
                  <a:pt x="421665" y="235089"/>
                </a:lnTo>
                <a:lnTo>
                  <a:pt x="473798" y="235089"/>
                </a:lnTo>
                <a:lnTo>
                  <a:pt x="473798" y="289521"/>
                </a:lnTo>
                <a:lnTo>
                  <a:pt x="477075" y="292138"/>
                </a:lnTo>
                <a:lnTo>
                  <a:pt x="488873" y="292138"/>
                </a:lnTo>
                <a:lnTo>
                  <a:pt x="492163" y="289521"/>
                </a:lnTo>
                <a:lnTo>
                  <a:pt x="492163" y="235089"/>
                </a:lnTo>
                <a:lnTo>
                  <a:pt x="546912" y="235089"/>
                </a:lnTo>
                <a:lnTo>
                  <a:pt x="546912" y="274447"/>
                </a:lnTo>
                <a:lnTo>
                  <a:pt x="544283" y="276402"/>
                </a:lnTo>
                <a:lnTo>
                  <a:pt x="529539" y="276402"/>
                </a:lnTo>
                <a:lnTo>
                  <a:pt x="523963" y="275755"/>
                </a:lnTo>
                <a:lnTo>
                  <a:pt x="518718" y="274447"/>
                </a:lnTo>
                <a:lnTo>
                  <a:pt x="518058" y="274104"/>
                </a:lnTo>
                <a:lnTo>
                  <a:pt x="513473" y="274104"/>
                </a:lnTo>
                <a:lnTo>
                  <a:pt x="510514" y="276402"/>
                </a:lnTo>
                <a:lnTo>
                  <a:pt x="509536" y="281647"/>
                </a:lnTo>
                <a:lnTo>
                  <a:pt x="509206" y="282638"/>
                </a:lnTo>
                <a:lnTo>
                  <a:pt x="509206" y="288544"/>
                </a:lnTo>
                <a:lnTo>
                  <a:pt x="511835" y="291160"/>
                </a:lnTo>
                <a:lnTo>
                  <a:pt x="515112" y="291820"/>
                </a:lnTo>
                <a:lnTo>
                  <a:pt x="521665" y="293458"/>
                </a:lnTo>
                <a:lnTo>
                  <a:pt x="529209" y="294119"/>
                </a:lnTo>
                <a:lnTo>
                  <a:pt x="538721" y="294119"/>
                </a:lnTo>
                <a:lnTo>
                  <a:pt x="550710" y="292684"/>
                </a:lnTo>
                <a:lnTo>
                  <a:pt x="559206" y="288226"/>
                </a:lnTo>
                <a:lnTo>
                  <a:pt x="564261" y="280568"/>
                </a:lnTo>
                <a:lnTo>
                  <a:pt x="564883" y="276402"/>
                </a:lnTo>
                <a:lnTo>
                  <a:pt x="565937" y="269519"/>
                </a:lnTo>
                <a:lnTo>
                  <a:pt x="565937" y="235089"/>
                </a:lnTo>
                <a:lnTo>
                  <a:pt x="565937" y="219024"/>
                </a:lnTo>
                <a:lnTo>
                  <a:pt x="565937" y="188531"/>
                </a:lnTo>
                <a:lnTo>
                  <a:pt x="565937" y="172135"/>
                </a:lnTo>
                <a:close/>
              </a:path>
              <a:path w="870584" h="298450">
                <a:moveTo>
                  <a:pt x="578396" y="33782"/>
                </a:moveTo>
                <a:lnTo>
                  <a:pt x="575449" y="30492"/>
                </a:lnTo>
                <a:lnTo>
                  <a:pt x="516420" y="30492"/>
                </a:lnTo>
                <a:lnTo>
                  <a:pt x="516420" y="3276"/>
                </a:lnTo>
                <a:lnTo>
                  <a:pt x="512152" y="0"/>
                </a:lnTo>
                <a:lnTo>
                  <a:pt x="500354" y="0"/>
                </a:lnTo>
                <a:lnTo>
                  <a:pt x="496087" y="3276"/>
                </a:lnTo>
                <a:lnTo>
                  <a:pt x="496087" y="30492"/>
                </a:lnTo>
                <a:lnTo>
                  <a:pt x="439369" y="30492"/>
                </a:lnTo>
                <a:lnTo>
                  <a:pt x="439369" y="3276"/>
                </a:lnTo>
                <a:lnTo>
                  <a:pt x="435432" y="0"/>
                </a:lnTo>
                <a:lnTo>
                  <a:pt x="423303" y="0"/>
                </a:lnTo>
                <a:lnTo>
                  <a:pt x="419366" y="3276"/>
                </a:lnTo>
                <a:lnTo>
                  <a:pt x="419366" y="30492"/>
                </a:lnTo>
                <a:lnTo>
                  <a:pt x="368211" y="30492"/>
                </a:lnTo>
                <a:lnTo>
                  <a:pt x="365264" y="34099"/>
                </a:lnTo>
                <a:lnTo>
                  <a:pt x="365264" y="44932"/>
                </a:lnTo>
                <a:lnTo>
                  <a:pt x="368554" y="48526"/>
                </a:lnTo>
                <a:lnTo>
                  <a:pt x="419366" y="48526"/>
                </a:lnTo>
                <a:lnTo>
                  <a:pt x="419366" y="71805"/>
                </a:lnTo>
                <a:lnTo>
                  <a:pt x="423303" y="75095"/>
                </a:lnTo>
                <a:lnTo>
                  <a:pt x="435432" y="75095"/>
                </a:lnTo>
                <a:lnTo>
                  <a:pt x="439369" y="71805"/>
                </a:lnTo>
                <a:lnTo>
                  <a:pt x="439369" y="48526"/>
                </a:lnTo>
                <a:lnTo>
                  <a:pt x="496087" y="48526"/>
                </a:lnTo>
                <a:lnTo>
                  <a:pt x="496087" y="71475"/>
                </a:lnTo>
                <a:lnTo>
                  <a:pt x="500354" y="74752"/>
                </a:lnTo>
                <a:lnTo>
                  <a:pt x="512152" y="74752"/>
                </a:lnTo>
                <a:lnTo>
                  <a:pt x="516420" y="71475"/>
                </a:lnTo>
                <a:lnTo>
                  <a:pt x="516420" y="48526"/>
                </a:lnTo>
                <a:lnTo>
                  <a:pt x="575449" y="48526"/>
                </a:lnTo>
                <a:lnTo>
                  <a:pt x="578396" y="45250"/>
                </a:lnTo>
                <a:lnTo>
                  <a:pt x="578396" y="33782"/>
                </a:lnTo>
                <a:close/>
              </a:path>
              <a:path w="870584" h="298450">
                <a:moveTo>
                  <a:pt x="579704" y="86563"/>
                </a:moveTo>
                <a:lnTo>
                  <a:pt x="577075" y="82956"/>
                </a:lnTo>
                <a:lnTo>
                  <a:pt x="391833" y="82956"/>
                </a:lnTo>
                <a:lnTo>
                  <a:pt x="380479" y="84683"/>
                </a:lnTo>
                <a:lnTo>
                  <a:pt x="372148" y="89877"/>
                </a:lnTo>
                <a:lnTo>
                  <a:pt x="367017" y="98590"/>
                </a:lnTo>
                <a:lnTo>
                  <a:pt x="365264" y="110820"/>
                </a:lnTo>
                <a:lnTo>
                  <a:pt x="365264" y="153441"/>
                </a:lnTo>
                <a:lnTo>
                  <a:pt x="363867" y="189217"/>
                </a:lnTo>
                <a:lnTo>
                  <a:pt x="360019" y="221653"/>
                </a:lnTo>
                <a:lnTo>
                  <a:pt x="353453" y="250659"/>
                </a:lnTo>
                <a:lnTo>
                  <a:pt x="343954" y="276085"/>
                </a:lnTo>
                <a:lnTo>
                  <a:pt x="342976" y="278053"/>
                </a:lnTo>
                <a:lnTo>
                  <a:pt x="342633" y="279692"/>
                </a:lnTo>
                <a:lnTo>
                  <a:pt x="342633" y="284937"/>
                </a:lnTo>
                <a:lnTo>
                  <a:pt x="344614" y="287883"/>
                </a:lnTo>
                <a:lnTo>
                  <a:pt x="348881" y="289521"/>
                </a:lnTo>
                <a:lnTo>
                  <a:pt x="350837" y="290499"/>
                </a:lnTo>
                <a:lnTo>
                  <a:pt x="352806" y="290842"/>
                </a:lnTo>
                <a:lnTo>
                  <a:pt x="358051" y="290842"/>
                </a:lnTo>
                <a:lnTo>
                  <a:pt x="378739" y="227444"/>
                </a:lnTo>
                <a:lnTo>
                  <a:pt x="384289" y="157708"/>
                </a:lnTo>
                <a:lnTo>
                  <a:pt x="384289" y="103936"/>
                </a:lnTo>
                <a:lnTo>
                  <a:pt x="388213" y="101320"/>
                </a:lnTo>
                <a:lnTo>
                  <a:pt x="577075" y="101320"/>
                </a:lnTo>
                <a:lnTo>
                  <a:pt x="579704" y="97713"/>
                </a:lnTo>
                <a:lnTo>
                  <a:pt x="579704" y="86563"/>
                </a:lnTo>
                <a:close/>
              </a:path>
              <a:path w="870584" h="298450">
                <a:moveTo>
                  <a:pt x="799706" y="39344"/>
                </a:moveTo>
                <a:lnTo>
                  <a:pt x="796759" y="33782"/>
                </a:lnTo>
                <a:lnTo>
                  <a:pt x="790194" y="33121"/>
                </a:lnTo>
                <a:lnTo>
                  <a:pt x="765746" y="30403"/>
                </a:lnTo>
                <a:lnTo>
                  <a:pt x="739000" y="26073"/>
                </a:lnTo>
                <a:lnTo>
                  <a:pt x="713422" y="20764"/>
                </a:lnTo>
                <a:lnTo>
                  <a:pt x="692492" y="15087"/>
                </a:lnTo>
                <a:lnTo>
                  <a:pt x="689203" y="14427"/>
                </a:lnTo>
                <a:lnTo>
                  <a:pt x="682320" y="14427"/>
                </a:lnTo>
                <a:lnTo>
                  <a:pt x="678395" y="20993"/>
                </a:lnTo>
                <a:lnTo>
                  <a:pt x="678395" y="30492"/>
                </a:lnTo>
                <a:lnTo>
                  <a:pt x="680351" y="34429"/>
                </a:lnTo>
                <a:lnTo>
                  <a:pt x="735393" y="47752"/>
                </a:lnTo>
                <a:lnTo>
                  <a:pt x="789863" y="55079"/>
                </a:lnTo>
                <a:lnTo>
                  <a:pt x="796099" y="54762"/>
                </a:lnTo>
                <a:lnTo>
                  <a:pt x="799706" y="49834"/>
                </a:lnTo>
                <a:lnTo>
                  <a:pt x="799706" y="39344"/>
                </a:lnTo>
                <a:close/>
              </a:path>
              <a:path w="870584" h="298450">
                <a:moveTo>
                  <a:pt x="870204" y="254774"/>
                </a:moveTo>
                <a:lnTo>
                  <a:pt x="866267" y="248869"/>
                </a:lnTo>
                <a:lnTo>
                  <a:pt x="858393" y="248869"/>
                </a:lnTo>
                <a:lnTo>
                  <a:pt x="856107" y="249199"/>
                </a:lnTo>
                <a:lnTo>
                  <a:pt x="854138" y="249847"/>
                </a:lnTo>
                <a:lnTo>
                  <a:pt x="843635" y="253111"/>
                </a:lnTo>
                <a:lnTo>
                  <a:pt x="832332" y="255473"/>
                </a:lnTo>
                <a:lnTo>
                  <a:pt x="820293" y="256908"/>
                </a:lnTo>
                <a:lnTo>
                  <a:pt x="807580" y="257390"/>
                </a:lnTo>
                <a:lnTo>
                  <a:pt x="794080" y="255955"/>
                </a:lnTo>
                <a:lnTo>
                  <a:pt x="783272" y="250799"/>
                </a:lnTo>
                <a:lnTo>
                  <a:pt x="776084" y="240652"/>
                </a:lnTo>
                <a:lnTo>
                  <a:pt x="773480" y="224282"/>
                </a:lnTo>
                <a:lnTo>
                  <a:pt x="773480" y="220345"/>
                </a:lnTo>
                <a:lnTo>
                  <a:pt x="771690" y="201663"/>
                </a:lnTo>
                <a:lnTo>
                  <a:pt x="767702" y="191490"/>
                </a:lnTo>
                <a:lnTo>
                  <a:pt x="766089" y="187401"/>
                </a:lnTo>
                <a:lnTo>
                  <a:pt x="756754" y="178701"/>
                </a:lnTo>
                <a:lnTo>
                  <a:pt x="756323" y="178295"/>
                </a:lnTo>
                <a:lnTo>
                  <a:pt x="741997" y="175094"/>
                </a:lnTo>
                <a:lnTo>
                  <a:pt x="734466" y="175094"/>
                </a:lnTo>
                <a:lnTo>
                  <a:pt x="726592" y="176403"/>
                </a:lnTo>
                <a:lnTo>
                  <a:pt x="719366" y="178701"/>
                </a:lnTo>
                <a:lnTo>
                  <a:pt x="718388" y="177723"/>
                </a:lnTo>
                <a:lnTo>
                  <a:pt x="736155" y="159423"/>
                </a:lnTo>
                <a:lnTo>
                  <a:pt x="753833" y="142189"/>
                </a:lnTo>
                <a:lnTo>
                  <a:pt x="784618" y="112788"/>
                </a:lnTo>
                <a:lnTo>
                  <a:pt x="788885" y="108204"/>
                </a:lnTo>
                <a:lnTo>
                  <a:pt x="790079" y="104597"/>
                </a:lnTo>
                <a:lnTo>
                  <a:pt x="790524" y="103276"/>
                </a:lnTo>
                <a:lnTo>
                  <a:pt x="790524" y="90170"/>
                </a:lnTo>
                <a:lnTo>
                  <a:pt x="783971" y="82626"/>
                </a:lnTo>
                <a:lnTo>
                  <a:pt x="774128" y="82626"/>
                </a:lnTo>
                <a:lnTo>
                  <a:pt x="739432" y="86144"/>
                </a:lnTo>
                <a:lnTo>
                  <a:pt x="705599" y="88861"/>
                </a:lnTo>
                <a:lnTo>
                  <a:pt x="673976" y="90843"/>
                </a:lnTo>
                <a:lnTo>
                  <a:pt x="638060" y="92468"/>
                </a:lnTo>
                <a:lnTo>
                  <a:pt x="634771" y="98374"/>
                </a:lnTo>
                <a:lnTo>
                  <a:pt x="634771" y="108864"/>
                </a:lnTo>
                <a:lnTo>
                  <a:pt x="638721" y="114769"/>
                </a:lnTo>
                <a:lnTo>
                  <a:pt x="646912" y="114769"/>
                </a:lnTo>
                <a:lnTo>
                  <a:pt x="675195" y="113220"/>
                </a:lnTo>
                <a:lnTo>
                  <a:pt x="704494" y="111036"/>
                </a:lnTo>
                <a:lnTo>
                  <a:pt x="733361" y="108178"/>
                </a:lnTo>
                <a:lnTo>
                  <a:pt x="760361" y="104597"/>
                </a:lnTo>
                <a:lnTo>
                  <a:pt x="760679" y="105905"/>
                </a:lnTo>
                <a:lnTo>
                  <a:pt x="605599" y="261327"/>
                </a:lnTo>
                <a:lnTo>
                  <a:pt x="604608" y="264604"/>
                </a:lnTo>
                <a:lnTo>
                  <a:pt x="604608" y="273786"/>
                </a:lnTo>
                <a:lnTo>
                  <a:pt x="609193" y="278053"/>
                </a:lnTo>
                <a:lnTo>
                  <a:pt x="619048" y="278053"/>
                </a:lnTo>
                <a:lnTo>
                  <a:pt x="622642" y="276402"/>
                </a:lnTo>
                <a:lnTo>
                  <a:pt x="626249" y="272478"/>
                </a:lnTo>
                <a:lnTo>
                  <a:pt x="638340" y="260032"/>
                </a:lnTo>
                <a:lnTo>
                  <a:pt x="667194" y="231305"/>
                </a:lnTo>
                <a:lnTo>
                  <a:pt x="696379" y="205193"/>
                </a:lnTo>
                <a:lnTo>
                  <a:pt x="732155" y="191490"/>
                </a:lnTo>
                <a:lnTo>
                  <a:pt x="740283" y="192836"/>
                </a:lnTo>
                <a:lnTo>
                  <a:pt x="746010" y="197599"/>
                </a:lnTo>
                <a:lnTo>
                  <a:pt x="749401" y="206844"/>
                </a:lnTo>
                <a:lnTo>
                  <a:pt x="750417" y="220345"/>
                </a:lnTo>
                <a:lnTo>
                  <a:pt x="750519" y="225590"/>
                </a:lnTo>
                <a:lnTo>
                  <a:pt x="754100" y="250342"/>
                </a:lnTo>
                <a:lnTo>
                  <a:pt x="764946" y="267360"/>
                </a:lnTo>
                <a:lnTo>
                  <a:pt x="783158" y="277190"/>
                </a:lnTo>
                <a:lnTo>
                  <a:pt x="808888" y="280352"/>
                </a:lnTo>
                <a:lnTo>
                  <a:pt x="822769" y="279895"/>
                </a:lnTo>
                <a:lnTo>
                  <a:pt x="862330" y="271818"/>
                </a:lnTo>
                <a:lnTo>
                  <a:pt x="870204" y="265595"/>
                </a:lnTo>
                <a:lnTo>
                  <a:pt x="870204" y="257390"/>
                </a:lnTo>
                <a:lnTo>
                  <a:pt x="870204" y="25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985763" y="11498926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55"/>
                </a:moveTo>
                <a:lnTo>
                  <a:pt x="41908" y="180257"/>
                </a:lnTo>
                <a:lnTo>
                  <a:pt x="18564" y="192106"/>
                </a:lnTo>
                <a:lnTo>
                  <a:pt x="4625" y="208813"/>
                </a:lnTo>
                <a:lnTo>
                  <a:pt x="0" y="227888"/>
                </a:lnTo>
                <a:lnTo>
                  <a:pt x="4355" y="248875"/>
                </a:lnTo>
                <a:lnTo>
                  <a:pt x="4459" y="249037"/>
                </a:lnTo>
                <a:lnTo>
                  <a:pt x="16964" y="264814"/>
                </a:lnTo>
                <a:lnTo>
                  <a:pt x="37065" y="274873"/>
                </a:lnTo>
                <a:lnTo>
                  <a:pt x="63931" y="278383"/>
                </a:lnTo>
                <a:lnTo>
                  <a:pt x="93328" y="275303"/>
                </a:lnTo>
                <a:lnTo>
                  <a:pt x="116111" y="265306"/>
                </a:lnTo>
                <a:lnTo>
                  <a:pt x="122828" y="257073"/>
                </a:lnTo>
                <a:lnTo>
                  <a:pt x="61976" y="257073"/>
                </a:lnTo>
                <a:lnTo>
                  <a:pt x="44428" y="254961"/>
                </a:lnTo>
                <a:lnTo>
                  <a:pt x="32051" y="249037"/>
                </a:lnTo>
                <a:lnTo>
                  <a:pt x="24717" y="239917"/>
                </a:lnTo>
                <a:lnTo>
                  <a:pt x="22301" y="228218"/>
                </a:lnTo>
                <a:lnTo>
                  <a:pt x="25280" y="216104"/>
                </a:lnTo>
                <a:lnTo>
                  <a:pt x="34588" y="206081"/>
                </a:lnTo>
                <a:lnTo>
                  <a:pt x="50783" y="199256"/>
                </a:lnTo>
                <a:lnTo>
                  <a:pt x="74422" y="196735"/>
                </a:lnTo>
                <a:lnTo>
                  <a:pt x="173492" y="196735"/>
                </a:lnTo>
                <a:lnTo>
                  <a:pt x="161432" y="191911"/>
                </a:lnTo>
                <a:lnTo>
                  <a:pt x="133438" y="183629"/>
                </a:lnTo>
                <a:lnTo>
                  <a:pt x="132849" y="179019"/>
                </a:lnTo>
                <a:lnTo>
                  <a:pt x="110820" y="179019"/>
                </a:lnTo>
                <a:lnTo>
                  <a:pt x="101682" y="177544"/>
                </a:lnTo>
                <a:lnTo>
                  <a:pt x="92543" y="176529"/>
                </a:lnTo>
                <a:lnTo>
                  <a:pt x="83525" y="175943"/>
                </a:lnTo>
                <a:lnTo>
                  <a:pt x="74752" y="175755"/>
                </a:lnTo>
                <a:close/>
              </a:path>
              <a:path w="244475" h="278765">
                <a:moveTo>
                  <a:pt x="173492" y="196735"/>
                </a:moveTo>
                <a:lnTo>
                  <a:pt x="74422" y="196735"/>
                </a:lnTo>
                <a:lnTo>
                  <a:pt x="84202" y="197037"/>
                </a:lnTo>
                <a:lnTo>
                  <a:pt x="94384" y="197923"/>
                </a:lnTo>
                <a:lnTo>
                  <a:pt x="104259" y="199361"/>
                </a:lnTo>
                <a:lnTo>
                  <a:pt x="113118" y="201320"/>
                </a:lnTo>
                <a:lnTo>
                  <a:pt x="113779" y="208203"/>
                </a:lnTo>
                <a:lnTo>
                  <a:pt x="113779" y="218046"/>
                </a:lnTo>
                <a:lnTo>
                  <a:pt x="109926" y="236874"/>
                </a:lnTo>
                <a:lnTo>
                  <a:pt x="99188" y="248875"/>
                </a:lnTo>
                <a:lnTo>
                  <a:pt x="82795" y="255218"/>
                </a:lnTo>
                <a:lnTo>
                  <a:pt x="61976" y="257073"/>
                </a:lnTo>
                <a:lnTo>
                  <a:pt x="122828" y="257073"/>
                </a:lnTo>
                <a:lnTo>
                  <a:pt x="130838" y="247255"/>
                </a:lnTo>
                <a:lnTo>
                  <a:pt x="136067" y="220014"/>
                </a:lnTo>
                <a:lnTo>
                  <a:pt x="136067" y="214452"/>
                </a:lnTo>
                <a:lnTo>
                  <a:pt x="135420" y="205257"/>
                </a:lnTo>
                <a:lnTo>
                  <a:pt x="193447" y="205257"/>
                </a:lnTo>
                <a:lnTo>
                  <a:pt x="188444" y="202717"/>
                </a:lnTo>
                <a:lnTo>
                  <a:pt x="173492" y="196735"/>
                </a:lnTo>
                <a:close/>
              </a:path>
              <a:path w="244475" h="278765">
                <a:moveTo>
                  <a:pt x="193447" y="205257"/>
                </a:moveTo>
                <a:lnTo>
                  <a:pt x="135420" y="205257"/>
                </a:lnTo>
                <a:lnTo>
                  <a:pt x="156317" y="212100"/>
                </a:lnTo>
                <a:lnTo>
                  <a:pt x="179679" y="222389"/>
                </a:lnTo>
                <a:lnTo>
                  <a:pt x="203289" y="235507"/>
                </a:lnTo>
                <a:lnTo>
                  <a:pt x="224929" y="250837"/>
                </a:lnTo>
                <a:lnTo>
                  <a:pt x="227876" y="253123"/>
                </a:lnTo>
                <a:lnTo>
                  <a:pt x="230505" y="253784"/>
                </a:lnTo>
                <a:lnTo>
                  <a:pt x="239344" y="253784"/>
                </a:lnTo>
                <a:lnTo>
                  <a:pt x="243941" y="248221"/>
                </a:lnTo>
                <a:lnTo>
                  <a:pt x="243941" y="237388"/>
                </a:lnTo>
                <a:lnTo>
                  <a:pt x="241973" y="233464"/>
                </a:lnTo>
                <a:lnTo>
                  <a:pt x="237058" y="230187"/>
                </a:lnTo>
                <a:lnTo>
                  <a:pt x="213857" y="215619"/>
                </a:lnTo>
                <a:lnTo>
                  <a:pt x="193447" y="205257"/>
                </a:lnTo>
                <a:close/>
              </a:path>
              <a:path w="244475" h="278765">
                <a:moveTo>
                  <a:pt x="117386" y="0"/>
                </a:moveTo>
                <a:lnTo>
                  <a:pt x="106235" y="0"/>
                </a:lnTo>
                <a:lnTo>
                  <a:pt x="100990" y="3289"/>
                </a:lnTo>
                <a:lnTo>
                  <a:pt x="100990" y="53111"/>
                </a:lnTo>
                <a:lnTo>
                  <a:pt x="101604" y="81826"/>
                </a:lnTo>
                <a:lnTo>
                  <a:pt x="103447" y="113612"/>
                </a:lnTo>
                <a:lnTo>
                  <a:pt x="106519" y="146624"/>
                </a:lnTo>
                <a:lnTo>
                  <a:pt x="110820" y="179019"/>
                </a:lnTo>
                <a:lnTo>
                  <a:pt x="132849" y="179019"/>
                </a:lnTo>
                <a:lnTo>
                  <a:pt x="130635" y="161692"/>
                </a:lnTo>
                <a:lnTo>
                  <a:pt x="128198" y="139971"/>
                </a:lnTo>
                <a:lnTo>
                  <a:pt x="126254" y="118190"/>
                </a:lnTo>
                <a:lnTo>
                  <a:pt x="124929" y="96075"/>
                </a:lnTo>
                <a:lnTo>
                  <a:pt x="147354" y="95146"/>
                </a:lnTo>
                <a:lnTo>
                  <a:pt x="170087" y="93327"/>
                </a:lnTo>
                <a:lnTo>
                  <a:pt x="192702" y="90587"/>
                </a:lnTo>
                <a:lnTo>
                  <a:pt x="214769" y="86893"/>
                </a:lnTo>
                <a:lnTo>
                  <a:pt x="220332" y="85902"/>
                </a:lnTo>
                <a:lnTo>
                  <a:pt x="223608" y="81000"/>
                </a:lnTo>
                <a:lnTo>
                  <a:pt x="223608" y="75095"/>
                </a:lnTo>
                <a:lnTo>
                  <a:pt x="123609" y="75095"/>
                </a:lnTo>
                <a:lnTo>
                  <a:pt x="123409" y="69926"/>
                </a:lnTo>
                <a:lnTo>
                  <a:pt x="123291" y="3289"/>
                </a:lnTo>
                <a:lnTo>
                  <a:pt x="117386" y="0"/>
                </a:lnTo>
                <a:close/>
              </a:path>
              <a:path w="244475" h="278765">
                <a:moveTo>
                  <a:pt x="220332" y="65252"/>
                </a:moveTo>
                <a:lnTo>
                  <a:pt x="213118" y="65252"/>
                </a:lnTo>
                <a:lnTo>
                  <a:pt x="210502" y="65582"/>
                </a:lnTo>
                <a:lnTo>
                  <a:pt x="207543" y="66243"/>
                </a:lnTo>
                <a:lnTo>
                  <a:pt x="187788" y="69926"/>
                </a:lnTo>
                <a:lnTo>
                  <a:pt x="166804" y="72631"/>
                </a:lnTo>
                <a:lnTo>
                  <a:pt x="145207" y="74354"/>
                </a:lnTo>
                <a:lnTo>
                  <a:pt x="123609" y="75095"/>
                </a:lnTo>
                <a:lnTo>
                  <a:pt x="223608" y="75095"/>
                </a:lnTo>
                <a:lnTo>
                  <a:pt x="223608" y="70510"/>
                </a:lnTo>
                <a:lnTo>
                  <a:pt x="220332" y="6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9294304" y="11498278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56" y="0"/>
                </a:lnTo>
                <a:lnTo>
                  <a:pt x="44259" y="6223"/>
                </a:lnTo>
                <a:lnTo>
                  <a:pt x="44259" y="16713"/>
                </a:lnTo>
                <a:lnTo>
                  <a:pt x="46227" y="20332"/>
                </a:lnTo>
                <a:lnTo>
                  <a:pt x="104547" y="35690"/>
                </a:lnTo>
                <a:lnTo>
                  <a:pt x="163614" y="42608"/>
                </a:lnTo>
                <a:lnTo>
                  <a:pt x="172135" y="42608"/>
                </a:lnTo>
                <a:lnTo>
                  <a:pt x="176402" y="36385"/>
                </a:lnTo>
                <a:lnTo>
                  <a:pt x="176402" y="25234"/>
                </a:lnTo>
                <a:lnTo>
                  <a:pt x="173126" y="19989"/>
                </a:lnTo>
                <a:lnTo>
                  <a:pt x="165582" y="19672"/>
                </a:lnTo>
                <a:lnTo>
                  <a:pt x="137432" y="17074"/>
                </a:lnTo>
                <a:lnTo>
                  <a:pt x="108116" y="12663"/>
                </a:lnTo>
                <a:lnTo>
                  <a:pt x="81384" y="7083"/>
                </a:lnTo>
                <a:lnTo>
                  <a:pt x="60985" y="977"/>
                </a:lnTo>
                <a:lnTo>
                  <a:pt x="59347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71" y="103936"/>
                </a:moveTo>
                <a:lnTo>
                  <a:pt x="120980" y="103936"/>
                </a:lnTo>
                <a:lnTo>
                  <a:pt x="144607" y="107349"/>
                </a:lnTo>
                <a:lnTo>
                  <a:pt x="160454" y="116971"/>
                </a:lnTo>
                <a:lnTo>
                  <a:pt x="169354" y="131877"/>
                </a:lnTo>
                <a:lnTo>
                  <a:pt x="172135" y="151142"/>
                </a:lnTo>
                <a:lnTo>
                  <a:pt x="166153" y="187122"/>
                </a:lnTo>
                <a:lnTo>
                  <a:pt x="148859" y="217838"/>
                </a:lnTo>
                <a:lnTo>
                  <a:pt x="121236" y="242584"/>
                </a:lnTo>
                <a:lnTo>
                  <a:pt x="84264" y="260654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50"/>
                </a:lnTo>
                <a:lnTo>
                  <a:pt x="80327" y="282638"/>
                </a:lnTo>
                <a:lnTo>
                  <a:pt x="89839" y="282638"/>
                </a:lnTo>
                <a:lnTo>
                  <a:pt x="90817" y="282308"/>
                </a:lnTo>
                <a:lnTo>
                  <a:pt x="93116" y="281647"/>
                </a:lnTo>
                <a:lnTo>
                  <a:pt x="133364" y="261578"/>
                </a:lnTo>
                <a:lnTo>
                  <a:pt x="165952" y="232714"/>
                </a:lnTo>
                <a:lnTo>
                  <a:pt x="187780" y="195612"/>
                </a:lnTo>
                <a:lnTo>
                  <a:pt x="195745" y="150825"/>
                </a:lnTo>
                <a:lnTo>
                  <a:pt x="190653" y="121716"/>
                </a:lnTo>
                <a:lnTo>
                  <a:pt x="178471" y="103936"/>
                </a:lnTo>
                <a:close/>
              </a:path>
              <a:path w="196215" h="283209">
                <a:moveTo>
                  <a:pt x="120662" y="82283"/>
                </a:moveTo>
                <a:lnTo>
                  <a:pt x="65000" y="87041"/>
                </a:lnTo>
                <a:lnTo>
                  <a:pt x="7861" y="102628"/>
                </a:lnTo>
                <a:lnTo>
                  <a:pt x="0" y="109512"/>
                </a:lnTo>
                <a:lnTo>
                  <a:pt x="0" y="120980"/>
                </a:lnTo>
                <a:lnTo>
                  <a:pt x="3936" y="126225"/>
                </a:lnTo>
                <a:lnTo>
                  <a:pt x="13106" y="126225"/>
                </a:lnTo>
                <a:lnTo>
                  <a:pt x="15735" y="125577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8" y="109224"/>
                </a:lnTo>
                <a:lnTo>
                  <a:pt x="95908" y="105274"/>
                </a:lnTo>
                <a:lnTo>
                  <a:pt x="120980" y="103936"/>
                </a:lnTo>
                <a:lnTo>
                  <a:pt x="178471" y="103936"/>
                </a:lnTo>
                <a:lnTo>
                  <a:pt x="175910" y="100199"/>
                </a:lnTo>
                <a:lnTo>
                  <a:pt x="152314" y="86860"/>
                </a:lnTo>
                <a:lnTo>
                  <a:pt x="120662" y="82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684486" y="11513683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40" y="0"/>
                </a:moveTo>
                <a:lnTo>
                  <a:pt x="11798" y="0"/>
                </a:lnTo>
                <a:lnTo>
                  <a:pt x="5245" y="6883"/>
                </a:lnTo>
                <a:lnTo>
                  <a:pt x="5245" y="15735"/>
                </a:lnTo>
                <a:lnTo>
                  <a:pt x="6011" y="50907"/>
                </a:lnTo>
                <a:lnTo>
                  <a:pt x="7696" y="88287"/>
                </a:lnTo>
                <a:lnTo>
                  <a:pt x="9381" y="127509"/>
                </a:lnTo>
                <a:lnTo>
                  <a:pt x="10147" y="168211"/>
                </a:lnTo>
                <a:lnTo>
                  <a:pt x="10147" y="174434"/>
                </a:lnTo>
                <a:lnTo>
                  <a:pt x="15392" y="179031"/>
                </a:lnTo>
                <a:lnTo>
                  <a:pt x="28181" y="179031"/>
                </a:lnTo>
                <a:lnTo>
                  <a:pt x="33108" y="174434"/>
                </a:lnTo>
                <a:lnTo>
                  <a:pt x="33108" y="168211"/>
                </a:lnTo>
                <a:lnTo>
                  <a:pt x="33878" y="127509"/>
                </a:lnTo>
                <a:lnTo>
                  <a:pt x="35572" y="88287"/>
                </a:lnTo>
                <a:lnTo>
                  <a:pt x="37266" y="50907"/>
                </a:lnTo>
                <a:lnTo>
                  <a:pt x="38036" y="15735"/>
                </a:lnTo>
                <a:lnTo>
                  <a:pt x="38036" y="6883"/>
                </a:lnTo>
                <a:lnTo>
                  <a:pt x="31140" y="0"/>
                </a:lnTo>
                <a:close/>
              </a:path>
              <a:path w="43815" h="252729">
                <a:moveTo>
                  <a:pt x="21958" y="208864"/>
                </a:moveTo>
                <a:lnTo>
                  <a:pt x="13544" y="210534"/>
                </a:lnTo>
                <a:lnTo>
                  <a:pt x="6550" y="215095"/>
                </a:lnTo>
                <a:lnTo>
                  <a:pt x="1770" y="221867"/>
                </a:lnTo>
                <a:lnTo>
                  <a:pt x="0" y="230174"/>
                </a:lnTo>
                <a:lnTo>
                  <a:pt x="1770" y="238863"/>
                </a:lnTo>
                <a:lnTo>
                  <a:pt x="6550" y="245832"/>
                </a:lnTo>
                <a:lnTo>
                  <a:pt x="13544" y="250464"/>
                </a:lnTo>
                <a:lnTo>
                  <a:pt x="21958" y="252145"/>
                </a:lnTo>
                <a:lnTo>
                  <a:pt x="30133" y="250464"/>
                </a:lnTo>
                <a:lnTo>
                  <a:pt x="36925" y="245832"/>
                </a:lnTo>
                <a:lnTo>
                  <a:pt x="41564" y="238863"/>
                </a:lnTo>
                <a:lnTo>
                  <a:pt x="43281" y="230174"/>
                </a:lnTo>
                <a:lnTo>
                  <a:pt x="41564" y="221867"/>
                </a:lnTo>
                <a:lnTo>
                  <a:pt x="36925" y="215095"/>
                </a:lnTo>
                <a:lnTo>
                  <a:pt x="30133" y="210534"/>
                </a:lnTo>
                <a:lnTo>
                  <a:pt x="21958" y="208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1621" y="11974590"/>
            <a:ext cx="4664868" cy="17471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1625" y="12222975"/>
            <a:ext cx="3926758" cy="172859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1630" y="12470418"/>
            <a:ext cx="171576" cy="171564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1143645" y="12466541"/>
            <a:ext cx="304165" cy="171450"/>
            <a:chOff x="1143645" y="12466541"/>
            <a:chExt cx="304165" cy="171450"/>
          </a:xfrm>
        </p:grpSpPr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13408" y="12474296"/>
              <a:ext cx="134124" cy="16325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645" y="12466541"/>
              <a:ext cx="149059" cy="162534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06609" y="12480568"/>
            <a:ext cx="121399" cy="15293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85970" y="12490718"/>
            <a:ext cx="148323" cy="142227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99288" y="12485734"/>
            <a:ext cx="173450" cy="156253"/>
          </a:xfrm>
          <a:prstGeom prst="rect">
            <a:avLst/>
          </a:prstGeom>
        </p:spPr>
      </p:pic>
      <p:grpSp>
        <p:nvGrpSpPr>
          <p:cNvPr id="52" name="object 52" descr=""/>
          <p:cNvGrpSpPr/>
          <p:nvPr/>
        </p:nvGrpSpPr>
        <p:grpSpPr>
          <a:xfrm>
            <a:off x="2233284" y="12466541"/>
            <a:ext cx="304165" cy="171450"/>
            <a:chOff x="2233284" y="12466541"/>
            <a:chExt cx="304165" cy="171450"/>
          </a:xfrm>
        </p:grpSpPr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3284" y="12466541"/>
              <a:ext cx="149059" cy="16253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03046" y="12474296"/>
              <a:ext cx="134124" cy="163258"/>
            </a:xfrm>
            <a:prstGeom prst="rect">
              <a:avLst/>
            </a:prstGeom>
          </p:spPr>
        </p:pic>
      </p:grpSp>
      <p:pic>
        <p:nvPicPr>
          <p:cNvPr id="55" name="object 5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96248" y="12480568"/>
            <a:ext cx="121399" cy="152933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775610" y="12490718"/>
            <a:ext cx="148323" cy="142227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991152" y="12483700"/>
            <a:ext cx="100355" cy="144640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3161368" y="12479093"/>
            <a:ext cx="225425" cy="163195"/>
            <a:chOff x="3161368" y="12479093"/>
            <a:chExt cx="225425" cy="163195"/>
          </a:xfrm>
        </p:grpSpPr>
        <p:pic>
          <p:nvPicPr>
            <p:cNvPr id="59" name="object 5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61368" y="12479093"/>
              <a:ext cx="154689" cy="15570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335288" y="12591073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85"/>
                  </a:lnTo>
                  <a:lnTo>
                    <a:pt x="21382" y="29517"/>
                  </a:lnTo>
                  <a:lnTo>
                    <a:pt x="31941" y="40888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5"/>
                  </a:lnTo>
                  <a:lnTo>
                    <a:pt x="32011" y="20107"/>
                  </a:lnTo>
                  <a:lnTo>
                    <a:pt x="20653" y="93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17974" y="12470239"/>
            <a:ext cx="2821428" cy="172483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31621" y="12713070"/>
            <a:ext cx="1343177" cy="176006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07856" y="12716777"/>
            <a:ext cx="1236300" cy="172669"/>
          </a:xfrm>
          <a:prstGeom prst="rect">
            <a:avLst/>
          </a:prstGeom>
        </p:spPr>
      </p:pic>
      <p:grpSp>
        <p:nvGrpSpPr>
          <p:cNvPr id="64" name="object 64" descr=""/>
          <p:cNvGrpSpPr/>
          <p:nvPr/>
        </p:nvGrpSpPr>
        <p:grpSpPr>
          <a:xfrm>
            <a:off x="3710428" y="12718981"/>
            <a:ext cx="779145" cy="170180"/>
            <a:chOff x="3710428" y="12718981"/>
            <a:chExt cx="779145" cy="170180"/>
          </a:xfrm>
        </p:grpSpPr>
        <p:pic>
          <p:nvPicPr>
            <p:cNvPr id="65" name="object 6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10428" y="12727102"/>
              <a:ext cx="145567" cy="15662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85196" y="12730607"/>
              <a:ext cx="171386" cy="15828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77287" y="12718981"/>
              <a:ext cx="340977" cy="168986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4437675" y="12837051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2022-07-29T04:13:38Z</dcterms:created>
  <dcterms:modified xsi:type="dcterms:W3CDTF">2022-07-29T04:13:38Z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2022-07-29T00:00:00Z</vt:filetime>
  </property>
  <property fmtid="{D5CDD505-2E9C-101B-9397-08002B2CF9AE}" pid="3" name="LastSaved">
    <vt:filetime>2022-07-29T00:00:00Z</vt:filetime>
  </property>
  <property fmtid="{D5CDD505-2E9C-101B-9397-08002B2CF9AE}" pid="4" name="Producer">
    <vt:lpwstr>iLovePDF</vt:lpwstr>
  </property>
</Properties>
</file>