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71" r:id="rId2"/>
  </p:sldIdLst>
  <p:sldSz cx="6858000" cy="9906000" type="A4"/>
  <p:notesSz cx="6735763" cy="9866313"/>
  <p:defaultTextStyle>
    <a:defPPr>
      <a:defRPr lang="ja-JP"/>
    </a:defPPr>
    <a:lvl1pPr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496" indent="-309436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502" indent="-619384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507" indent="-929331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514" indent="-1239278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735295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882353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029412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176471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C62"/>
    <a:srgbClr val="782523"/>
    <a:srgbClr val="468990"/>
    <a:srgbClr val="B0D5D9"/>
    <a:srgbClr val="B06D65"/>
    <a:srgbClr val="252420"/>
    <a:srgbClr val="7A5526"/>
    <a:srgbClr val="F8D890"/>
    <a:srgbClr val="F16827"/>
    <a:srgbClr val="F2F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4" autoAdjust="0"/>
    <p:restoredTop sz="90360" autoAdjust="0"/>
  </p:normalViewPr>
  <p:slideViewPr>
    <p:cSldViewPr snapToGrid="0">
      <p:cViewPr varScale="1">
        <p:scale>
          <a:sx n="83" d="100"/>
          <a:sy n="83" d="100"/>
        </p:scale>
        <p:origin x="2952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7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6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2025/9/8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3" tIns="45341" rIns="90683" bIns="45341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9" y="4748521"/>
            <a:ext cx="5388609" cy="3885294"/>
          </a:xfrm>
          <a:prstGeom prst="rect">
            <a:avLst/>
          </a:prstGeom>
        </p:spPr>
        <p:txBody>
          <a:bodyPr vert="horz" lIns="90683" tIns="45341" rIns="90683" bIns="4534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6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1pPr>
    <a:lvl2pPr marL="456496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2pPr>
    <a:lvl3pPr marL="913502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3pPr>
    <a:lvl4pPr marL="1370507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4pPr>
    <a:lvl5pPr marL="1827514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5pPr>
    <a:lvl6pPr marL="2284931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31900"/>
            <a:ext cx="23066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F0DD7-F0C1-4171-8C83-683C50B84A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67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 rot="16200000">
            <a:off x="-1522722" y="1525277"/>
            <a:ext cx="9903444" cy="6857999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10692000" y="0"/>
                </a:move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lnTo>
                  <a:pt x="10692000" y="0"/>
                </a:lnTo>
                <a:close/>
              </a:path>
            </a:pathLst>
          </a:custGeom>
          <a:blipFill>
            <a:blip r:embed="rId3"/>
            <a:stretch>
              <a:fillRect l="-1069" t="-3310" r="-1069" b="-3310"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23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t="2085" r="4406" b="12982"/>
          <a:stretch/>
        </p:blipFill>
        <p:spPr>
          <a:xfrm>
            <a:off x="209550" y="8205788"/>
            <a:ext cx="1700214" cy="1395785"/>
          </a:xfrm>
          <a:prstGeom prst="rect">
            <a:avLst/>
          </a:prstGeom>
        </p:spPr>
      </p:pic>
      <p:sp>
        <p:nvSpPr>
          <p:cNvPr id="88" name="Freeform 8"/>
          <p:cNvSpPr/>
          <p:nvPr/>
        </p:nvSpPr>
        <p:spPr>
          <a:xfrm>
            <a:off x="90285" y="91712"/>
            <a:ext cx="6687736" cy="4439582"/>
          </a:xfrm>
          <a:custGeom>
            <a:avLst/>
            <a:gdLst/>
            <a:ahLst/>
            <a:cxnLst/>
            <a:rect l="l" t="t" r="r" b="b"/>
            <a:pathLst>
              <a:path w="8571117" h="12498541">
                <a:moveTo>
                  <a:pt x="6060663" y="12331238"/>
                </a:moveTo>
                <a:cubicBezTo>
                  <a:pt x="6011096" y="12351413"/>
                  <a:pt x="5972795" y="12378312"/>
                  <a:pt x="5934493" y="12385038"/>
                </a:cubicBezTo>
                <a:cubicBezTo>
                  <a:pt x="5718202" y="12411938"/>
                  <a:pt x="5504164" y="12438839"/>
                  <a:pt x="5287872" y="12462375"/>
                </a:cubicBezTo>
                <a:cubicBezTo>
                  <a:pt x="5177474" y="12472464"/>
                  <a:pt x="5067074" y="12482551"/>
                  <a:pt x="4956676" y="12485913"/>
                </a:cubicBezTo>
                <a:cubicBezTo>
                  <a:pt x="4837265" y="12492638"/>
                  <a:pt x="4717854" y="12498541"/>
                  <a:pt x="4600696" y="12496000"/>
                </a:cubicBezTo>
                <a:cubicBezTo>
                  <a:pt x="4488045" y="12492638"/>
                  <a:pt x="4375393" y="12482551"/>
                  <a:pt x="4267247" y="12452288"/>
                </a:cubicBezTo>
                <a:cubicBezTo>
                  <a:pt x="4127559" y="12415301"/>
                  <a:pt x="3985618" y="12415301"/>
                  <a:pt x="3848183" y="12381676"/>
                </a:cubicBezTo>
                <a:cubicBezTo>
                  <a:pt x="3489951" y="12294250"/>
                  <a:pt x="3124959" y="12317788"/>
                  <a:pt x="2764474" y="12280800"/>
                </a:cubicBezTo>
                <a:cubicBezTo>
                  <a:pt x="2561700" y="12260625"/>
                  <a:pt x="2358927" y="12213549"/>
                  <a:pt x="2156154" y="12173199"/>
                </a:cubicBezTo>
                <a:cubicBezTo>
                  <a:pt x="1926345" y="12129486"/>
                  <a:pt x="1696535" y="12079049"/>
                  <a:pt x="1464472" y="12031974"/>
                </a:cubicBezTo>
                <a:cubicBezTo>
                  <a:pt x="1295495" y="11998349"/>
                  <a:pt x="1124264" y="11964723"/>
                  <a:pt x="955287" y="11931098"/>
                </a:cubicBezTo>
                <a:cubicBezTo>
                  <a:pt x="950781" y="11931098"/>
                  <a:pt x="946275" y="11927736"/>
                  <a:pt x="941768" y="11927736"/>
                </a:cubicBezTo>
                <a:cubicBezTo>
                  <a:pt x="799827" y="11836948"/>
                  <a:pt x="648874" y="11766336"/>
                  <a:pt x="518198" y="11648647"/>
                </a:cubicBezTo>
                <a:cubicBezTo>
                  <a:pt x="297401" y="11446896"/>
                  <a:pt x="202773" y="11124095"/>
                  <a:pt x="193761" y="10744130"/>
                </a:cubicBezTo>
                <a:cubicBezTo>
                  <a:pt x="191508" y="10612992"/>
                  <a:pt x="180243" y="10485217"/>
                  <a:pt x="180243" y="10354079"/>
                </a:cubicBezTo>
                <a:cubicBezTo>
                  <a:pt x="182496" y="10172503"/>
                  <a:pt x="191508" y="9994289"/>
                  <a:pt x="198267" y="9816076"/>
                </a:cubicBezTo>
                <a:cubicBezTo>
                  <a:pt x="216291" y="9284799"/>
                  <a:pt x="225303" y="8753522"/>
                  <a:pt x="198267" y="8222244"/>
                </a:cubicBezTo>
                <a:cubicBezTo>
                  <a:pt x="173484" y="7744767"/>
                  <a:pt x="150953" y="7270653"/>
                  <a:pt x="126170" y="6793176"/>
                </a:cubicBezTo>
                <a:cubicBezTo>
                  <a:pt x="110399" y="6487187"/>
                  <a:pt x="90121" y="6184560"/>
                  <a:pt x="76603" y="5878571"/>
                </a:cubicBezTo>
                <a:cubicBezTo>
                  <a:pt x="67591" y="5676820"/>
                  <a:pt x="69844" y="5471707"/>
                  <a:pt x="60832" y="5269956"/>
                </a:cubicBezTo>
                <a:cubicBezTo>
                  <a:pt x="56326" y="5155630"/>
                  <a:pt x="31542" y="5044668"/>
                  <a:pt x="29289" y="4930342"/>
                </a:cubicBezTo>
                <a:cubicBezTo>
                  <a:pt x="20277" y="4654616"/>
                  <a:pt x="18024" y="4375527"/>
                  <a:pt x="13518" y="4096438"/>
                </a:cubicBezTo>
                <a:cubicBezTo>
                  <a:pt x="11265" y="3988838"/>
                  <a:pt x="0" y="3881237"/>
                  <a:pt x="2253" y="3773637"/>
                </a:cubicBezTo>
                <a:cubicBezTo>
                  <a:pt x="4506" y="3605511"/>
                  <a:pt x="18024" y="3437385"/>
                  <a:pt x="20277" y="3269260"/>
                </a:cubicBezTo>
                <a:cubicBezTo>
                  <a:pt x="22530" y="3074234"/>
                  <a:pt x="9012" y="2879208"/>
                  <a:pt x="13518" y="2687544"/>
                </a:cubicBezTo>
                <a:cubicBezTo>
                  <a:pt x="13518" y="2502606"/>
                  <a:pt x="29289" y="2321030"/>
                  <a:pt x="45061" y="2136092"/>
                </a:cubicBezTo>
                <a:cubicBezTo>
                  <a:pt x="49567" y="2072204"/>
                  <a:pt x="81109" y="2015041"/>
                  <a:pt x="90121" y="1951154"/>
                </a:cubicBezTo>
                <a:cubicBezTo>
                  <a:pt x="128423" y="1635077"/>
                  <a:pt x="168978" y="1319001"/>
                  <a:pt x="268111" y="1026462"/>
                </a:cubicBezTo>
                <a:cubicBezTo>
                  <a:pt x="290641" y="962574"/>
                  <a:pt x="326690" y="905411"/>
                  <a:pt x="360486" y="854974"/>
                </a:cubicBezTo>
                <a:cubicBezTo>
                  <a:pt x="371751" y="838161"/>
                  <a:pt x="398787" y="848249"/>
                  <a:pt x="405546" y="848249"/>
                </a:cubicBezTo>
                <a:cubicBezTo>
                  <a:pt x="421318" y="804536"/>
                  <a:pt x="430330" y="760823"/>
                  <a:pt x="448354" y="740648"/>
                </a:cubicBezTo>
                <a:cubicBezTo>
                  <a:pt x="545234" y="629685"/>
                  <a:pt x="646621" y="548985"/>
                  <a:pt x="772791" y="528810"/>
                </a:cubicBezTo>
                <a:cubicBezTo>
                  <a:pt x="867418" y="511997"/>
                  <a:pt x="959793" y="451472"/>
                  <a:pt x="1054420" y="417847"/>
                </a:cubicBezTo>
                <a:cubicBezTo>
                  <a:pt x="1169325" y="377497"/>
                  <a:pt x="1284230" y="330421"/>
                  <a:pt x="1403640" y="306884"/>
                </a:cubicBezTo>
                <a:cubicBezTo>
                  <a:pt x="1511786" y="286709"/>
                  <a:pt x="1615426" y="242996"/>
                  <a:pt x="1725825" y="229546"/>
                </a:cubicBezTo>
                <a:cubicBezTo>
                  <a:pt x="1838476" y="216096"/>
                  <a:pt x="1951128" y="175746"/>
                  <a:pt x="2066033" y="162296"/>
                </a:cubicBezTo>
                <a:cubicBezTo>
                  <a:pt x="2376951" y="128671"/>
                  <a:pt x="2690123" y="105133"/>
                  <a:pt x="3001042" y="78233"/>
                </a:cubicBezTo>
                <a:cubicBezTo>
                  <a:pt x="3077645" y="71508"/>
                  <a:pt x="3154248" y="78233"/>
                  <a:pt x="3230851" y="81595"/>
                </a:cubicBezTo>
                <a:cubicBezTo>
                  <a:pt x="3269153" y="84958"/>
                  <a:pt x="3307455" y="98408"/>
                  <a:pt x="3348010" y="105133"/>
                </a:cubicBezTo>
                <a:cubicBezTo>
                  <a:pt x="3366033" y="108495"/>
                  <a:pt x="3384058" y="98408"/>
                  <a:pt x="3402082" y="98408"/>
                </a:cubicBezTo>
                <a:cubicBezTo>
                  <a:pt x="3456155" y="98408"/>
                  <a:pt x="3512481" y="98408"/>
                  <a:pt x="3566554" y="95045"/>
                </a:cubicBezTo>
                <a:cubicBezTo>
                  <a:pt x="3670193" y="88320"/>
                  <a:pt x="3776086" y="71508"/>
                  <a:pt x="3879726" y="71508"/>
                </a:cubicBezTo>
                <a:cubicBezTo>
                  <a:pt x="3981112" y="71508"/>
                  <a:pt x="4082498" y="81595"/>
                  <a:pt x="4183885" y="88320"/>
                </a:cubicBezTo>
                <a:lnTo>
                  <a:pt x="4264994" y="88320"/>
                </a:lnTo>
                <a:cubicBezTo>
                  <a:pt x="4388912" y="81595"/>
                  <a:pt x="4510575" y="81595"/>
                  <a:pt x="4634492" y="71508"/>
                </a:cubicBezTo>
                <a:cubicBezTo>
                  <a:pt x="4753903" y="61420"/>
                  <a:pt x="4871061" y="37883"/>
                  <a:pt x="4990471" y="27795"/>
                </a:cubicBezTo>
                <a:cubicBezTo>
                  <a:pt x="5046797" y="21070"/>
                  <a:pt x="5105376" y="21070"/>
                  <a:pt x="5161702" y="37883"/>
                </a:cubicBezTo>
                <a:cubicBezTo>
                  <a:pt x="5247317" y="61420"/>
                  <a:pt x="5328427" y="74870"/>
                  <a:pt x="5414042" y="37883"/>
                </a:cubicBezTo>
                <a:cubicBezTo>
                  <a:pt x="5445584" y="24433"/>
                  <a:pt x="5486139" y="47970"/>
                  <a:pt x="5522188" y="54695"/>
                </a:cubicBezTo>
                <a:cubicBezTo>
                  <a:pt x="5537959" y="58058"/>
                  <a:pt x="5555983" y="64783"/>
                  <a:pt x="5564995" y="54695"/>
                </a:cubicBezTo>
                <a:cubicBezTo>
                  <a:pt x="5625827" y="0"/>
                  <a:pt x="5682153" y="6350"/>
                  <a:pt x="5740732" y="61420"/>
                </a:cubicBezTo>
                <a:cubicBezTo>
                  <a:pt x="5747491" y="68145"/>
                  <a:pt x="5765515" y="51333"/>
                  <a:pt x="5779034" y="51333"/>
                </a:cubicBezTo>
                <a:cubicBezTo>
                  <a:pt x="5833106" y="51333"/>
                  <a:pt x="5887179" y="51333"/>
                  <a:pt x="5943505" y="54695"/>
                </a:cubicBezTo>
                <a:cubicBezTo>
                  <a:pt x="5984060" y="58058"/>
                  <a:pt x="6022361" y="78233"/>
                  <a:pt x="6062916" y="84958"/>
                </a:cubicBezTo>
                <a:cubicBezTo>
                  <a:pt x="6150784" y="101770"/>
                  <a:pt x="6240906" y="128671"/>
                  <a:pt x="6331027" y="128671"/>
                </a:cubicBezTo>
                <a:cubicBezTo>
                  <a:pt x="6500005" y="132033"/>
                  <a:pt x="6668982" y="142121"/>
                  <a:pt x="6835707" y="195921"/>
                </a:cubicBezTo>
                <a:cubicBezTo>
                  <a:pt x="6991166" y="246359"/>
                  <a:pt x="7151132" y="246359"/>
                  <a:pt x="7308844" y="286709"/>
                </a:cubicBezTo>
                <a:cubicBezTo>
                  <a:pt x="7403471" y="310246"/>
                  <a:pt x="7500352" y="353959"/>
                  <a:pt x="7581461" y="424572"/>
                </a:cubicBezTo>
                <a:cubicBezTo>
                  <a:pt x="7669330" y="498547"/>
                  <a:pt x="7736921" y="619598"/>
                  <a:pt x="7815776" y="720473"/>
                </a:cubicBezTo>
                <a:cubicBezTo>
                  <a:pt x="7845067" y="757461"/>
                  <a:pt x="7887874" y="784361"/>
                  <a:pt x="7908151" y="831436"/>
                </a:cubicBezTo>
                <a:cubicBezTo>
                  <a:pt x="7966730" y="959212"/>
                  <a:pt x="8018550" y="1093712"/>
                  <a:pt x="8070370" y="1228213"/>
                </a:cubicBezTo>
                <a:cubicBezTo>
                  <a:pt x="8108671" y="1325726"/>
                  <a:pt x="8146973" y="1426601"/>
                  <a:pt x="8176262" y="1527477"/>
                </a:cubicBezTo>
                <a:cubicBezTo>
                  <a:pt x="8207804" y="1645165"/>
                  <a:pt x="8232588" y="1766215"/>
                  <a:pt x="8257372" y="1890628"/>
                </a:cubicBezTo>
                <a:cubicBezTo>
                  <a:pt x="8295673" y="2085654"/>
                  <a:pt x="8340734" y="2280680"/>
                  <a:pt x="8365517" y="2482431"/>
                </a:cubicBezTo>
                <a:cubicBezTo>
                  <a:pt x="8401565" y="2764882"/>
                  <a:pt x="8419591" y="3054058"/>
                  <a:pt x="8446626" y="3339872"/>
                </a:cubicBezTo>
                <a:cubicBezTo>
                  <a:pt x="8455638" y="3434023"/>
                  <a:pt x="8466903" y="3528173"/>
                  <a:pt x="8471410" y="3622324"/>
                </a:cubicBezTo>
                <a:cubicBezTo>
                  <a:pt x="8484929" y="3891325"/>
                  <a:pt x="8493940" y="4156964"/>
                  <a:pt x="8505206" y="4425965"/>
                </a:cubicBezTo>
                <a:cubicBezTo>
                  <a:pt x="8520977" y="4758854"/>
                  <a:pt x="8543507" y="5088380"/>
                  <a:pt x="8554772" y="5421269"/>
                </a:cubicBezTo>
                <a:cubicBezTo>
                  <a:pt x="8566038" y="5740708"/>
                  <a:pt x="8571117" y="6063510"/>
                  <a:pt x="8568577" y="6386311"/>
                </a:cubicBezTo>
                <a:cubicBezTo>
                  <a:pt x="8563784" y="6924313"/>
                  <a:pt x="8545760" y="7458954"/>
                  <a:pt x="8527736" y="7996956"/>
                </a:cubicBezTo>
                <a:cubicBezTo>
                  <a:pt x="8516471" y="8329845"/>
                  <a:pt x="8500699" y="8659371"/>
                  <a:pt x="8478169" y="8988898"/>
                </a:cubicBezTo>
                <a:cubicBezTo>
                  <a:pt x="8455638" y="9318424"/>
                  <a:pt x="8421843" y="9644588"/>
                  <a:pt x="8397060" y="9974114"/>
                </a:cubicBezTo>
                <a:cubicBezTo>
                  <a:pt x="8379035" y="10202766"/>
                  <a:pt x="8374530" y="10431416"/>
                  <a:pt x="8354252" y="10656706"/>
                </a:cubicBezTo>
                <a:cubicBezTo>
                  <a:pt x="8336228" y="10861818"/>
                  <a:pt x="8268637" y="11043394"/>
                  <a:pt x="8178516" y="11194708"/>
                </a:cubicBezTo>
                <a:cubicBezTo>
                  <a:pt x="8104166" y="11322483"/>
                  <a:pt x="8045586" y="11467071"/>
                  <a:pt x="7968983" y="11591484"/>
                </a:cubicBezTo>
                <a:cubicBezTo>
                  <a:pt x="7901392" y="11702446"/>
                  <a:pt x="7827042" y="11813410"/>
                  <a:pt x="7709884" y="11816773"/>
                </a:cubicBezTo>
                <a:cubicBezTo>
                  <a:pt x="7682848" y="11816773"/>
                  <a:pt x="7658064" y="11857123"/>
                  <a:pt x="7631028" y="11877298"/>
                </a:cubicBezTo>
                <a:cubicBezTo>
                  <a:pt x="7516123" y="11951274"/>
                  <a:pt x="7396712" y="12015161"/>
                  <a:pt x="7284060" y="12095861"/>
                </a:cubicBezTo>
                <a:cubicBezTo>
                  <a:pt x="7076782" y="12243812"/>
                  <a:pt x="6853731" y="12267350"/>
                  <a:pt x="6630681" y="12280800"/>
                </a:cubicBezTo>
                <a:cubicBezTo>
                  <a:pt x="6545066" y="12287525"/>
                  <a:pt x="6457197" y="12277437"/>
                  <a:pt x="6371581" y="12287525"/>
                </a:cubicBezTo>
                <a:cubicBezTo>
                  <a:pt x="6328774" y="12290887"/>
                  <a:pt x="6288220" y="12321151"/>
                  <a:pt x="6247664" y="12334600"/>
                </a:cubicBezTo>
                <a:cubicBezTo>
                  <a:pt x="6229641" y="12341325"/>
                  <a:pt x="6211617" y="12337963"/>
                  <a:pt x="6191339" y="12341325"/>
                </a:cubicBezTo>
                <a:cubicBezTo>
                  <a:pt x="6164303" y="12344687"/>
                  <a:pt x="6137266" y="12354776"/>
                  <a:pt x="6110230" y="12351413"/>
                </a:cubicBezTo>
                <a:cubicBezTo>
                  <a:pt x="6083193" y="12344687"/>
                  <a:pt x="6065169" y="12331238"/>
                  <a:pt x="6060663" y="12331238"/>
                </a:cubicBezTo>
                <a:close/>
              </a:path>
            </a:pathLst>
          </a:custGeom>
          <a:solidFill>
            <a:srgbClr val="EEDC62"/>
          </a:solidFill>
          <a:ln w="9525"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6" name="Freeform 8"/>
          <p:cNvSpPr/>
          <p:nvPr/>
        </p:nvSpPr>
        <p:spPr>
          <a:xfrm>
            <a:off x="177861" y="95547"/>
            <a:ext cx="6421326" cy="4382516"/>
          </a:xfrm>
          <a:custGeom>
            <a:avLst/>
            <a:gdLst/>
            <a:ahLst/>
            <a:cxnLst/>
            <a:rect l="l" t="t" r="r" b="b"/>
            <a:pathLst>
              <a:path w="8571117" h="12498541">
                <a:moveTo>
                  <a:pt x="6060663" y="12331238"/>
                </a:moveTo>
                <a:cubicBezTo>
                  <a:pt x="6011096" y="12351413"/>
                  <a:pt x="5972795" y="12378312"/>
                  <a:pt x="5934493" y="12385038"/>
                </a:cubicBezTo>
                <a:cubicBezTo>
                  <a:pt x="5718202" y="12411938"/>
                  <a:pt x="5504164" y="12438839"/>
                  <a:pt x="5287872" y="12462375"/>
                </a:cubicBezTo>
                <a:cubicBezTo>
                  <a:pt x="5177474" y="12472464"/>
                  <a:pt x="5067074" y="12482551"/>
                  <a:pt x="4956676" y="12485913"/>
                </a:cubicBezTo>
                <a:cubicBezTo>
                  <a:pt x="4837265" y="12492638"/>
                  <a:pt x="4717854" y="12498541"/>
                  <a:pt x="4600696" y="12496000"/>
                </a:cubicBezTo>
                <a:cubicBezTo>
                  <a:pt x="4488045" y="12492638"/>
                  <a:pt x="4375393" y="12482551"/>
                  <a:pt x="4267247" y="12452288"/>
                </a:cubicBezTo>
                <a:cubicBezTo>
                  <a:pt x="4127559" y="12415301"/>
                  <a:pt x="3985618" y="12415301"/>
                  <a:pt x="3848183" y="12381676"/>
                </a:cubicBezTo>
                <a:cubicBezTo>
                  <a:pt x="3489951" y="12294250"/>
                  <a:pt x="3124959" y="12317788"/>
                  <a:pt x="2764474" y="12280800"/>
                </a:cubicBezTo>
                <a:cubicBezTo>
                  <a:pt x="2561700" y="12260625"/>
                  <a:pt x="2358927" y="12213549"/>
                  <a:pt x="2156154" y="12173199"/>
                </a:cubicBezTo>
                <a:cubicBezTo>
                  <a:pt x="1926345" y="12129486"/>
                  <a:pt x="1696535" y="12079049"/>
                  <a:pt x="1464472" y="12031974"/>
                </a:cubicBezTo>
                <a:cubicBezTo>
                  <a:pt x="1295495" y="11998349"/>
                  <a:pt x="1124264" y="11964723"/>
                  <a:pt x="955287" y="11931098"/>
                </a:cubicBezTo>
                <a:cubicBezTo>
                  <a:pt x="950781" y="11931098"/>
                  <a:pt x="946275" y="11927736"/>
                  <a:pt x="941768" y="11927736"/>
                </a:cubicBezTo>
                <a:cubicBezTo>
                  <a:pt x="799827" y="11836948"/>
                  <a:pt x="648874" y="11766336"/>
                  <a:pt x="518198" y="11648647"/>
                </a:cubicBezTo>
                <a:cubicBezTo>
                  <a:pt x="297401" y="11446896"/>
                  <a:pt x="202773" y="11124095"/>
                  <a:pt x="193761" y="10744130"/>
                </a:cubicBezTo>
                <a:cubicBezTo>
                  <a:pt x="191508" y="10612992"/>
                  <a:pt x="180243" y="10485217"/>
                  <a:pt x="180243" y="10354079"/>
                </a:cubicBezTo>
                <a:cubicBezTo>
                  <a:pt x="182496" y="10172503"/>
                  <a:pt x="191508" y="9994289"/>
                  <a:pt x="198267" y="9816076"/>
                </a:cubicBezTo>
                <a:cubicBezTo>
                  <a:pt x="216291" y="9284799"/>
                  <a:pt x="225303" y="8753522"/>
                  <a:pt x="198267" y="8222244"/>
                </a:cubicBezTo>
                <a:cubicBezTo>
                  <a:pt x="173484" y="7744767"/>
                  <a:pt x="150953" y="7270653"/>
                  <a:pt x="126170" y="6793176"/>
                </a:cubicBezTo>
                <a:cubicBezTo>
                  <a:pt x="110399" y="6487187"/>
                  <a:pt x="90121" y="6184560"/>
                  <a:pt x="76603" y="5878571"/>
                </a:cubicBezTo>
                <a:cubicBezTo>
                  <a:pt x="67591" y="5676820"/>
                  <a:pt x="69844" y="5471707"/>
                  <a:pt x="60832" y="5269956"/>
                </a:cubicBezTo>
                <a:cubicBezTo>
                  <a:pt x="56326" y="5155630"/>
                  <a:pt x="31542" y="5044668"/>
                  <a:pt x="29289" y="4930342"/>
                </a:cubicBezTo>
                <a:cubicBezTo>
                  <a:pt x="20277" y="4654616"/>
                  <a:pt x="18024" y="4375527"/>
                  <a:pt x="13518" y="4096438"/>
                </a:cubicBezTo>
                <a:cubicBezTo>
                  <a:pt x="11265" y="3988838"/>
                  <a:pt x="0" y="3881237"/>
                  <a:pt x="2253" y="3773637"/>
                </a:cubicBezTo>
                <a:cubicBezTo>
                  <a:pt x="4506" y="3605511"/>
                  <a:pt x="18024" y="3437385"/>
                  <a:pt x="20277" y="3269260"/>
                </a:cubicBezTo>
                <a:cubicBezTo>
                  <a:pt x="22530" y="3074234"/>
                  <a:pt x="9012" y="2879208"/>
                  <a:pt x="13518" y="2687544"/>
                </a:cubicBezTo>
                <a:cubicBezTo>
                  <a:pt x="13518" y="2502606"/>
                  <a:pt x="29289" y="2321030"/>
                  <a:pt x="45061" y="2136092"/>
                </a:cubicBezTo>
                <a:cubicBezTo>
                  <a:pt x="49567" y="2072204"/>
                  <a:pt x="81109" y="2015041"/>
                  <a:pt x="90121" y="1951154"/>
                </a:cubicBezTo>
                <a:cubicBezTo>
                  <a:pt x="128423" y="1635077"/>
                  <a:pt x="168978" y="1319001"/>
                  <a:pt x="268111" y="1026462"/>
                </a:cubicBezTo>
                <a:cubicBezTo>
                  <a:pt x="290641" y="962574"/>
                  <a:pt x="326690" y="905411"/>
                  <a:pt x="360486" y="854974"/>
                </a:cubicBezTo>
                <a:cubicBezTo>
                  <a:pt x="371751" y="838161"/>
                  <a:pt x="398787" y="848249"/>
                  <a:pt x="405546" y="848249"/>
                </a:cubicBezTo>
                <a:cubicBezTo>
                  <a:pt x="421318" y="804536"/>
                  <a:pt x="430330" y="760823"/>
                  <a:pt x="448354" y="740648"/>
                </a:cubicBezTo>
                <a:cubicBezTo>
                  <a:pt x="545234" y="629685"/>
                  <a:pt x="646621" y="548985"/>
                  <a:pt x="772791" y="528810"/>
                </a:cubicBezTo>
                <a:cubicBezTo>
                  <a:pt x="867418" y="511997"/>
                  <a:pt x="959793" y="451472"/>
                  <a:pt x="1054420" y="417847"/>
                </a:cubicBezTo>
                <a:cubicBezTo>
                  <a:pt x="1169325" y="377497"/>
                  <a:pt x="1284230" y="330421"/>
                  <a:pt x="1403640" y="306884"/>
                </a:cubicBezTo>
                <a:cubicBezTo>
                  <a:pt x="1511786" y="286709"/>
                  <a:pt x="1615426" y="242996"/>
                  <a:pt x="1725825" y="229546"/>
                </a:cubicBezTo>
                <a:cubicBezTo>
                  <a:pt x="1838476" y="216096"/>
                  <a:pt x="1951128" y="175746"/>
                  <a:pt x="2066033" y="162296"/>
                </a:cubicBezTo>
                <a:cubicBezTo>
                  <a:pt x="2376951" y="128671"/>
                  <a:pt x="2690123" y="105133"/>
                  <a:pt x="3001042" y="78233"/>
                </a:cubicBezTo>
                <a:cubicBezTo>
                  <a:pt x="3077645" y="71508"/>
                  <a:pt x="3154248" y="78233"/>
                  <a:pt x="3230851" y="81595"/>
                </a:cubicBezTo>
                <a:cubicBezTo>
                  <a:pt x="3269153" y="84958"/>
                  <a:pt x="3307455" y="98408"/>
                  <a:pt x="3348010" y="105133"/>
                </a:cubicBezTo>
                <a:cubicBezTo>
                  <a:pt x="3366033" y="108495"/>
                  <a:pt x="3384058" y="98408"/>
                  <a:pt x="3402082" y="98408"/>
                </a:cubicBezTo>
                <a:cubicBezTo>
                  <a:pt x="3456155" y="98408"/>
                  <a:pt x="3512481" y="98408"/>
                  <a:pt x="3566554" y="95045"/>
                </a:cubicBezTo>
                <a:cubicBezTo>
                  <a:pt x="3670193" y="88320"/>
                  <a:pt x="3776086" y="71508"/>
                  <a:pt x="3879726" y="71508"/>
                </a:cubicBezTo>
                <a:cubicBezTo>
                  <a:pt x="3981112" y="71508"/>
                  <a:pt x="4082498" y="81595"/>
                  <a:pt x="4183885" y="88320"/>
                </a:cubicBezTo>
                <a:lnTo>
                  <a:pt x="4264994" y="88320"/>
                </a:lnTo>
                <a:cubicBezTo>
                  <a:pt x="4388912" y="81595"/>
                  <a:pt x="4510575" y="81595"/>
                  <a:pt x="4634492" y="71508"/>
                </a:cubicBezTo>
                <a:cubicBezTo>
                  <a:pt x="4753903" y="61420"/>
                  <a:pt x="4871061" y="37883"/>
                  <a:pt x="4990471" y="27795"/>
                </a:cubicBezTo>
                <a:cubicBezTo>
                  <a:pt x="5046797" y="21070"/>
                  <a:pt x="5105376" y="21070"/>
                  <a:pt x="5161702" y="37883"/>
                </a:cubicBezTo>
                <a:cubicBezTo>
                  <a:pt x="5247317" y="61420"/>
                  <a:pt x="5328427" y="74870"/>
                  <a:pt x="5414042" y="37883"/>
                </a:cubicBezTo>
                <a:cubicBezTo>
                  <a:pt x="5445584" y="24433"/>
                  <a:pt x="5486139" y="47970"/>
                  <a:pt x="5522188" y="54695"/>
                </a:cubicBezTo>
                <a:cubicBezTo>
                  <a:pt x="5537959" y="58058"/>
                  <a:pt x="5555983" y="64783"/>
                  <a:pt x="5564995" y="54695"/>
                </a:cubicBezTo>
                <a:cubicBezTo>
                  <a:pt x="5625827" y="0"/>
                  <a:pt x="5682153" y="6350"/>
                  <a:pt x="5740732" y="61420"/>
                </a:cubicBezTo>
                <a:cubicBezTo>
                  <a:pt x="5747491" y="68145"/>
                  <a:pt x="5765515" y="51333"/>
                  <a:pt x="5779034" y="51333"/>
                </a:cubicBezTo>
                <a:cubicBezTo>
                  <a:pt x="5833106" y="51333"/>
                  <a:pt x="5887179" y="51333"/>
                  <a:pt x="5943505" y="54695"/>
                </a:cubicBezTo>
                <a:cubicBezTo>
                  <a:pt x="5984060" y="58058"/>
                  <a:pt x="6022361" y="78233"/>
                  <a:pt x="6062916" y="84958"/>
                </a:cubicBezTo>
                <a:cubicBezTo>
                  <a:pt x="6150784" y="101770"/>
                  <a:pt x="6240906" y="128671"/>
                  <a:pt x="6331027" y="128671"/>
                </a:cubicBezTo>
                <a:cubicBezTo>
                  <a:pt x="6500005" y="132033"/>
                  <a:pt x="6668982" y="142121"/>
                  <a:pt x="6835707" y="195921"/>
                </a:cubicBezTo>
                <a:cubicBezTo>
                  <a:pt x="6991166" y="246359"/>
                  <a:pt x="7151132" y="246359"/>
                  <a:pt x="7308844" y="286709"/>
                </a:cubicBezTo>
                <a:cubicBezTo>
                  <a:pt x="7403471" y="310246"/>
                  <a:pt x="7500352" y="353959"/>
                  <a:pt x="7581461" y="424572"/>
                </a:cubicBezTo>
                <a:cubicBezTo>
                  <a:pt x="7669330" y="498547"/>
                  <a:pt x="7736921" y="619598"/>
                  <a:pt x="7815776" y="720473"/>
                </a:cubicBezTo>
                <a:cubicBezTo>
                  <a:pt x="7845067" y="757461"/>
                  <a:pt x="7887874" y="784361"/>
                  <a:pt x="7908151" y="831436"/>
                </a:cubicBezTo>
                <a:cubicBezTo>
                  <a:pt x="7966730" y="959212"/>
                  <a:pt x="8018550" y="1093712"/>
                  <a:pt x="8070370" y="1228213"/>
                </a:cubicBezTo>
                <a:cubicBezTo>
                  <a:pt x="8108671" y="1325726"/>
                  <a:pt x="8146973" y="1426601"/>
                  <a:pt x="8176262" y="1527477"/>
                </a:cubicBezTo>
                <a:cubicBezTo>
                  <a:pt x="8207804" y="1645165"/>
                  <a:pt x="8232588" y="1766215"/>
                  <a:pt x="8257372" y="1890628"/>
                </a:cubicBezTo>
                <a:cubicBezTo>
                  <a:pt x="8295673" y="2085654"/>
                  <a:pt x="8340734" y="2280680"/>
                  <a:pt x="8365517" y="2482431"/>
                </a:cubicBezTo>
                <a:cubicBezTo>
                  <a:pt x="8401565" y="2764882"/>
                  <a:pt x="8419591" y="3054058"/>
                  <a:pt x="8446626" y="3339872"/>
                </a:cubicBezTo>
                <a:cubicBezTo>
                  <a:pt x="8455638" y="3434023"/>
                  <a:pt x="8466903" y="3528173"/>
                  <a:pt x="8471410" y="3622324"/>
                </a:cubicBezTo>
                <a:cubicBezTo>
                  <a:pt x="8484929" y="3891325"/>
                  <a:pt x="8493940" y="4156964"/>
                  <a:pt x="8505206" y="4425965"/>
                </a:cubicBezTo>
                <a:cubicBezTo>
                  <a:pt x="8520977" y="4758854"/>
                  <a:pt x="8543507" y="5088380"/>
                  <a:pt x="8554772" y="5421269"/>
                </a:cubicBezTo>
                <a:cubicBezTo>
                  <a:pt x="8566038" y="5740708"/>
                  <a:pt x="8571117" y="6063510"/>
                  <a:pt x="8568577" y="6386311"/>
                </a:cubicBezTo>
                <a:cubicBezTo>
                  <a:pt x="8563784" y="6924313"/>
                  <a:pt x="8545760" y="7458954"/>
                  <a:pt x="8527736" y="7996956"/>
                </a:cubicBezTo>
                <a:cubicBezTo>
                  <a:pt x="8516471" y="8329845"/>
                  <a:pt x="8500699" y="8659371"/>
                  <a:pt x="8478169" y="8988898"/>
                </a:cubicBezTo>
                <a:cubicBezTo>
                  <a:pt x="8455638" y="9318424"/>
                  <a:pt x="8421843" y="9644588"/>
                  <a:pt x="8397060" y="9974114"/>
                </a:cubicBezTo>
                <a:cubicBezTo>
                  <a:pt x="8379035" y="10202766"/>
                  <a:pt x="8374530" y="10431416"/>
                  <a:pt x="8354252" y="10656706"/>
                </a:cubicBezTo>
                <a:cubicBezTo>
                  <a:pt x="8336228" y="10861818"/>
                  <a:pt x="8268637" y="11043394"/>
                  <a:pt x="8178516" y="11194708"/>
                </a:cubicBezTo>
                <a:cubicBezTo>
                  <a:pt x="8104166" y="11322483"/>
                  <a:pt x="8045586" y="11467071"/>
                  <a:pt x="7968983" y="11591484"/>
                </a:cubicBezTo>
                <a:cubicBezTo>
                  <a:pt x="7901392" y="11702446"/>
                  <a:pt x="7827042" y="11813410"/>
                  <a:pt x="7709884" y="11816773"/>
                </a:cubicBezTo>
                <a:cubicBezTo>
                  <a:pt x="7682848" y="11816773"/>
                  <a:pt x="7658064" y="11857123"/>
                  <a:pt x="7631028" y="11877298"/>
                </a:cubicBezTo>
                <a:cubicBezTo>
                  <a:pt x="7516123" y="11951274"/>
                  <a:pt x="7396712" y="12015161"/>
                  <a:pt x="7284060" y="12095861"/>
                </a:cubicBezTo>
                <a:cubicBezTo>
                  <a:pt x="7076782" y="12243812"/>
                  <a:pt x="6853731" y="12267350"/>
                  <a:pt x="6630681" y="12280800"/>
                </a:cubicBezTo>
                <a:cubicBezTo>
                  <a:pt x="6545066" y="12287525"/>
                  <a:pt x="6457197" y="12277437"/>
                  <a:pt x="6371581" y="12287525"/>
                </a:cubicBezTo>
                <a:cubicBezTo>
                  <a:pt x="6328774" y="12290887"/>
                  <a:pt x="6288220" y="12321151"/>
                  <a:pt x="6247664" y="12334600"/>
                </a:cubicBezTo>
                <a:cubicBezTo>
                  <a:pt x="6229641" y="12341325"/>
                  <a:pt x="6211617" y="12337963"/>
                  <a:pt x="6191339" y="12341325"/>
                </a:cubicBezTo>
                <a:cubicBezTo>
                  <a:pt x="6164303" y="12344687"/>
                  <a:pt x="6137266" y="12354776"/>
                  <a:pt x="6110230" y="12351413"/>
                </a:cubicBezTo>
                <a:cubicBezTo>
                  <a:pt x="6083193" y="12344687"/>
                  <a:pt x="6065169" y="12331238"/>
                  <a:pt x="6060663" y="12331238"/>
                </a:cubicBezTo>
                <a:close/>
              </a:path>
            </a:pathLst>
          </a:custGeom>
          <a:noFill/>
          <a:ln w="3175">
            <a:solidFill>
              <a:srgbClr val="252420"/>
            </a:solidFill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角丸四角形 1"/>
          <p:cNvSpPr/>
          <p:nvPr/>
        </p:nvSpPr>
        <p:spPr>
          <a:xfrm rot="920984">
            <a:off x="612299" y="3924162"/>
            <a:ext cx="377535" cy="369543"/>
          </a:xfrm>
          <a:prstGeom prst="roundRect">
            <a:avLst/>
          </a:prstGeom>
          <a:solidFill>
            <a:srgbClr val="EED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角丸四角形 72"/>
          <p:cNvSpPr/>
          <p:nvPr/>
        </p:nvSpPr>
        <p:spPr>
          <a:xfrm rot="3150752">
            <a:off x="5928962" y="3277154"/>
            <a:ext cx="444986" cy="1324471"/>
          </a:xfrm>
          <a:custGeom>
            <a:avLst/>
            <a:gdLst>
              <a:gd name="connsiteX0" fmla="*/ 0 w 227355"/>
              <a:gd name="connsiteY0" fmla="*/ 37893 h 990680"/>
              <a:gd name="connsiteX1" fmla="*/ 37893 w 227355"/>
              <a:gd name="connsiteY1" fmla="*/ 0 h 990680"/>
              <a:gd name="connsiteX2" fmla="*/ 189462 w 227355"/>
              <a:gd name="connsiteY2" fmla="*/ 0 h 990680"/>
              <a:gd name="connsiteX3" fmla="*/ 227355 w 227355"/>
              <a:gd name="connsiteY3" fmla="*/ 37893 h 990680"/>
              <a:gd name="connsiteX4" fmla="*/ 227355 w 227355"/>
              <a:gd name="connsiteY4" fmla="*/ 952787 h 990680"/>
              <a:gd name="connsiteX5" fmla="*/ 189462 w 227355"/>
              <a:gd name="connsiteY5" fmla="*/ 990680 h 990680"/>
              <a:gd name="connsiteX6" fmla="*/ 37893 w 227355"/>
              <a:gd name="connsiteY6" fmla="*/ 990680 h 990680"/>
              <a:gd name="connsiteX7" fmla="*/ 0 w 227355"/>
              <a:gd name="connsiteY7" fmla="*/ 952787 h 990680"/>
              <a:gd name="connsiteX8" fmla="*/ 0 w 227355"/>
              <a:gd name="connsiteY8" fmla="*/ 37893 h 990680"/>
              <a:gd name="connsiteX0" fmla="*/ 0 w 367069"/>
              <a:gd name="connsiteY0" fmla="*/ 37893 h 990680"/>
              <a:gd name="connsiteX1" fmla="*/ 37893 w 367069"/>
              <a:gd name="connsiteY1" fmla="*/ 0 h 990680"/>
              <a:gd name="connsiteX2" fmla="*/ 189462 w 367069"/>
              <a:gd name="connsiteY2" fmla="*/ 0 h 990680"/>
              <a:gd name="connsiteX3" fmla="*/ 367069 w 367069"/>
              <a:gd name="connsiteY3" fmla="*/ 273092 h 990680"/>
              <a:gd name="connsiteX4" fmla="*/ 227355 w 367069"/>
              <a:gd name="connsiteY4" fmla="*/ 952787 h 990680"/>
              <a:gd name="connsiteX5" fmla="*/ 189462 w 367069"/>
              <a:gd name="connsiteY5" fmla="*/ 990680 h 990680"/>
              <a:gd name="connsiteX6" fmla="*/ 37893 w 367069"/>
              <a:gd name="connsiteY6" fmla="*/ 990680 h 990680"/>
              <a:gd name="connsiteX7" fmla="*/ 0 w 367069"/>
              <a:gd name="connsiteY7" fmla="*/ 952787 h 990680"/>
              <a:gd name="connsiteX8" fmla="*/ 0 w 367069"/>
              <a:gd name="connsiteY8" fmla="*/ 37893 h 990680"/>
              <a:gd name="connsiteX0" fmla="*/ 0 w 367069"/>
              <a:gd name="connsiteY0" fmla="*/ 37893 h 990680"/>
              <a:gd name="connsiteX1" fmla="*/ 37893 w 367069"/>
              <a:gd name="connsiteY1" fmla="*/ 0 h 990680"/>
              <a:gd name="connsiteX2" fmla="*/ 189462 w 367069"/>
              <a:gd name="connsiteY2" fmla="*/ 0 h 990680"/>
              <a:gd name="connsiteX3" fmla="*/ 367069 w 367069"/>
              <a:gd name="connsiteY3" fmla="*/ 273092 h 990680"/>
              <a:gd name="connsiteX4" fmla="*/ 297944 w 367069"/>
              <a:gd name="connsiteY4" fmla="*/ 766847 h 990680"/>
              <a:gd name="connsiteX5" fmla="*/ 189462 w 367069"/>
              <a:gd name="connsiteY5" fmla="*/ 990680 h 990680"/>
              <a:gd name="connsiteX6" fmla="*/ 37893 w 367069"/>
              <a:gd name="connsiteY6" fmla="*/ 990680 h 990680"/>
              <a:gd name="connsiteX7" fmla="*/ 0 w 367069"/>
              <a:gd name="connsiteY7" fmla="*/ 952787 h 990680"/>
              <a:gd name="connsiteX8" fmla="*/ 0 w 367069"/>
              <a:gd name="connsiteY8" fmla="*/ 37893 h 990680"/>
              <a:gd name="connsiteX0" fmla="*/ 0 w 367206"/>
              <a:gd name="connsiteY0" fmla="*/ 37893 h 990680"/>
              <a:gd name="connsiteX1" fmla="*/ 37893 w 367206"/>
              <a:gd name="connsiteY1" fmla="*/ 0 h 990680"/>
              <a:gd name="connsiteX2" fmla="*/ 189462 w 367206"/>
              <a:gd name="connsiteY2" fmla="*/ 0 h 990680"/>
              <a:gd name="connsiteX3" fmla="*/ 367069 w 367206"/>
              <a:gd name="connsiteY3" fmla="*/ 273092 h 990680"/>
              <a:gd name="connsiteX4" fmla="*/ 297944 w 367206"/>
              <a:gd name="connsiteY4" fmla="*/ 766847 h 990680"/>
              <a:gd name="connsiteX5" fmla="*/ 189462 w 367206"/>
              <a:gd name="connsiteY5" fmla="*/ 990680 h 990680"/>
              <a:gd name="connsiteX6" fmla="*/ 37893 w 367206"/>
              <a:gd name="connsiteY6" fmla="*/ 990680 h 990680"/>
              <a:gd name="connsiteX7" fmla="*/ 0 w 367206"/>
              <a:gd name="connsiteY7" fmla="*/ 952787 h 990680"/>
              <a:gd name="connsiteX8" fmla="*/ 0 w 367206"/>
              <a:gd name="connsiteY8" fmla="*/ 37893 h 990680"/>
              <a:gd name="connsiteX0" fmla="*/ 54578 w 421784"/>
              <a:gd name="connsiteY0" fmla="*/ 297943 h 1250730"/>
              <a:gd name="connsiteX1" fmla="*/ 3829 w 421784"/>
              <a:gd name="connsiteY1" fmla="*/ 0 h 1250730"/>
              <a:gd name="connsiteX2" fmla="*/ 244040 w 421784"/>
              <a:gd name="connsiteY2" fmla="*/ 260050 h 1250730"/>
              <a:gd name="connsiteX3" fmla="*/ 421647 w 421784"/>
              <a:gd name="connsiteY3" fmla="*/ 533142 h 1250730"/>
              <a:gd name="connsiteX4" fmla="*/ 352522 w 421784"/>
              <a:gd name="connsiteY4" fmla="*/ 1026897 h 1250730"/>
              <a:gd name="connsiteX5" fmla="*/ 244040 w 421784"/>
              <a:gd name="connsiteY5" fmla="*/ 1250730 h 1250730"/>
              <a:gd name="connsiteX6" fmla="*/ 92471 w 421784"/>
              <a:gd name="connsiteY6" fmla="*/ 1250730 h 1250730"/>
              <a:gd name="connsiteX7" fmla="*/ 54578 w 421784"/>
              <a:gd name="connsiteY7" fmla="*/ 1212837 h 1250730"/>
              <a:gd name="connsiteX8" fmla="*/ 54578 w 421784"/>
              <a:gd name="connsiteY8" fmla="*/ 297943 h 1250730"/>
              <a:gd name="connsiteX0" fmla="*/ 0 w 444986"/>
              <a:gd name="connsiteY0" fmla="*/ 326316 h 1250730"/>
              <a:gd name="connsiteX1" fmla="*/ 27031 w 444986"/>
              <a:gd name="connsiteY1" fmla="*/ 0 h 1250730"/>
              <a:gd name="connsiteX2" fmla="*/ 267242 w 444986"/>
              <a:gd name="connsiteY2" fmla="*/ 260050 h 1250730"/>
              <a:gd name="connsiteX3" fmla="*/ 444849 w 444986"/>
              <a:gd name="connsiteY3" fmla="*/ 533142 h 1250730"/>
              <a:gd name="connsiteX4" fmla="*/ 375724 w 444986"/>
              <a:gd name="connsiteY4" fmla="*/ 1026897 h 1250730"/>
              <a:gd name="connsiteX5" fmla="*/ 267242 w 444986"/>
              <a:gd name="connsiteY5" fmla="*/ 1250730 h 1250730"/>
              <a:gd name="connsiteX6" fmla="*/ 115673 w 444986"/>
              <a:gd name="connsiteY6" fmla="*/ 1250730 h 1250730"/>
              <a:gd name="connsiteX7" fmla="*/ 77780 w 444986"/>
              <a:gd name="connsiteY7" fmla="*/ 1212837 h 1250730"/>
              <a:gd name="connsiteX8" fmla="*/ 0 w 444986"/>
              <a:gd name="connsiteY8" fmla="*/ 326316 h 12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86" h="1250730">
                <a:moveTo>
                  <a:pt x="0" y="326316"/>
                </a:moveTo>
                <a:cubicBezTo>
                  <a:pt x="0" y="305388"/>
                  <a:pt x="6103" y="0"/>
                  <a:pt x="27031" y="0"/>
                </a:cubicBezTo>
                <a:lnTo>
                  <a:pt x="267242" y="260050"/>
                </a:lnTo>
                <a:cubicBezTo>
                  <a:pt x="288170" y="260050"/>
                  <a:pt x="444849" y="512214"/>
                  <a:pt x="444849" y="533142"/>
                </a:cubicBezTo>
                <a:cubicBezTo>
                  <a:pt x="444849" y="838107"/>
                  <a:pt x="451303" y="779900"/>
                  <a:pt x="375724" y="1026897"/>
                </a:cubicBezTo>
                <a:cubicBezTo>
                  <a:pt x="375724" y="1047825"/>
                  <a:pt x="288170" y="1250730"/>
                  <a:pt x="267242" y="1250730"/>
                </a:cubicBezTo>
                <a:lnTo>
                  <a:pt x="115673" y="1250730"/>
                </a:lnTo>
                <a:cubicBezTo>
                  <a:pt x="94745" y="1250730"/>
                  <a:pt x="77780" y="1233765"/>
                  <a:pt x="77780" y="1212837"/>
                </a:cubicBezTo>
                <a:lnTo>
                  <a:pt x="0" y="326316"/>
                </a:lnTo>
                <a:close/>
              </a:path>
            </a:pathLst>
          </a:custGeom>
          <a:solidFill>
            <a:srgbClr val="EED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21341" r="13776" b="19898"/>
          <a:stretch/>
        </p:blipFill>
        <p:spPr>
          <a:xfrm>
            <a:off x="4880964" y="4924425"/>
            <a:ext cx="1758676" cy="10267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-102" r="18939" b="4301"/>
          <a:stretch/>
        </p:blipFill>
        <p:spPr>
          <a:xfrm>
            <a:off x="198120" y="6307891"/>
            <a:ext cx="1493520" cy="1389429"/>
          </a:xfrm>
          <a:prstGeom prst="rect">
            <a:avLst/>
          </a:prstGeom>
        </p:spPr>
      </p:pic>
      <p:sp>
        <p:nvSpPr>
          <p:cNvPr id="101" name="角丸四角形 100"/>
          <p:cNvSpPr/>
          <p:nvPr/>
        </p:nvSpPr>
        <p:spPr>
          <a:xfrm>
            <a:off x="338005" y="4551699"/>
            <a:ext cx="6356206" cy="399008"/>
          </a:xfrm>
          <a:prstGeom prst="roundRect">
            <a:avLst>
              <a:gd name="adj" fmla="val 18171"/>
            </a:avLst>
          </a:prstGeom>
          <a:solidFill>
            <a:srgbClr val="B0D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-9879" r="8301" b="-3485"/>
          <a:stretch/>
        </p:blipFill>
        <p:spPr bwMode="auto">
          <a:xfrm>
            <a:off x="3740011" y="6207656"/>
            <a:ext cx="1446065" cy="139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角丸四角形 20"/>
          <p:cNvSpPr/>
          <p:nvPr/>
        </p:nvSpPr>
        <p:spPr>
          <a:xfrm>
            <a:off x="348875" y="5933037"/>
            <a:ext cx="3055762" cy="399008"/>
          </a:xfrm>
          <a:prstGeom prst="roundRect">
            <a:avLst>
              <a:gd name="adj" fmla="val 16580"/>
            </a:avLst>
          </a:prstGeom>
          <a:solidFill>
            <a:srgbClr val="B0D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角丸四角形 256"/>
          <p:cNvSpPr/>
          <p:nvPr/>
        </p:nvSpPr>
        <p:spPr>
          <a:xfrm>
            <a:off x="3684941" y="5940657"/>
            <a:ext cx="3055762" cy="399008"/>
          </a:xfrm>
          <a:prstGeom prst="roundRect">
            <a:avLst>
              <a:gd name="adj" fmla="val 18171"/>
            </a:avLst>
          </a:prstGeom>
          <a:solidFill>
            <a:srgbClr val="B0D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角丸四角形 257"/>
          <p:cNvSpPr/>
          <p:nvPr/>
        </p:nvSpPr>
        <p:spPr>
          <a:xfrm>
            <a:off x="348875" y="7844725"/>
            <a:ext cx="3055762" cy="399008"/>
          </a:xfrm>
          <a:prstGeom prst="roundRect">
            <a:avLst>
              <a:gd name="adj" fmla="val 11805"/>
            </a:avLst>
          </a:prstGeom>
          <a:solidFill>
            <a:srgbClr val="B0D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角丸四角形 258"/>
          <p:cNvSpPr/>
          <p:nvPr/>
        </p:nvSpPr>
        <p:spPr>
          <a:xfrm>
            <a:off x="3640429" y="7598213"/>
            <a:ext cx="3104582" cy="399008"/>
          </a:xfrm>
          <a:prstGeom prst="roundRect">
            <a:avLst>
              <a:gd name="adj" fmla="val 18171"/>
            </a:avLst>
          </a:prstGeom>
          <a:solidFill>
            <a:srgbClr val="B0D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TextBox 51"/>
          <p:cNvSpPr txBox="1"/>
          <p:nvPr/>
        </p:nvSpPr>
        <p:spPr>
          <a:xfrm>
            <a:off x="1705215" y="6903592"/>
            <a:ext cx="162312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900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パセリの香りやきのこと玉ねぎのうま味で適塩化</a:t>
            </a:r>
            <a:r>
              <a:rPr lang="ja-JP" altLang="en-US" sz="900" dirty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しました。アクセントのフライドパセリと</a:t>
            </a:r>
            <a:r>
              <a:rPr lang="ja-JP" altLang="en-US" sz="900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一緒にお召し上がりください。</a:t>
            </a:r>
            <a:endParaRPr lang="en-US" altLang="ja-JP" sz="900" dirty="0" smtClean="0">
              <a:solidFill>
                <a:srgbClr val="241D18"/>
              </a:solidFill>
              <a:latin typeface="Meiryo" panose="020B0604030504040204" pitchFamily="50" charset="-128"/>
              <a:ea typeface="Meiryo" panose="020B0604030504040204" pitchFamily="50" charset="-128"/>
              <a:cs typeface="Poppins"/>
              <a:sym typeface="Poppins"/>
            </a:endParaRPr>
          </a:p>
        </p:txBody>
      </p:sp>
      <p:sp>
        <p:nvSpPr>
          <p:cNvPr id="129" name="TextBox 54"/>
          <p:cNvSpPr txBox="1"/>
          <p:nvPr/>
        </p:nvSpPr>
        <p:spPr>
          <a:xfrm>
            <a:off x="3080330" y="7631113"/>
            <a:ext cx="292546" cy="11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2"/>
              </a:lnSpc>
            </a:pPr>
            <a:r>
              <a:rPr lang="en-US" sz="800" spc="24" dirty="0" err="1">
                <a:solidFill>
                  <a:srgbClr val="241D18"/>
                </a:solidFill>
                <a:latin typeface="Poppins"/>
                <a:ea typeface="Poppins"/>
                <a:cs typeface="Poppins"/>
                <a:sym typeface="Poppins"/>
              </a:rPr>
              <a:t>監修</a:t>
            </a:r>
            <a:endParaRPr lang="en-US" sz="800" spc="24" dirty="0">
              <a:solidFill>
                <a:srgbClr val="241D1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角丸四角形 132"/>
          <p:cNvSpPr/>
          <p:nvPr/>
        </p:nvSpPr>
        <p:spPr>
          <a:xfrm>
            <a:off x="1989321" y="9631291"/>
            <a:ext cx="1118530" cy="205789"/>
          </a:xfrm>
          <a:prstGeom prst="roundRect">
            <a:avLst/>
          </a:prstGeom>
          <a:solidFill>
            <a:srgbClr val="C0713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1957790" y="9612964"/>
            <a:ext cx="1033885" cy="23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今月のコロッケ</a:t>
            </a:r>
          </a:p>
        </p:txBody>
      </p:sp>
      <p:pic>
        <p:nvPicPr>
          <p:cNvPr id="147" name="図 1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635">
            <a:off x="2867802" y="9524627"/>
            <a:ext cx="337868" cy="3378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1" name="正方形/長方形 46"/>
          <p:cNvSpPr>
            <a:spLocks noChangeArrowheads="1"/>
          </p:cNvSpPr>
          <p:nvPr/>
        </p:nvSpPr>
        <p:spPr bwMode="auto">
          <a:xfrm>
            <a:off x="3178220" y="9638240"/>
            <a:ext cx="2152180" cy="1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1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蔵王ミルクのとろー</a:t>
            </a:r>
            <a:r>
              <a:rPr lang="ja-JP" altLang="en-US" sz="1000" b="1" dirty="0" err="1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</a:t>
            </a:r>
            <a:r>
              <a:rPr lang="ja-JP" altLang="en-US" sz="1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クリームコロッケ</a:t>
            </a:r>
          </a:p>
        </p:txBody>
      </p:sp>
      <p:grpSp>
        <p:nvGrpSpPr>
          <p:cNvPr id="155" name="グループ化 154"/>
          <p:cNvGrpSpPr/>
          <p:nvPr/>
        </p:nvGrpSpPr>
        <p:grpSpPr>
          <a:xfrm>
            <a:off x="1172102" y="7448905"/>
            <a:ext cx="915769" cy="381710"/>
            <a:chOff x="6778545" y="5836747"/>
            <a:chExt cx="1001345" cy="417381"/>
          </a:xfrm>
        </p:grpSpPr>
        <p:sp>
          <p:nvSpPr>
            <p:cNvPr id="156" name="正方形/長方形 5"/>
            <p:cNvSpPr/>
            <p:nvPr/>
          </p:nvSpPr>
          <p:spPr>
            <a:xfrm flipH="1">
              <a:off x="6778545" y="5868466"/>
              <a:ext cx="798052" cy="340097"/>
            </a:xfrm>
            <a:custGeom>
              <a:avLst/>
              <a:gdLst>
                <a:gd name="connsiteX0" fmla="*/ 0 w 654379"/>
                <a:gd name="connsiteY0" fmla="*/ 0 h 261720"/>
                <a:gd name="connsiteX1" fmla="*/ 654379 w 654379"/>
                <a:gd name="connsiteY1" fmla="*/ 0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654379"/>
                <a:gd name="connsiteY0" fmla="*/ 0 h 261720"/>
                <a:gd name="connsiteX1" fmla="*/ 442924 w 654379"/>
                <a:gd name="connsiteY1" fmla="*/ 1905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735659"/>
                <a:gd name="connsiteY0" fmla="*/ 0 h 261720"/>
                <a:gd name="connsiteX1" fmla="*/ 442924 w 735659"/>
                <a:gd name="connsiteY1" fmla="*/ 1905 h 261720"/>
                <a:gd name="connsiteX2" fmla="*/ 735659 w 735659"/>
                <a:gd name="connsiteY2" fmla="*/ 259765 h 261720"/>
                <a:gd name="connsiteX3" fmla="*/ 0 w 735659"/>
                <a:gd name="connsiteY3" fmla="*/ 261720 h 261720"/>
                <a:gd name="connsiteX4" fmla="*/ 0 w 735659"/>
                <a:gd name="connsiteY4" fmla="*/ 0 h 26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659" h="261720">
                  <a:moveTo>
                    <a:pt x="0" y="0"/>
                  </a:moveTo>
                  <a:lnTo>
                    <a:pt x="442924" y="1905"/>
                  </a:lnTo>
                  <a:lnTo>
                    <a:pt x="735659" y="259765"/>
                  </a:lnTo>
                  <a:lnTo>
                    <a:pt x="0" y="261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 flipH="1">
              <a:off x="6920090" y="5883936"/>
              <a:ext cx="754703" cy="37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u="sng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</a:t>
              </a:r>
              <a:r>
                <a:rPr lang="en-US" altLang="ja-JP" sz="1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</a:t>
              </a:r>
              <a:r>
                <a:rPr lang="en-US" altLang="ja-JP" sz="1600" b="1" u="sng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g</a:t>
              </a:r>
              <a:endParaRPr lang="ja-JP" altLang="en-US" sz="1200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7025187" y="5836747"/>
              <a:ext cx="75470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食塩</a:t>
              </a:r>
              <a:r>
                <a:rPr lang="ja-JP" altLang="en-US" sz="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相当量</a:t>
              </a:r>
              <a:endParaRPr lang="ja-JP" altLang="en-US" sz="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3" name="TextBox 52"/>
          <p:cNvSpPr txBox="1"/>
          <p:nvPr/>
        </p:nvSpPr>
        <p:spPr>
          <a:xfrm>
            <a:off x="5292186" y="7017405"/>
            <a:ext cx="1306403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900" spc="44" dirty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神奈川県横浜市発祥</a:t>
            </a:r>
            <a:r>
              <a:rPr lang="ja-JP" altLang="en-US" sz="900" spc="44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の豚</a:t>
            </a:r>
            <a:r>
              <a:rPr lang="ja-JP" altLang="en-US" sz="900" spc="44" dirty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骨醤油とコシのある太麺が特徴の一杯！</a:t>
            </a:r>
            <a:endParaRPr lang="en-US" altLang="ja-JP" sz="900" spc="44" dirty="0" smtClean="0">
              <a:solidFill>
                <a:srgbClr val="241D18"/>
              </a:solidFill>
              <a:latin typeface="Meiryo" panose="020B0604030504040204" pitchFamily="50" charset="-128"/>
              <a:ea typeface="Meiryo" panose="020B0604030504040204" pitchFamily="50" charset="-128"/>
              <a:cs typeface="Poppins"/>
              <a:sym typeface="Poppins"/>
            </a:endParaRPr>
          </a:p>
        </p:txBody>
      </p:sp>
      <p:pic>
        <p:nvPicPr>
          <p:cNvPr id="177" name="図 1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7602928"/>
            <a:ext cx="1101385" cy="161772"/>
          </a:xfrm>
          <a:prstGeom prst="rect">
            <a:avLst/>
          </a:prstGeom>
        </p:spPr>
      </p:pic>
      <p:sp>
        <p:nvSpPr>
          <p:cNvPr id="184" name="テキスト ボックス 183"/>
          <p:cNvSpPr txBox="1"/>
          <p:nvPr/>
        </p:nvSpPr>
        <p:spPr>
          <a:xfrm>
            <a:off x="1644584" y="6298249"/>
            <a:ext cx="185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種の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きのこ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ハンバーグドリア</a:t>
            </a:r>
            <a:endPara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4663571" y="5997865"/>
            <a:ext cx="1876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pc="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特選麺</a:t>
            </a: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1326941" y="7813910"/>
            <a:ext cx="1649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ベジ</a:t>
            </a:r>
            <a:r>
              <a:rPr lang="ja-JP" altLang="en-US" sz="1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めし</a:t>
            </a:r>
            <a:endParaRPr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4327040" y="7659810"/>
            <a:ext cx="1684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pc="3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味噌汁紀行</a:t>
            </a:r>
            <a:endParaRPr lang="ja-JP" altLang="en-US" sz="1600" spc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1462537" y="5911759"/>
            <a:ext cx="12397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spc="3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適塩</a:t>
            </a:r>
            <a:endParaRPr lang="ja-JP" altLang="en-US" sz="1600" spc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3" name="Rectangle 39"/>
          <p:cNvSpPr>
            <a:spLocks noChangeArrowheads="1"/>
          </p:cNvSpPr>
          <p:nvPr/>
        </p:nvSpPr>
        <p:spPr bwMode="auto">
          <a:xfrm>
            <a:off x="545522" y="7993271"/>
            <a:ext cx="2635399" cy="2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845708"/>
            <a:r>
              <a:rPr kumimoji="0" lang="ja-JP" altLang="en-US" sz="7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一皿で野菜1７５ｇ以上摂取</a:t>
            </a:r>
            <a:r>
              <a:rPr kumimoji="0" lang="ja-JP" altLang="en-US" sz="700" b="1" u="sng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！野菜</a:t>
            </a:r>
            <a:r>
              <a:rPr kumimoji="0" lang="ja-JP" altLang="en-US" sz="700" b="1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不足の方におすすめです。</a:t>
            </a: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5127289" y="6334825"/>
            <a:ext cx="187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横浜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家系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ラーメン</a:t>
            </a:r>
            <a:endPara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4" name="正方形/長方形 46"/>
          <p:cNvSpPr>
            <a:spLocks noChangeArrowheads="1"/>
          </p:cNvSpPr>
          <p:nvPr/>
        </p:nvSpPr>
        <p:spPr bwMode="auto">
          <a:xfrm>
            <a:off x="925249" y="6123663"/>
            <a:ext cx="1667525" cy="1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ja-JP" altLang="en-US" sz="8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食塩相当量が一皿で</a:t>
            </a:r>
            <a:r>
              <a:rPr lang="en-US" altLang="ja-JP" sz="10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1.8</a:t>
            </a:r>
            <a:r>
              <a:rPr lang="en-US" altLang="ja-JP" sz="8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</a:t>
            </a:r>
            <a:r>
              <a:rPr lang="ja-JP" altLang="en-US" sz="8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以下</a:t>
            </a:r>
            <a:endParaRPr lang="ja-JP" altLang="en-US" sz="8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5" name="図 2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" y="5882341"/>
            <a:ext cx="493044" cy="493044"/>
          </a:xfrm>
          <a:prstGeom prst="rect">
            <a:avLst/>
          </a:prstGeom>
        </p:spPr>
      </p:pic>
      <p:pic>
        <p:nvPicPr>
          <p:cNvPr id="256" name="図 2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873">
            <a:off x="-72435" y="7554188"/>
            <a:ext cx="790890" cy="741702"/>
          </a:xfrm>
          <a:prstGeom prst="rect">
            <a:avLst/>
          </a:prstGeom>
        </p:spPr>
      </p:pic>
      <p:sp>
        <p:nvSpPr>
          <p:cNvPr id="84" name="角丸四角形 83"/>
          <p:cNvSpPr/>
          <p:nvPr/>
        </p:nvSpPr>
        <p:spPr>
          <a:xfrm>
            <a:off x="1582336" y="8243733"/>
            <a:ext cx="330284" cy="1365087"/>
          </a:xfrm>
          <a:prstGeom prst="roundRect">
            <a:avLst>
              <a:gd name="adj" fmla="val 371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587009" y="8205968"/>
            <a:ext cx="206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豚肉の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柚子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胡椒炒め</a:t>
            </a:r>
          </a:p>
        </p:txBody>
      </p:sp>
      <p:sp>
        <p:nvSpPr>
          <p:cNvPr id="86" name="TextBox 51"/>
          <p:cNvSpPr txBox="1"/>
          <p:nvPr/>
        </p:nvSpPr>
        <p:spPr>
          <a:xfrm>
            <a:off x="1667431" y="8846472"/>
            <a:ext cx="1692517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900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九州特産の柚子胡椒にスパイスを加え、爽やか</a:t>
            </a:r>
            <a:r>
              <a:rPr lang="ja-JP" altLang="en-US" sz="900" dirty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な</a:t>
            </a:r>
            <a:r>
              <a:rPr lang="ja-JP" altLang="en-US" sz="900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香りと辛みが豚肉の旨味を引き出します。</a:t>
            </a:r>
            <a:endParaRPr lang="en-US" sz="900" dirty="0">
              <a:solidFill>
                <a:srgbClr val="241D18"/>
              </a:solidFill>
              <a:latin typeface="Meiryo" panose="020B0604030504040204" pitchFamily="50" charset="-128"/>
              <a:ea typeface="Meiryo" panose="020B0604030504040204" pitchFamily="50" charset="-128"/>
              <a:cs typeface="Poppins"/>
              <a:sym typeface="Poppins"/>
            </a:endParaRPr>
          </a:p>
        </p:txBody>
      </p:sp>
      <p:sp>
        <p:nvSpPr>
          <p:cNvPr id="112" name="正方形/長方形 46"/>
          <p:cNvSpPr>
            <a:spLocks noChangeArrowheads="1"/>
          </p:cNvSpPr>
          <p:nvPr/>
        </p:nvSpPr>
        <p:spPr bwMode="auto">
          <a:xfrm>
            <a:off x="4928690" y="8488424"/>
            <a:ext cx="2006998" cy="1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１．北海道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（米みそ）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２．山形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（米みそ）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長野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米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みそ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．愛知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豆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みそ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５．徳島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（米みそ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．大分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（米麦合わせみそ）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角丸四角形 112"/>
          <p:cNvSpPr/>
          <p:nvPr/>
        </p:nvSpPr>
        <p:spPr>
          <a:xfrm>
            <a:off x="4983880" y="8033473"/>
            <a:ext cx="1751623" cy="457510"/>
          </a:xfrm>
          <a:prstGeom prst="roundRect">
            <a:avLst/>
          </a:prstGeom>
          <a:solidFill>
            <a:srgbClr val="A18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043838" y="8050264"/>
            <a:ext cx="1748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６種類のご当地味噌を</a:t>
            </a:r>
            <a:endParaRPr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ご堪能ください！</a:t>
            </a:r>
            <a:endParaRPr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角丸四角形 114"/>
          <p:cNvSpPr/>
          <p:nvPr/>
        </p:nvSpPr>
        <p:spPr>
          <a:xfrm>
            <a:off x="5025171" y="8062971"/>
            <a:ext cx="1669040" cy="395948"/>
          </a:xfrm>
          <a:prstGeom prst="roundRect">
            <a:avLst>
              <a:gd name="adj" fmla="val 118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TextBox 52"/>
          <p:cNvSpPr txBox="1"/>
          <p:nvPr/>
        </p:nvSpPr>
        <p:spPr>
          <a:xfrm>
            <a:off x="676058" y="5378207"/>
            <a:ext cx="332350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800" spc="44" dirty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独特の風味と上品な味わいが</a:t>
            </a:r>
            <a:r>
              <a:rPr lang="ja-JP" altLang="en-US" sz="800" spc="44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特徴の北海道産宗八カレイと高野豆腐を揚げ、唐辛子入りの甘辛い煮汁で煮込みました。この「オランダ煮」は石川の郷土料理で、ご飯が進む一品です。</a:t>
            </a:r>
            <a:endParaRPr lang="en-US" altLang="ja-JP" sz="800" spc="44" dirty="0" smtClean="0">
              <a:solidFill>
                <a:srgbClr val="241D18"/>
              </a:solidFill>
              <a:latin typeface="Meiryo" panose="020B0604030504040204" pitchFamily="50" charset="-128"/>
              <a:ea typeface="Meiryo" panose="020B0604030504040204" pitchFamily="50" charset="-128"/>
              <a:cs typeface="Poppins"/>
              <a:sym typeface="Poppins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19458" y="5006800"/>
            <a:ext cx="457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北海道産宗八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カレイと高野豆腐のオランダ煮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3681793" y="8031132"/>
            <a:ext cx="1140147" cy="1598458"/>
            <a:chOff x="3927621" y="7935590"/>
            <a:chExt cx="1068334" cy="1505192"/>
          </a:xfrm>
        </p:grpSpPr>
        <p:pic>
          <p:nvPicPr>
            <p:cNvPr id="116" name="図 1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27621" y="7935590"/>
              <a:ext cx="1068334" cy="1502800"/>
            </a:xfrm>
            <a:prstGeom prst="rect">
              <a:avLst/>
            </a:prstGeom>
          </p:spPr>
        </p:pic>
        <p:sp>
          <p:nvSpPr>
            <p:cNvPr id="6" name="角丸四角形 5"/>
            <p:cNvSpPr/>
            <p:nvPr/>
          </p:nvSpPr>
          <p:spPr>
            <a:xfrm>
              <a:off x="4151688" y="9180552"/>
              <a:ext cx="842380" cy="260230"/>
            </a:xfrm>
            <a:prstGeom prst="roundRect">
              <a:avLst>
                <a:gd name="adj" fmla="val 8859"/>
              </a:avLst>
            </a:prstGeom>
            <a:solidFill>
              <a:srgbClr val="782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700" dirty="0" smtClean="0"/>
                <a:t>※</a:t>
              </a:r>
              <a:r>
                <a:rPr lang="ja-JP" altLang="en-US" sz="700" dirty="0" smtClean="0"/>
                <a:t>ポスターは</a:t>
              </a:r>
              <a:endParaRPr lang="en-US" altLang="ja-JP" sz="700" dirty="0" smtClean="0"/>
            </a:p>
            <a:p>
              <a:r>
                <a:rPr lang="ja-JP" altLang="en-US" sz="700" dirty="0" smtClean="0"/>
                <a:t>　イメージです。</a:t>
              </a:r>
              <a:endParaRPr kumimoji="1" lang="ja-JP" altLang="en-US" sz="700" dirty="0"/>
            </a:p>
          </p:txBody>
        </p:sp>
      </p:grpSp>
      <p:sp>
        <p:nvSpPr>
          <p:cNvPr id="103" name="テキスト ボックス 102"/>
          <p:cNvSpPr txBox="1"/>
          <p:nvPr/>
        </p:nvSpPr>
        <p:spPr>
          <a:xfrm>
            <a:off x="890991" y="4608907"/>
            <a:ext cx="258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pc="3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こだわりメニュー</a:t>
            </a:r>
            <a:endParaRPr lang="ja-JP" altLang="en-US" sz="1600" spc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6" name="Freeform 23"/>
          <p:cNvSpPr/>
          <p:nvPr/>
        </p:nvSpPr>
        <p:spPr>
          <a:xfrm>
            <a:off x="21206" y="4454232"/>
            <a:ext cx="750745" cy="797251"/>
          </a:xfrm>
          <a:custGeom>
            <a:avLst/>
            <a:gdLst/>
            <a:ahLst/>
            <a:cxnLst/>
            <a:rect l="l" t="t" r="r" b="b"/>
            <a:pathLst>
              <a:path w="820900" h="871752">
                <a:moveTo>
                  <a:pt x="0" y="0"/>
                </a:moveTo>
                <a:lnTo>
                  <a:pt x="820900" y="0"/>
                </a:lnTo>
                <a:lnTo>
                  <a:pt x="820900" y="871752"/>
                </a:lnTo>
                <a:lnTo>
                  <a:pt x="0" y="8717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107" name="Picture 4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18945" r="4447" b="10520"/>
          <a:stretch/>
        </p:blipFill>
        <p:spPr bwMode="auto">
          <a:xfrm>
            <a:off x="3822877" y="4624276"/>
            <a:ext cx="753711" cy="25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extBox 51"/>
          <p:cNvSpPr txBox="1"/>
          <p:nvPr/>
        </p:nvSpPr>
        <p:spPr>
          <a:xfrm>
            <a:off x="28892" y="1250748"/>
            <a:ext cx="6881018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1000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ご当地代表する</a:t>
            </a:r>
            <a:r>
              <a:rPr lang="en-US" altLang="ja-JP" sz="1000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FOOD</a:t>
            </a:r>
            <a:r>
              <a:rPr lang="ja-JP" altLang="en-US" sz="1000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をまとった唐揚げの</a:t>
            </a:r>
            <a:r>
              <a:rPr lang="en-US" altLang="ja-JP" sz="1000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2</a:t>
            </a:r>
            <a:r>
              <a:rPr lang="ja-JP" altLang="en-US" sz="1000" dirty="0" smtClean="0">
                <a:solidFill>
                  <a:srgbClr val="241D18"/>
                </a:solidFill>
                <a:latin typeface="Meiryo" panose="020B0604030504040204" pitchFamily="50" charset="-128"/>
                <a:ea typeface="Meiryo" panose="020B0604030504040204" pitchFamily="50" charset="-128"/>
                <a:cs typeface="Poppins"/>
                <a:sym typeface="Poppins"/>
              </a:rPr>
              <a:t>種盛りをお楽しみください。</a:t>
            </a:r>
            <a:endParaRPr lang="en-US" altLang="ja-JP" sz="1000" dirty="0" smtClean="0">
              <a:solidFill>
                <a:srgbClr val="241D18"/>
              </a:solidFill>
              <a:latin typeface="Meiryo" panose="020B0604030504040204" pitchFamily="50" charset="-128"/>
              <a:ea typeface="Meiryo" panose="020B0604030504040204" pitchFamily="50" charset="-128"/>
              <a:cs typeface="Poppins"/>
              <a:sym typeface="Poppins"/>
            </a:endParaRPr>
          </a:p>
        </p:txBody>
      </p:sp>
      <p:sp>
        <p:nvSpPr>
          <p:cNvPr id="102" name="フリーフォーム 101"/>
          <p:cNvSpPr/>
          <p:nvPr/>
        </p:nvSpPr>
        <p:spPr>
          <a:xfrm>
            <a:off x="1323294" y="92543"/>
            <a:ext cx="4292215" cy="542687"/>
          </a:xfrm>
          <a:custGeom>
            <a:avLst/>
            <a:gdLst>
              <a:gd name="connsiteX0" fmla="*/ 449466 w 4292215"/>
              <a:gd name="connsiteY0" fmla="*/ 52640 h 542687"/>
              <a:gd name="connsiteX1" fmla="*/ 1179020 w 4292215"/>
              <a:gd name="connsiteY1" fmla="*/ 22237 h 542687"/>
              <a:gd name="connsiteX2" fmla="*/ 1358331 w 4292215"/>
              <a:gd name="connsiteY2" fmla="*/ 23453 h 542687"/>
              <a:gd name="connsiteX3" fmla="*/ 1449747 w 4292215"/>
              <a:gd name="connsiteY3" fmla="*/ 31966 h 542687"/>
              <a:gd name="connsiteX4" fmla="*/ 1491937 w 4292215"/>
              <a:gd name="connsiteY4" fmla="*/ 29534 h 542687"/>
              <a:gd name="connsiteX5" fmla="*/ 1620269 w 4292215"/>
              <a:gd name="connsiteY5" fmla="*/ 28317 h 542687"/>
              <a:gd name="connsiteX6" fmla="*/ 1864626 w 4292215"/>
              <a:gd name="connsiteY6" fmla="*/ 19805 h 542687"/>
              <a:gd name="connsiteX7" fmla="*/ 2101950 w 4292215"/>
              <a:gd name="connsiteY7" fmla="*/ 25885 h 542687"/>
              <a:gd name="connsiteX8" fmla="*/ 2165236 w 4292215"/>
              <a:gd name="connsiteY8" fmla="*/ 25885 h 542687"/>
              <a:gd name="connsiteX9" fmla="*/ 2453542 w 4292215"/>
              <a:gd name="connsiteY9" fmla="*/ 19805 h 542687"/>
              <a:gd name="connsiteX10" fmla="*/ 2731300 w 4292215"/>
              <a:gd name="connsiteY10" fmla="*/ 3995 h 542687"/>
              <a:gd name="connsiteX11" fmla="*/ 2864906 w 4292215"/>
              <a:gd name="connsiteY11" fmla="*/ 7644 h 542687"/>
              <a:gd name="connsiteX12" fmla="*/ 3061797 w 4292215"/>
              <a:gd name="connsiteY12" fmla="*/ 7644 h 542687"/>
              <a:gd name="connsiteX13" fmla="*/ 3146180 w 4292215"/>
              <a:gd name="connsiteY13" fmla="*/ 13724 h 542687"/>
              <a:gd name="connsiteX14" fmla="*/ 3179580 w 4292215"/>
              <a:gd name="connsiteY14" fmla="*/ 13724 h 542687"/>
              <a:gd name="connsiteX15" fmla="*/ 3316702 w 4292215"/>
              <a:gd name="connsiteY15" fmla="*/ 16156 h 542687"/>
              <a:gd name="connsiteX16" fmla="*/ 3346588 w 4292215"/>
              <a:gd name="connsiteY16" fmla="*/ 12508 h 542687"/>
              <a:gd name="connsiteX17" fmla="*/ 3474919 w 4292215"/>
              <a:gd name="connsiteY17" fmla="*/ 13724 h 542687"/>
              <a:gd name="connsiteX18" fmla="*/ 3568090 w 4292215"/>
              <a:gd name="connsiteY18" fmla="*/ 24669 h 542687"/>
              <a:gd name="connsiteX19" fmla="*/ 3777288 w 4292215"/>
              <a:gd name="connsiteY19" fmla="*/ 40479 h 542687"/>
              <a:gd name="connsiteX20" fmla="*/ 4171071 w 4292215"/>
              <a:gd name="connsiteY20" fmla="*/ 64800 h 542687"/>
              <a:gd name="connsiteX21" fmla="*/ 4279492 w 4292215"/>
              <a:gd name="connsiteY21" fmla="*/ 75285 h 542687"/>
              <a:gd name="connsiteX22" fmla="*/ 4292215 w 4292215"/>
              <a:gd name="connsiteY22" fmla="*/ 326217 h 542687"/>
              <a:gd name="connsiteX23" fmla="*/ 22601 w 4292215"/>
              <a:gd name="connsiteY23" fmla="*/ 542687 h 542687"/>
              <a:gd name="connsiteX24" fmla="*/ 0 w 4292215"/>
              <a:gd name="connsiteY24" fmla="*/ 96904 h 542687"/>
              <a:gd name="connsiteX25" fmla="*/ 57660 w 4292215"/>
              <a:gd name="connsiteY25" fmla="*/ 90034 h 542687"/>
              <a:gd name="connsiteX26" fmla="*/ 184014 w 4292215"/>
              <a:gd name="connsiteY26" fmla="*/ 76961 h 542687"/>
              <a:gd name="connsiteX27" fmla="*/ 449466 w 4292215"/>
              <a:gd name="connsiteY27" fmla="*/ 52640 h 54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92215" h="542687">
                <a:moveTo>
                  <a:pt x="449466" y="52640"/>
                </a:moveTo>
                <a:cubicBezTo>
                  <a:pt x="692064" y="40479"/>
                  <a:pt x="936421" y="31966"/>
                  <a:pt x="1179020" y="22237"/>
                </a:cubicBezTo>
                <a:cubicBezTo>
                  <a:pt x="1238790" y="19805"/>
                  <a:pt x="1298561" y="22237"/>
                  <a:pt x="1358331" y="23453"/>
                </a:cubicBezTo>
                <a:cubicBezTo>
                  <a:pt x="1388217" y="24669"/>
                  <a:pt x="1418103" y="29534"/>
                  <a:pt x="1449747" y="31966"/>
                </a:cubicBezTo>
                <a:cubicBezTo>
                  <a:pt x="1463809" y="33182"/>
                  <a:pt x="1477874" y="29534"/>
                  <a:pt x="1491937" y="29534"/>
                </a:cubicBezTo>
                <a:cubicBezTo>
                  <a:pt x="1534128" y="29534"/>
                  <a:pt x="1578077" y="29534"/>
                  <a:pt x="1620269" y="28317"/>
                </a:cubicBezTo>
                <a:cubicBezTo>
                  <a:pt x="1701134" y="25885"/>
                  <a:pt x="1783759" y="19805"/>
                  <a:pt x="1864626" y="19805"/>
                </a:cubicBezTo>
                <a:cubicBezTo>
                  <a:pt x="1943733" y="19805"/>
                  <a:pt x="2022841" y="23453"/>
                  <a:pt x="2101950" y="25885"/>
                </a:cubicBezTo>
                <a:lnTo>
                  <a:pt x="2165236" y="25885"/>
                </a:lnTo>
                <a:cubicBezTo>
                  <a:pt x="2261925" y="23453"/>
                  <a:pt x="2356854" y="23453"/>
                  <a:pt x="2453542" y="19805"/>
                </a:cubicBezTo>
                <a:cubicBezTo>
                  <a:pt x="2546714" y="16156"/>
                  <a:pt x="2638129" y="7644"/>
                  <a:pt x="2731300" y="3995"/>
                </a:cubicBezTo>
                <a:cubicBezTo>
                  <a:pt x="2775249" y="1563"/>
                  <a:pt x="2820956" y="1563"/>
                  <a:pt x="2864906" y="7644"/>
                </a:cubicBezTo>
                <a:cubicBezTo>
                  <a:pt x="2931708" y="16156"/>
                  <a:pt x="2994995" y="21021"/>
                  <a:pt x="3061797" y="7644"/>
                </a:cubicBezTo>
                <a:cubicBezTo>
                  <a:pt x="3086409" y="2780"/>
                  <a:pt x="3118052" y="11292"/>
                  <a:pt x="3146180" y="13724"/>
                </a:cubicBezTo>
                <a:cubicBezTo>
                  <a:pt x="3158485" y="14941"/>
                  <a:pt x="3172549" y="17373"/>
                  <a:pt x="3179580" y="13724"/>
                </a:cubicBezTo>
                <a:cubicBezTo>
                  <a:pt x="3227046" y="-6057"/>
                  <a:pt x="3270994" y="-3760"/>
                  <a:pt x="3316702" y="16156"/>
                </a:cubicBezTo>
                <a:cubicBezTo>
                  <a:pt x="3321975" y="18589"/>
                  <a:pt x="3336039" y="12508"/>
                  <a:pt x="3346588" y="12508"/>
                </a:cubicBezTo>
                <a:cubicBezTo>
                  <a:pt x="3388778" y="12508"/>
                  <a:pt x="3430969" y="12508"/>
                  <a:pt x="3474919" y="13724"/>
                </a:cubicBezTo>
                <a:cubicBezTo>
                  <a:pt x="3506562" y="14940"/>
                  <a:pt x="3536447" y="22237"/>
                  <a:pt x="3568090" y="24669"/>
                </a:cubicBezTo>
                <a:cubicBezTo>
                  <a:pt x="3636650" y="30750"/>
                  <a:pt x="3706970" y="40479"/>
                  <a:pt x="3777288" y="40479"/>
                </a:cubicBezTo>
                <a:cubicBezTo>
                  <a:pt x="3909136" y="41695"/>
                  <a:pt x="4040982" y="45343"/>
                  <a:pt x="4171071" y="64800"/>
                </a:cubicBezTo>
                <a:lnTo>
                  <a:pt x="4279492" y="75285"/>
                </a:lnTo>
                <a:lnTo>
                  <a:pt x="4292215" y="326217"/>
                </a:lnTo>
                <a:lnTo>
                  <a:pt x="22601" y="542687"/>
                </a:lnTo>
                <a:lnTo>
                  <a:pt x="0" y="96904"/>
                </a:lnTo>
                <a:lnTo>
                  <a:pt x="57660" y="90034"/>
                </a:lnTo>
                <a:cubicBezTo>
                  <a:pt x="99192" y="84562"/>
                  <a:pt x="140943" y="79394"/>
                  <a:pt x="184014" y="76961"/>
                </a:cubicBezTo>
                <a:cubicBezTo>
                  <a:pt x="271911" y="72097"/>
                  <a:pt x="359810" y="57504"/>
                  <a:pt x="449466" y="52640"/>
                </a:cubicBezTo>
                <a:close/>
              </a:path>
            </a:pathLst>
          </a:custGeom>
          <a:solidFill>
            <a:srgbClr val="EEDC62"/>
          </a:solidFill>
          <a:ln w="9525">
            <a:noFill/>
          </a:ln>
        </p:spPr>
        <p:txBody>
          <a:bodyPr wrap="square">
            <a:noAutofit/>
          </a:bodyPr>
          <a:lstStyle/>
          <a:p>
            <a:endParaRPr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1118818" y="-32838"/>
            <a:ext cx="465990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Fair Menu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2025.11</a:t>
            </a:r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9" name="図 10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78" y="5729851"/>
            <a:ext cx="956243" cy="848488"/>
          </a:xfrm>
          <a:prstGeom prst="rect">
            <a:avLst/>
          </a:prstGeom>
        </p:spPr>
      </p:pic>
      <p:sp>
        <p:nvSpPr>
          <p:cNvPr id="68" name="正方形/長方形 67"/>
          <p:cNvSpPr/>
          <p:nvPr/>
        </p:nvSpPr>
        <p:spPr>
          <a:xfrm>
            <a:off x="2799679" y="1039858"/>
            <a:ext cx="1354438" cy="162276"/>
          </a:xfrm>
          <a:prstGeom prst="rect">
            <a:avLst/>
          </a:prstGeom>
          <a:solidFill>
            <a:srgbClr val="817E6C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マンスリーフェア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-412735" y="477673"/>
            <a:ext cx="795970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ja-JP" altLang="en-US" sz="5400" spc="-15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ご当地唐揚げ</a:t>
            </a:r>
            <a:r>
              <a:rPr lang="ja-JP" altLang="en-US" sz="4800" spc="-15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フェア</a:t>
            </a:r>
            <a:endParaRPr lang="ja-JP" altLang="en-US" sz="4800" spc="-150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-403290" y="466993"/>
            <a:ext cx="795970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ja-JP" altLang="en-US" sz="5400" spc="-150" dirty="0" smtClean="0">
                <a:solidFill>
                  <a:srgbClr val="7A5526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ご当地唐揚げ</a:t>
            </a:r>
            <a:r>
              <a:rPr lang="ja-JP" altLang="en-US" sz="4800" spc="-150" dirty="0" smtClean="0">
                <a:solidFill>
                  <a:srgbClr val="7A5526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フェア</a:t>
            </a:r>
            <a:endParaRPr lang="ja-JP" altLang="en-US" sz="4800" spc="-150" dirty="0">
              <a:solidFill>
                <a:srgbClr val="7A5526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55" y="9632391"/>
            <a:ext cx="652875" cy="183146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1636" r="5244" b="7572"/>
          <a:stretch>
            <a:fillRect/>
          </a:stretch>
        </p:blipFill>
        <p:spPr>
          <a:xfrm>
            <a:off x="747794" y="1460338"/>
            <a:ext cx="2850764" cy="1902550"/>
          </a:xfrm>
          <a:custGeom>
            <a:avLst/>
            <a:gdLst>
              <a:gd name="connsiteX0" fmla="*/ 1800618 w 3366966"/>
              <a:gd name="connsiteY0" fmla="*/ 424 h 2247055"/>
              <a:gd name="connsiteX1" fmla="*/ 3366044 w 3366966"/>
              <a:gd name="connsiteY1" fmla="*/ 1040660 h 2247055"/>
              <a:gd name="connsiteX2" fmla="*/ 1738665 w 3366966"/>
              <a:gd name="connsiteY2" fmla="*/ 2243944 h 2247055"/>
              <a:gd name="connsiteX3" fmla="*/ 923 w 3366966"/>
              <a:gd name="connsiteY3" fmla="*/ 1206397 h 2247055"/>
              <a:gd name="connsiteX4" fmla="*/ 1628301 w 3366966"/>
              <a:gd name="connsiteY4" fmla="*/ 3112 h 2247055"/>
              <a:gd name="connsiteX5" fmla="*/ 1800618 w 3366966"/>
              <a:gd name="connsiteY5" fmla="*/ 424 h 224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6966" h="2247055">
                <a:moveTo>
                  <a:pt x="1800618" y="424"/>
                </a:moveTo>
                <a:cubicBezTo>
                  <a:pt x="2651885" y="16014"/>
                  <a:pt x="3337472" y="460545"/>
                  <a:pt x="3366044" y="1040660"/>
                </a:cubicBezTo>
                <a:cubicBezTo>
                  <a:pt x="3396520" y="1659449"/>
                  <a:pt x="2667918" y="2198177"/>
                  <a:pt x="1738665" y="2243944"/>
                </a:cubicBezTo>
                <a:cubicBezTo>
                  <a:pt x="809413" y="2289711"/>
                  <a:pt x="31399" y="1825185"/>
                  <a:pt x="923" y="1206397"/>
                </a:cubicBezTo>
                <a:cubicBezTo>
                  <a:pt x="-29554" y="587608"/>
                  <a:pt x="699049" y="48879"/>
                  <a:pt x="1628301" y="3112"/>
                </a:cubicBezTo>
                <a:cubicBezTo>
                  <a:pt x="1686379" y="252"/>
                  <a:pt x="1743867" y="-615"/>
                  <a:pt x="1800618" y="424"/>
                </a:cubicBezTo>
                <a:close/>
              </a:path>
            </a:pathLst>
          </a:cu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10478" r="5213" b="7053"/>
          <a:stretch>
            <a:fillRect/>
          </a:stretch>
        </p:blipFill>
        <p:spPr>
          <a:xfrm>
            <a:off x="3728170" y="1457269"/>
            <a:ext cx="2848714" cy="1966040"/>
          </a:xfrm>
          <a:custGeom>
            <a:avLst/>
            <a:gdLst>
              <a:gd name="connsiteX0" fmla="*/ 1690211 w 3380422"/>
              <a:gd name="connsiteY0" fmla="*/ 0 h 2332998"/>
              <a:gd name="connsiteX1" fmla="*/ 3380422 w 3380422"/>
              <a:gd name="connsiteY1" fmla="*/ 1166499 h 2332998"/>
              <a:gd name="connsiteX2" fmla="*/ 1690211 w 3380422"/>
              <a:gd name="connsiteY2" fmla="*/ 2332998 h 2332998"/>
              <a:gd name="connsiteX3" fmla="*/ 0 w 3380422"/>
              <a:gd name="connsiteY3" fmla="*/ 1166499 h 2332998"/>
              <a:gd name="connsiteX4" fmla="*/ 1690211 w 3380422"/>
              <a:gd name="connsiteY4" fmla="*/ 0 h 23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422" h="2332998">
                <a:moveTo>
                  <a:pt x="1690211" y="0"/>
                </a:moveTo>
                <a:cubicBezTo>
                  <a:pt x="2623689" y="0"/>
                  <a:pt x="3380422" y="522259"/>
                  <a:pt x="3380422" y="1166499"/>
                </a:cubicBezTo>
                <a:cubicBezTo>
                  <a:pt x="3380422" y="1810739"/>
                  <a:pt x="2623689" y="2332998"/>
                  <a:pt x="1690211" y="2332998"/>
                </a:cubicBezTo>
                <a:cubicBezTo>
                  <a:pt x="756733" y="2332998"/>
                  <a:pt x="0" y="1810739"/>
                  <a:pt x="0" y="1166499"/>
                </a:cubicBezTo>
                <a:cubicBezTo>
                  <a:pt x="0" y="522259"/>
                  <a:pt x="756733" y="0"/>
                  <a:pt x="1690211" y="0"/>
                </a:cubicBezTo>
                <a:close/>
              </a:path>
            </a:pathLst>
          </a:custGeom>
        </p:spPr>
      </p:pic>
      <p:grpSp>
        <p:nvGrpSpPr>
          <p:cNvPr id="76" name="グループ化 75"/>
          <p:cNvGrpSpPr/>
          <p:nvPr/>
        </p:nvGrpSpPr>
        <p:grpSpPr>
          <a:xfrm>
            <a:off x="1627075" y="9359567"/>
            <a:ext cx="941868" cy="249253"/>
            <a:chOff x="7850589" y="6255117"/>
            <a:chExt cx="1769935" cy="468391"/>
          </a:xfrm>
        </p:grpSpPr>
        <p:pic>
          <p:nvPicPr>
            <p:cNvPr id="77" name="図 7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589" y="6255117"/>
              <a:ext cx="1769935" cy="431753"/>
            </a:xfrm>
            <a:prstGeom prst="rect">
              <a:avLst/>
            </a:prstGeom>
          </p:spPr>
        </p:pic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473297" y="6558167"/>
              <a:ext cx="554498" cy="165341"/>
            </a:xfrm>
            <a:prstGeom prst="rect">
              <a:avLst/>
            </a:prstGeom>
          </p:spPr>
        </p:pic>
      </p:grpSp>
      <p:sp>
        <p:nvSpPr>
          <p:cNvPr id="93" name="テキスト ボックス 92"/>
          <p:cNvSpPr txBox="1"/>
          <p:nvPr/>
        </p:nvSpPr>
        <p:spPr>
          <a:xfrm>
            <a:off x="3486156" y="3028051"/>
            <a:ext cx="35586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 dirty="0" smtClean="0">
                <a:latin typeface="HG行書体" panose="03000609000000000000" pitchFamily="65" charset="-128"/>
                <a:ea typeface="HG行書体" panose="03000609000000000000" pitchFamily="65" charset="-128"/>
              </a:rPr>
              <a:t>東京</a:t>
            </a:r>
            <a:r>
              <a:rPr lang="ja-JP" altLang="en-US" sz="1600" spc="-300" dirty="0" smtClean="0">
                <a:latin typeface="HG行書体" panose="03000609000000000000" pitchFamily="65" charset="-128"/>
                <a:ea typeface="HG行書体" panose="03000609000000000000" pitchFamily="65" charset="-128"/>
              </a:rPr>
              <a:t>（上野）</a:t>
            </a:r>
            <a:r>
              <a:rPr lang="ja-JP" altLang="en-US" sz="2400" dirty="0" smtClean="0">
                <a:latin typeface="HG行書体" panose="03000609000000000000" pitchFamily="65" charset="-128"/>
                <a:ea typeface="HG行書体" panose="03000609000000000000" pitchFamily="65" charset="-128"/>
              </a:rPr>
              <a:t>福神漬け</a:t>
            </a:r>
            <a:endParaRPr lang="en-US" altLang="ja-JP" sz="2400" dirty="0" smtClean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latin typeface="HG行書体" panose="03000609000000000000" pitchFamily="65" charset="-128"/>
                <a:ea typeface="HG行書体" panose="03000609000000000000" pitchFamily="65" charset="-128"/>
              </a:rPr>
              <a:t>　</a:t>
            </a:r>
            <a:r>
              <a:rPr lang="ja-JP" altLang="en-US" sz="2400" dirty="0" smtClean="0">
                <a:latin typeface="HG行書体" panose="03000609000000000000" pitchFamily="65" charset="-128"/>
                <a:ea typeface="HG行書体" panose="03000609000000000000" pitchFamily="65" charset="-128"/>
              </a:rPr>
              <a:t>＆</a:t>
            </a:r>
            <a:r>
              <a:rPr lang="ja-JP" altLang="en-US" sz="2400" dirty="0">
                <a:latin typeface="HG行書体" panose="03000609000000000000" pitchFamily="65" charset="-128"/>
                <a:ea typeface="HG行書体" panose="03000609000000000000" pitchFamily="65" charset="-128"/>
              </a:rPr>
              <a:t>鹿児島</a:t>
            </a:r>
            <a:r>
              <a:rPr lang="ja-JP" altLang="en-US" sz="2400" dirty="0" err="1">
                <a:latin typeface="HG行書体" panose="03000609000000000000" pitchFamily="65" charset="-128"/>
                <a:ea typeface="HG行書体" panose="03000609000000000000" pitchFamily="65" charset="-128"/>
              </a:rPr>
              <a:t>ごま</a:t>
            </a:r>
            <a:r>
              <a:rPr lang="ja-JP" altLang="en-US" sz="2400" dirty="0">
                <a:latin typeface="HG行書体" panose="03000609000000000000" pitchFamily="65" charset="-128"/>
                <a:ea typeface="HG行書体" panose="03000609000000000000" pitchFamily="65" charset="-128"/>
              </a:rPr>
              <a:t>唐揚げ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81060" y="2978910"/>
            <a:ext cx="32334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 dirty="0">
                <a:latin typeface="HG行書体" panose="03000609000000000000" pitchFamily="65" charset="-128"/>
                <a:ea typeface="HG行書体" panose="03000609000000000000" pitchFamily="65" charset="-128"/>
              </a:rPr>
              <a:t>香川</a:t>
            </a:r>
            <a:r>
              <a:rPr lang="ja-JP" altLang="en-US" sz="2400" dirty="0" smtClean="0">
                <a:latin typeface="HG行書体" panose="03000609000000000000" pitchFamily="65" charset="-128"/>
                <a:ea typeface="HG行書体" panose="03000609000000000000" pitchFamily="65" charset="-128"/>
              </a:rPr>
              <a:t>うどん</a:t>
            </a:r>
            <a:endParaRPr lang="en-US" altLang="ja-JP" sz="2400" dirty="0" smtClean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latin typeface="HG行書体" panose="03000609000000000000" pitchFamily="65" charset="-128"/>
                <a:ea typeface="HG行書体" panose="03000609000000000000" pitchFamily="65" charset="-128"/>
              </a:rPr>
              <a:t>　</a:t>
            </a:r>
            <a:r>
              <a:rPr lang="ja-JP" altLang="en-US" sz="2400" dirty="0" smtClean="0">
                <a:latin typeface="HG行書体" panose="03000609000000000000" pitchFamily="65" charset="-128"/>
                <a:ea typeface="HG行書体" panose="03000609000000000000" pitchFamily="65" charset="-128"/>
              </a:rPr>
              <a:t>＆</a:t>
            </a:r>
            <a:r>
              <a:rPr lang="ja-JP" altLang="en-US" sz="2400" dirty="0">
                <a:latin typeface="HG行書体" panose="03000609000000000000" pitchFamily="65" charset="-128"/>
                <a:ea typeface="HG行書体" panose="03000609000000000000" pitchFamily="65" charset="-128"/>
              </a:rPr>
              <a:t>静岡</a:t>
            </a:r>
            <a:r>
              <a:rPr lang="ja-JP" altLang="en-US" sz="2400" dirty="0" smtClean="0">
                <a:latin typeface="HG行書体" panose="03000609000000000000" pitchFamily="65" charset="-128"/>
                <a:ea typeface="HG行書体" panose="03000609000000000000" pitchFamily="65" charset="-128"/>
              </a:rPr>
              <a:t>わさび唐揚げ</a:t>
            </a:r>
            <a:endParaRPr lang="ja-JP" altLang="en-US" sz="2400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99" name="正方形/長方形 46"/>
          <p:cNvSpPr>
            <a:spLocks noChangeArrowheads="1"/>
          </p:cNvSpPr>
          <p:nvPr/>
        </p:nvSpPr>
        <p:spPr bwMode="auto">
          <a:xfrm>
            <a:off x="526538" y="3655854"/>
            <a:ext cx="3339107" cy="6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00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出汁の効いたうどん</a:t>
            </a:r>
            <a:r>
              <a:rPr lang="ja-JP" altLang="en-US" sz="1000" spc="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唐揚げと</a:t>
            </a:r>
            <a:endParaRPr lang="en-US" altLang="ja-JP" sz="1000" spc="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spc="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さわやかなわさびの香りが特徴の</a:t>
            </a:r>
            <a:endParaRPr lang="en-US" altLang="ja-JP" sz="1000" spc="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spc="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唐揚げです。交互に食べて、</a:t>
            </a:r>
            <a:endParaRPr lang="en-US" altLang="ja-JP" sz="1000" spc="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spc="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おいしさ倍増♪</a:t>
            </a:r>
            <a:endParaRPr lang="en-US" altLang="ja-JP" sz="1000" spc="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8" name="正方形/長方形 46"/>
          <p:cNvSpPr>
            <a:spLocks noChangeArrowheads="1"/>
          </p:cNvSpPr>
          <p:nvPr/>
        </p:nvSpPr>
        <p:spPr bwMode="auto">
          <a:xfrm>
            <a:off x="3573581" y="3694967"/>
            <a:ext cx="2959869" cy="6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00" spc="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東京上野発祥の福神漬けをまとった唐揚げ</a:t>
            </a:r>
            <a:r>
              <a:rPr lang="ja-JP" altLang="en-US" sz="1000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000" spc="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ふんわりカレー風味に仕上げました。芳醇なごまの風味の唐揚げとどちらもご飯にぴったり♪</a:t>
            </a:r>
            <a:endParaRPr lang="en-US" altLang="ja-JP" sz="1000" spc="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0" name="図 109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643" l="4400" r="98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7205" y="1078360"/>
            <a:ext cx="759859" cy="851042"/>
          </a:xfrm>
          <a:prstGeom prst="rect">
            <a:avLst/>
          </a:prstGeom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614" b="97847" l="2854" r="100000">
                        <a14:foregroundMark x1="50744" y1="20054" x2="50744" y2="20054"/>
                        <a14:foregroundMark x1="29156" y1="43876" x2="29156" y2="43876"/>
                        <a14:foregroundMark x1="20720" y1="55316" x2="20720" y2="55316"/>
                        <a14:foregroundMark x1="13896" y1="67160" x2="13896" y2="67160"/>
                        <a14:foregroundMark x1="61414" y1="71332" x2="61414" y2="71332"/>
                        <a14:foregroundMark x1="60918" y1="81965" x2="60918" y2="81965"/>
                        <a14:foregroundMark x1="51365" y1="75505" x2="51365" y2="75505"/>
                        <a14:foregroundMark x1="30769" y1="66891" x2="30769" y2="66891"/>
                        <a14:foregroundMark x1="11166" y1="44415" x2="11166" y2="44415"/>
                        <a14:foregroundMark x1="7320" y1="46972" x2="7320" y2="46972"/>
                        <a14:foregroundMark x1="5087" y1="50875" x2="5087" y2="50875"/>
                        <a14:foregroundMark x1="8437" y1="52355" x2="8437" y2="52355"/>
                        <a14:foregroundMark x1="16377" y1="48048" x2="16377" y2="48048"/>
                        <a14:foregroundMark x1="23697" y1="82100" x2="23697" y2="82100"/>
                        <a14:foregroundMark x1="23077" y1="87349" x2="23077" y2="87349"/>
                        <a14:foregroundMark x1="24938" y1="90310" x2="24938" y2="90310"/>
                        <a14:foregroundMark x1="27171" y1="88829" x2="27171" y2="88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61" y="1657734"/>
            <a:ext cx="922914" cy="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会社指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314</Words>
  <Application>Microsoft Office PowerPoint</Application>
  <PresentationFormat>A4 210 x 297 mm</PresentationFormat>
  <Paragraphs>48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HG行書体</vt:lpstr>
      <vt:lpstr>Meiryo UI</vt:lpstr>
      <vt:lpstr>ＭＳ Ｐゴシック</vt:lpstr>
      <vt:lpstr>Poppins</vt:lpstr>
      <vt:lpstr>UD デジタル 教科書体 NP-B</vt:lpstr>
      <vt:lpstr>メイリオ</vt:lpstr>
      <vt:lpstr>メイリオ</vt:lpstr>
      <vt:lpstr>游ゴシック Medium</vt:lpstr>
      <vt:lpstr>Arial</vt:lpstr>
      <vt:lpstr>Calibri</vt:lpstr>
      <vt:lpstr>Calibri Light</vt:lpstr>
      <vt:lpstr>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2016-07-14T11:01:02Z</dcterms:created>
  <dcterms:modified xsi:type="dcterms:W3CDTF">2025-09-08T09:29:07Z</dcterms:modified>
</cp:coreProperties>
</file>