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" panose="020B0600070205080204" charset="0"/>
      <p:regular r:id="rId7"/>
    </p:embeddedFont>
    <p:embeddedFont>
      <p:font typeface="Carlito Bold" panose="020B060007020508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236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4722707" y="485547"/>
            <a:ext cx="6048000" cy="3651480"/>
          </a:xfrm>
          <a:custGeom>
            <a:avLst/>
            <a:gdLst/>
            <a:ahLst/>
            <a:cxnLst/>
            <a:rect l="l" t="t" r="r" b="b"/>
            <a:pathLst>
              <a:path w="6048000" h="3651480">
                <a:moveTo>
                  <a:pt x="0" y="0"/>
                </a:moveTo>
                <a:lnTo>
                  <a:pt x="6048000" y="0"/>
                </a:lnTo>
                <a:lnTo>
                  <a:pt x="6048000" y="3651480"/>
                </a:lnTo>
                <a:lnTo>
                  <a:pt x="0" y="36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97450" y="4525251"/>
            <a:ext cx="2300271" cy="1886597"/>
            <a:chOff x="0" y="0"/>
            <a:chExt cx="1403896" cy="11514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3896" cy="1151424"/>
            </a:xfrm>
            <a:custGeom>
              <a:avLst/>
              <a:gdLst/>
              <a:ahLst/>
              <a:cxnLst/>
              <a:rect l="l" t="t" r="r" b="b"/>
              <a:pathLst>
                <a:path w="1403896" h="1151424">
                  <a:moveTo>
                    <a:pt x="107701" y="0"/>
                  </a:moveTo>
                  <a:lnTo>
                    <a:pt x="1296195" y="0"/>
                  </a:lnTo>
                  <a:cubicBezTo>
                    <a:pt x="1324759" y="0"/>
                    <a:pt x="1352154" y="11347"/>
                    <a:pt x="1372352" y="31545"/>
                  </a:cubicBezTo>
                  <a:cubicBezTo>
                    <a:pt x="1392549" y="51743"/>
                    <a:pt x="1403896" y="79137"/>
                    <a:pt x="1403896" y="107701"/>
                  </a:cubicBezTo>
                  <a:lnTo>
                    <a:pt x="1403896" y="1043723"/>
                  </a:lnTo>
                  <a:cubicBezTo>
                    <a:pt x="1403896" y="1103205"/>
                    <a:pt x="1355677" y="1151424"/>
                    <a:pt x="1296195" y="1151424"/>
                  </a:cubicBezTo>
                  <a:lnTo>
                    <a:pt x="107701" y="1151424"/>
                  </a:lnTo>
                  <a:cubicBezTo>
                    <a:pt x="48219" y="1151424"/>
                    <a:pt x="0" y="1103205"/>
                    <a:pt x="0" y="1043723"/>
                  </a:cubicBezTo>
                  <a:lnTo>
                    <a:pt x="0" y="107701"/>
                  </a:lnTo>
                  <a:cubicBezTo>
                    <a:pt x="0" y="48219"/>
                    <a:pt x="48219" y="0"/>
                    <a:pt x="107701" y="0"/>
                  </a:cubicBezTo>
                  <a:close/>
                </a:path>
              </a:pathLst>
            </a:custGeom>
            <a:solidFill>
              <a:srgbClr val="FFFF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403896" cy="1208574"/>
            </a:xfrm>
            <a:prstGeom prst="rect">
              <a:avLst/>
            </a:prstGeom>
          </p:spPr>
          <p:txBody>
            <a:bodyPr lIns="29830" tIns="29830" rIns="29830" bIns="2983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97450" y="4525251"/>
            <a:ext cx="2300271" cy="603240"/>
            <a:chOff x="0" y="0"/>
            <a:chExt cx="1403896" cy="3681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03896" cy="368168"/>
            </a:xfrm>
            <a:custGeom>
              <a:avLst/>
              <a:gdLst/>
              <a:ahLst/>
              <a:cxnLst/>
              <a:rect l="l" t="t" r="r" b="b"/>
              <a:pathLst>
                <a:path w="1403896" h="368168">
                  <a:moveTo>
                    <a:pt x="0" y="0"/>
                  </a:moveTo>
                  <a:lnTo>
                    <a:pt x="1403896" y="0"/>
                  </a:lnTo>
                  <a:lnTo>
                    <a:pt x="1403896" y="368168"/>
                  </a:lnTo>
                  <a:lnTo>
                    <a:pt x="0" y="368168"/>
                  </a:lnTo>
                  <a:close/>
                </a:path>
              </a:pathLst>
            </a:custGeom>
            <a:solidFill>
              <a:srgbClr val="006D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04775"/>
              <a:ext cx="1403896" cy="472943"/>
            </a:xfrm>
            <a:prstGeom prst="rect">
              <a:avLst/>
            </a:prstGeom>
          </p:spPr>
          <p:txBody>
            <a:bodyPr lIns="29830" tIns="29830" rIns="29830" bIns="2983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699">
                  <a:solidFill>
                    <a:srgbClr val="FFFFFF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PRICE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079175" y="5248644"/>
            <a:ext cx="1068410" cy="93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20"/>
              </a:lnSpc>
            </a:pPr>
            <a:r>
              <a:rPr lang="en-US" sz="4400" dirty="0">
                <a:solidFill>
                  <a:srgbClr val="006D2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￥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378450" y="5373300"/>
            <a:ext cx="1869685" cy="81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4714" dirty="0">
                <a:solidFill>
                  <a:srgbClr val="006D2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Calibri</vt:lpstr>
      <vt:lpstr>League Spartan</vt:lpstr>
      <vt:lpstr>Carlito Bold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ベージュ　シンプル　屋台　のぼりのコピー</dc:title>
  <dc:creator>佐藤 直樹</dc:creator>
  <cp:lastModifiedBy>Naoki.sato</cp:lastModifiedBy>
  <cp:revision>4</cp:revision>
  <dcterms:created xsi:type="dcterms:W3CDTF">2006-08-16T00:00:00Z</dcterms:created>
  <dcterms:modified xsi:type="dcterms:W3CDTF">2024-08-01T00:58:56Z</dcterms:modified>
  <dc:identifier>DAGMTdYZobU</dc:identifier>
</cp:coreProperties>
</file>