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178" y="-24"/>
            <a:ext cx="10694670" cy="15120619"/>
            <a:chOff x="-2178" y="-24"/>
            <a:chExt cx="10694670" cy="151206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10103776" cy="12765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57432"/>
              <a:ext cx="328825" cy="369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66182"/>
              <a:ext cx="347387" cy="1009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896496"/>
              <a:ext cx="301533" cy="153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4624" y="0"/>
              <a:ext cx="61319" cy="1482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2585" y="0"/>
              <a:ext cx="833362" cy="16664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1296" y="0"/>
              <a:ext cx="138499" cy="331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6928" y="0"/>
              <a:ext cx="1208224" cy="17805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860333"/>
              <a:ext cx="564647" cy="989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054140"/>
              <a:ext cx="2076607" cy="16053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6969" y="1167"/>
              <a:ext cx="1338767" cy="1371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810093" cy="13292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2178" y="4917759"/>
              <a:ext cx="211889" cy="7295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51938" y="0"/>
              <a:ext cx="814904" cy="14844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59267" y="286798"/>
              <a:ext cx="404571" cy="3204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19236" y="0"/>
              <a:ext cx="1067357" cy="16246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4059413"/>
              <a:ext cx="1672468" cy="2617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8989" y="10548521"/>
              <a:ext cx="814903" cy="18885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5250" y="11407306"/>
              <a:ext cx="404571" cy="3204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10787943"/>
              <a:ext cx="1043655" cy="1957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6340655"/>
              <a:ext cx="1074547" cy="33077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7818" y="3242347"/>
              <a:ext cx="262060" cy="2051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4466" y="3424179"/>
              <a:ext cx="102831" cy="793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2231940"/>
              <a:ext cx="1186693" cy="26119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8097" y="2240782"/>
              <a:ext cx="73217" cy="849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87683" y="2220189"/>
              <a:ext cx="157478" cy="1382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9969" y="2365385"/>
              <a:ext cx="108808" cy="786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50836" y="2193039"/>
              <a:ext cx="84137" cy="67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6001" y="2303783"/>
              <a:ext cx="537692" cy="3742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6686" y="379"/>
              <a:ext cx="1445663" cy="12661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9743401"/>
              <a:ext cx="1052047" cy="11216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7418" y="9698187"/>
              <a:ext cx="573722" cy="1661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0" y="9692987"/>
              <a:ext cx="59311" cy="190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5803" y="9710901"/>
              <a:ext cx="764867" cy="2765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03" y="9001338"/>
              <a:ext cx="2053226" cy="69215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746" y="9587872"/>
              <a:ext cx="1157560" cy="123290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602856" y="4140"/>
              <a:ext cx="1179195" cy="613410"/>
            </a:xfrm>
            <a:custGeom>
              <a:avLst/>
              <a:gdLst/>
              <a:ahLst/>
              <a:cxnLst/>
              <a:rect l="l" t="t" r="r" b="b"/>
              <a:pathLst>
                <a:path w="1179195" h="613410">
                  <a:moveTo>
                    <a:pt x="1178585" y="0"/>
                  </a:moveTo>
                  <a:lnTo>
                    <a:pt x="0" y="0"/>
                  </a:lnTo>
                  <a:lnTo>
                    <a:pt x="0" y="613155"/>
                  </a:lnTo>
                  <a:lnTo>
                    <a:pt x="1178585" y="613155"/>
                  </a:lnTo>
                  <a:lnTo>
                    <a:pt x="1178585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781442" y="4140"/>
              <a:ext cx="443865" cy="613410"/>
            </a:xfrm>
            <a:custGeom>
              <a:avLst/>
              <a:gdLst/>
              <a:ahLst/>
              <a:cxnLst/>
              <a:rect l="l" t="t" r="r" b="b"/>
              <a:pathLst>
                <a:path w="443865" h="613410">
                  <a:moveTo>
                    <a:pt x="443522" y="0"/>
                  </a:moveTo>
                  <a:lnTo>
                    <a:pt x="0" y="0"/>
                  </a:lnTo>
                  <a:lnTo>
                    <a:pt x="0" y="613155"/>
                  </a:lnTo>
                  <a:lnTo>
                    <a:pt x="443522" y="613155"/>
                  </a:lnTo>
                  <a:lnTo>
                    <a:pt x="443522" y="0"/>
                  </a:lnTo>
                  <a:close/>
                </a:path>
              </a:pathLst>
            </a:custGeom>
            <a:solidFill>
              <a:srgbClr val="C42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224951" y="4140"/>
              <a:ext cx="937260" cy="613410"/>
            </a:xfrm>
            <a:custGeom>
              <a:avLst/>
              <a:gdLst/>
              <a:ahLst/>
              <a:cxnLst/>
              <a:rect l="l" t="t" r="r" b="b"/>
              <a:pathLst>
                <a:path w="937259" h="613410">
                  <a:moveTo>
                    <a:pt x="0" y="613155"/>
                  </a:moveTo>
                  <a:lnTo>
                    <a:pt x="937209" y="613155"/>
                  </a:lnTo>
                  <a:lnTo>
                    <a:pt x="937209" y="0"/>
                  </a:lnTo>
                  <a:lnTo>
                    <a:pt x="0" y="0"/>
                  </a:lnTo>
                  <a:lnTo>
                    <a:pt x="0" y="613155"/>
                  </a:lnTo>
                  <a:close/>
                </a:path>
              </a:pathLst>
            </a:custGeom>
            <a:solidFill>
              <a:srgbClr val="FAB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162161" y="4140"/>
              <a:ext cx="876300" cy="613410"/>
            </a:xfrm>
            <a:custGeom>
              <a:avLst/>
              <a:gdLst/>
              <a:ahLst/>
              <a:cxnLst/>
              <a:rect l="l" t="t" r="r" b="b"/>
              <a:pathLst>
                <a:path w="876300" h="613410">
                  <a:moveTo>
                    <a:pt x="0" y="613155"/>
                  </a:moveTo>
                  <a:lnTo>
                    <a:pt x="876166" y="613155"/>
                  </a:lnTo>
                  <a:lnTo>
                    <a:pt x="876166" y="0"/>
                  </a:lnTo>
                  <a:lnTo>
                    <a:pt x="0" y="0"/>
                  </a:lnTo>
                  <a:lnTo>
                    <a:pt x="0" y="613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038321" y="3898"/>
              <a:ext cx="654050" cy="807720"/>
            </a:xfrm>
            <a:custGeom>
              <a:avLst/>
              <a:gdLst/>
              <a:ahLst/>
              <a:cxnLst/>
              <a:rect l="l" t="t" r="r" b="b"/>
              <a:pathLst>
                <a:path w="654050" h="807720">
                  <a:moveTo>
                    <a:pt x="653681" y="0"/>
                  </a:moveTo>
                  <a:lnTo>
                    <a:pt x="0" y="0"/>
                  </a:lnTo>
                  <a:lnTo>
                    <a:pt x="0" y="613410"/>
                  </a:lnTo>
                  <a:lnTo>
                    <a:pt x="2794" y="613410"/>
                  </a:lnTo>
                  <a:lnTo>
                    <a:pt x="2794" y="807720"/>
                  </a:lnTo>
                  <a:lnTo>
                    <a:pt x="653681" y="807720"/>
                  </a:lnTo>
                  <a:lnTo>
                    <a:pt x="653681" y="613410"/>
                  </a:lnTo>
                  <a:lnTo>
                    <a:pt x="653681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041115" y="811606"/>
              <a:ext cx="651510" cy="616585"/>
            </a:xfrm>
            <a:custGeom>
              <a:avLst/>
              <a:gdLst/>
              <a:ahLst/>
              <a:cxnLst/>
              <a:rect l="l" t="t" r="r" b="b"/>
              <a:pathLst>
                <a:path w="651509" h="616585">
                  <a:moveTo>
                    <a:pt x="650887" y="0"/>
                  </a:moveTo>
                  <a:lnTo>
                    <a:pt x="0" y="0"/>
                  </a:lnTo>
                  <a:lnTo>
                    <a:pt x="0" y="616508"/>
                  </a:lnTo>
                  <a:lnTo>
                    <a:pt x="650887" y="616508"/>
                  </a:lnTo>
                  <a:lnTo>
                    <a:pt x="650887" y="0"/>
                  </a:lnTo>
                  <a:close/>
                </a:path>
              </a:pathLst>
            </a:custGeom>
            <a:solidFill>
              <a:srgbClr val="FAB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040937" y="1428114"/>
              <a:ext cx="651510" cy="1358265"/>
            </a:xfrm>
            <a:custGeom>
              <a:avLst/>
              <a:gdLst/>
              <a:ahLst/>
              <a:cxnLst/>
              <a:rect l="l" t="t" r="r" b="b"/>
              <a:pathLst>
                <a:path w="651509" h="1358264">
                  <a:moveTo>
                    <a:pt x="651065" y="0"/>
                  </a:moveTo>
                  <a:lnTo>
                    <a:pt x="177" y="0"/>
                  </a:lnTo>
                  <a:lnTo>
                    <a:pt x="177" y="712863"/>
                  </a:lnTo>
                  <a:lnTo>
                    <a:pt x="0" y="712863"/>
                  </a:lnTo>
                  <a:lnTo>
                    <a:pt x="0" y="1358099"/>
                  </a:lnTo>
                  <a:lnTo>
                    <a:pt x="651065" y="1358099"/>
                  </a:lnTo>
                  <a:lnTo>
                    <a:pt x="651065" y="712863"/>
                  </a:lnTo>
                  <a:lnTo>
                    <a:pt x="651065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040937" y="2786215"/>
              <a:ext cx="651510" cy="2842895"/>
            </a:xfrm>
            <a:custGeom>
              <a:avLst/>
              <a:gdLst/>
              <a:ahLst/>
              <a:cxnLst/>
              <a:rect l="l" t="t" r="r" b="b"/>
              <a:pathLst>
                <a:path w="651509" h="2842895">
                  <a:moveTo>
                    <a:pt x="651065" y="0"/>
                  </a:moveTo>
                  <a:lnTo>
                    <a:pt x="0" y="0"/>
                  </a:lnTo>
                  <a:lnTo>
                    <a:pt x="0" y="2842577"/>
                  </a:lnTo>
                  <a:lnTo>
                    <a:pt x="651065" y="2842577"/>
                  </a:lnTo>
                  <a:lnTo>
                    <a:pt x="651065" y="0"/>
                  </a:lnTo>
                  <a:close/>
                </a:path>
              </a:pathLst>
            </a:custGeom>
            <a:solidFill>
              <a:srgbClr val="C42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040937" y="5628780"/>
              <a:ext cx="651510" cy="847090"/>
            </a:xfrm>
            <a:custGeom>
              <a:avLst/>
              <a:gdLst/>
              <a:ahLst/>
              <a:cxnLst/>
              <a:rect l="l" t="t" r="r" b="b"/>
              <a:pathLst>
                <a:path w="651509" h="847089">
                  <a:moveTo>
                    <a:pt x="651065" y="0"/>
                  </a:moveTo>
                  <a:lnTo>
                    <a:pt x="0" y="0"/>
                  </a:lnTo>
                  <a:lnTo>
                    <a:pt x="0" y="846645"/>
                  </a:lnTo>
                  <a:lnTo>
                    <a:pt x="651065" y="846645"/>
                  </a:lnTo>
                  <a:lnTo>
                    <a:pt x="651065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040937" y="6475502"/>
              <a:ext cx="651510" cy="445134"/>
            </a:xfrm>
            <a:custGeom>
              <a:avLst/>
              <a:gdLst/>
              <a:ahLst/>
              <a:cxnLst/>
              <a:rect l="l" t="t" r="r" b="b"/>
              <a:pathLst>
                <a:path w="651509" h="445134">
                  <a:moveTo>
                    <a:pt x="651065" y="0"/>
                  </a:moveTo>
                  <a:lnTo>
                    <a:pt x="0" y="0"/>
                  </a:lnTo>
                  <a:lnTo>
                    <a:pt x="0" y="444753"/>
                  </a:lnTo>
                  <a:lnTo>
                    <a:pt x="651065" y="444753"/>
                  </a:lnTo>
                  <a:lnTo>
                    <a:pt x="651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040937" y="6920255"/>
              <a:ext cx="651510" cy="645795"/>
            </a:xfrm>
            <a:custGeom>
              <a:avLst/>
              <a:gdLst/>
              <a:ahLst/>
              <a:cxnLst/>
              <a:rect l="l" t="t" r="r" b="b"/>
              <a:pathLst>
                <a:path w="651509" h="645795">
                  <a:moveTo>
                    <a:pt x="651065" y="0"/>
                  </a:moveTo>
                  <a:lnTo>
                    <a:pt x="0" y="0"/>
                  </a:lnTo>
                  <a:lnTo>
                    <a:pt x="0" y="645515"/>
                  </a:lnTo>
                  <a:lnTo>
                    <a:pt x="651065" y="645515"/>
                  </a:lnTo>
                  <a:lnTo>
                    <a:pt x="651065" y="0"/>
                  </a:lnTo>
                  <a:close/>
                </a:path>
              </a:pathLst>
            </a:custGeom>
            <a:solidFill>
              <a:srgbClr val="C42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040937" y="7565771"/>
              <a:ext cx="651510" cy="610235"/>
            </a:xfrm>
            <a:custGeom>
              <a:avLst/>
              <a:gdLst/>
              <a:ahLst/>
              <a:cxnLst/>
              <a:rect l="l" t="t" r="r" b="b"/>
              <a:pathLst>
                <a:path w="651509" h="610234">
                  <a:moveTo>
                    <a:pt x="0" y="610006"/>
                  </a:moveTo>
                  <a:lnTo>
                    <a:pt x="651065" y="610006"/>
                  </a:lnTo>
                  <a:lnTo>
                    <a:pt x="651065" y="0"/>
                  </a:lnTo>
                  <a:lnTo>
                    <a:pt x="0" y="0"/>
                  </a:lnTo>
                  <a:lnTo>
                    <a:pt x="0" y="610006"/>
                  </a:lnTo>
                  <a:close/>
                </a:path>
              </a:pathLst>
            </a:custGeom>
            <a:solidFill>
              <a:srgbClr val="FAB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041115" y="8175777"/>
              <a:ext cx="651510" cy="1181735"/>
            </a:xfrm>
            <a:custGeom>
              <a:avLst/>
              <a:gdLst/>
              <a:ahLst/>
              <a:cxnLst/>
              <a:rect l="l" t="t" r="r" b="b"/>
              <a:pathLst>
                <a:path w="651509" h="1181734">
                  <a:moveTo>
                    <a:pt x="650887" y="0"/>
                  </a:moveTo>
                  <a:lnTo>
                    <a:pt x="0" y="0"/>
                  </a:lnTo>
                  <a:lnTo>
                    <a:pt x="0" y="1181557"/>
                  </a:lnTo>
                  <a:lnTo>
                    <a:pt x="650887" y="1181557"/>
                  </a:lnTo>
                  <a:lnTo>
                    <a:pt x="650887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041115" y="9357335"/>
              <a:ext cx="651510" cy="913765"/>
            </a:xfrm>
            <a:custGeom>
              <a:avLst/>
              <a:gdLst/>
              <a:ahLst/>
              <a:cxnLst/>
              <a:rect l="l" t="t" r="r" b="b"/>
              <a:pathLst>
                <a:path w="651509" h="913765">
                  <a:moveTo>
                    <a:pt x="650887" y="0"/>
                  </a:moveTo>
                  <a:lnTo>
                    <a:pt x="0" y="0"/>
                  </a:lnTo>
                  <a:lnTo>
                    <a:pt x="0" y="913650"/>
                  </a:lnTo>
                  <a:lnTo>
                    <a:pt x="650887" y="913650"/>
                  </a:lnTo>
                  <a:lnTo>
                    <a:pt x="650887" y="0"/>
                  </a:lnTo>
                  <a:close/>
                </a:path>
              </a:pathLst>
            </a:custGeom>
            <a:solidFill>
              <a:srgbClr val="C42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041115" y="10270986"/>
              <a:ext cx="651510" cy="1580515"/>
            </a:xfrm>
            <a:custGeom>
              <a:avLst/>
              <a:gdLst/>
              <a:ahLst/>
              <a:cxnLst/>
              <a:rect l="l" t="t" r="r" b="b"/>
              <a:pathLst>
                <a:path w="651509" h="1580515">
                  <a:moveTo>
                    <a:pt x="0" y="1580065"/>
                  </a:moveTo>
                  <a:lnTo>
                    <a:pt x="650887" y="1580065"/>
                  </a:lnTo>
                  <a:lnTo>
                    <a:pt x="650887" y="0"/>
                  </a:lnTo>
                  <a:lnTo>
                    <a:pt x="0" y="0"/>
                  </a:lnTo>
                  <a:lnTo>
                    <a:pt x="0" y="1580065"/>
                  </a:lnTo>
                  <a:close/>
                </a:path>
              </a:pathLst>
            </a:custGeom>
            <a:solidFill>
              <a:srgbClr val="FAB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406153" y="11847246"/>
              <a:ext cx="1285875" cy="654050"/>
            </a:xfrm>
            <a:custGeom>
              <a:avLst/>
              <a:gdLst/>
              <a:ahLst/>
              <a:cxnLst/>
              <a:rect l="l" t="t" r="r" b="b"/>
              <a:pathLst>
                <a:path w="1285875" h="654050">
                  <a:moveTo>
                    <a:pt x="1285849" y="0"/>
                  </a:moveTo>
                  <a:lnTo>
                    <a:pt x="1044143" y="0"/>
                  </a:lnTo>
                  <a:lnTo>
                    <a:pt x="1044143" y="3810"/>
                  </a:lnTo>
                  <a:lnTo>
                    <a:pt x="0" y="3810"/>
                  </a:lnTo>
                  <a:lnTo>
                    <a:pt x="0" y="654050"/>
                  </a:lnTo>
                  <a:lnTo>
                    <a:pt x="1285849" y="654050"/>
                  </a:lnTo>
                  <a:lnTo>
                    <a:pt x="1285849" y="3810"/>
                  </a:lnTo>
                  <a:lnTo>
                    <a:pt x="1285849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762162" y="11851500"/>
              <a:ext cx="644525" cy="650240"/>
            </a:xfrm>
            <a:custGeom>
              <a:avLst/>
              <a:gdLst/>
              <a:ahLst/>
              <a:cxnLst/>
              <a:rect l="l" t="t" r="r" b="b"/>
              <a:pathLst>
                <a:path w="644525" h="650240">
                  <a:moveTo>
                    <a:pt x="644004" y="0"/>
                  </a:moveTo>
                  <a:lnTo>
                    <a:pt x="0" y="0"/>
                  </a:lnTo>
                  <a:lnTo>
                    <a:pt x="0" y="649770"/>
                  </a:lnTo>
                  <a:lnTo>
                    <a:pt x="644004" y="649770"/>
                  </a:lnTo>
                  <a:lnTo>
                    <a:pt x="644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051291" y="11851500"/>
              <a:ext cx="711200" cy="650240"/>
            </a:xfrm>
            <a:custGeom>
              <a:avLst/>
              <a:gdLst/>
              <a:ahLst/>
              <a:cxnLst/>
              <a:rect l="l" t="t" r="r" b="b"/>
              <a:pathLst>
                <a:path w="711200" h="650240">
                  <a:moveTo>
                    <a:pt x="710869" y="0"/>
                  </a:moveTo>
                  <a:lnTo>
                    <a:pt x="0" y="0"/>
                  </a:lnTo>
                  <a:lnTo>
                    <a:pt x="0" y="649770"/>
                  </a:lnTo>
                  <a:lnTo>
                    <a:pt x="710869" y="649770"/>
                  </a:lnTo>
                  <a:lnTo>
                    <a:pt x="710869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407122" y="11851399"/>
              <a:ext cx="644525" cy="650240"/>
            </a:xfrm>
            <a:custGeom>
              <a:avLst/>
              <a:gdLst/>
              <a:ahLst/>
              <a:cxnLst/>
              <a:rect l="l" t="t" r="r" b="b"/>
              <a:pathLst>
                <a:path w="644525" h="650240">
                  <a:moveTo>
                    <a:pt x="644169" y="0"/>
                  </a:moveTo>
                  <a:lnTo>
                    <a:pt x="0" y="0"/>
                  </a:lnTo>
                  <a:lnTo>
                    <a:pt x="0" y="649617"/>
                  </a:lnTo>
                  <a:lnTo>
                    <a:pt x="644169" y="649617"/>
                  </a:lnTo>
                  <a:lnTo>
                    <a:pt x="644169" y="0"/>
                  </a:lnTo>
                  <a:close/>
                </a:path>
              </a:pathLst>
            </a:custGeom>
            <a:solidFill>
              <a:srgbClr val="FAB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292851" y="11851399"/>
              <a:ext cx="2114550" cy="650240"/>
            </a:xfrm>
            <a:custGeom>
              <a:avLst/>
              <a:gdLst/>
              <a:ahLst/>
              <a:cxnLst/>
              <a:rect l="l" t="t" r="r" b="b"/>
              <a:pathLst>
                <a:path w="2114550" h="650240">
                  <a:moveTo>
                    <a:pt x="2114270" y="0"/>
                  </a:moveTo>
                  <a:lnTo>
                    <a:pt x="0" y="0"/>
                  </a:lnTo>
                  <a:lnTo>
                    <a:pt x="0" y="649617"/>
                  </a:lnTo>
                  <a:lnTo>
                    <a:pt x="2114270" y="649617"/>
                  </a:lnTo>
                  <a:lnTo>
                    <a:pt x="2114270" y="0"/>
                  </a:lnTo>
                  <a:close/>
                </a:path>
              </a:pathLst>
            </a:custGeom>
            <a:solidFill>
              <a:srgbClr val="C42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448187" y="11851399"/>
              <a:ext cx="845185" cy="650240"/>
            </a:xfrm>
            <a:custGeom>
              <a:avLst/>
              <a:gdLst/>
              <a:ahLst/>
              <a:cxnLst/>
              <a:rect l="l" t="t" r="r" b="b"/>
              <a:pathLst>
                <a:path w="845185" h="650240">
                  <a:moveTo>
                    <a:pt x="844664" y="0"/>
                  </a:moveTo>
                  <a:lnTo>
                    <a:pt x="0" y="0"/>
                  </a:lnTo>
                  <a:lnTo>
                    <a:pt x="0" y="649617"/>
                  </a:lnTo>
                  <a:lnTo>
                    <a:pt x="844664" y="649617"/>
                  </a:lnTo>
                  <a:lnTo>
                    <a:pt x="844664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004767" y="11851399"/>
              <a:ext cx="443865" cy="650240"/>
            </a:xfrm>
            <a:custGeom>
              <a:avLst/>
              <a:gdLst/>
              <a:ahLst/>
              <a:cxnLst/>
              <a:rect l="l" t="t" r="r" b="b"/>
              <a:pathLst>
                <a:path w="443864" h="650240">
                  <a:moveTo>
                    <a:pt x="443369" y="0"/>
                  </a:moveTo>
                  <a:lnTo>
                    <a:pt x="0" y="0"/>
                  </a:lnTo>
                  <a:lnTo>
                    <a:pt x="0" y="649617"/>
                  </a:lnTo>
                  <a:lnTo>
                    <a:pt x="443369" y="649617"/>
                  </a:lnTo>
                  <a:lnTo>
                    <a:pt x="443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360559" y="11851399"/>
              <a:ext cx="644525" cy="650240"/>
            </a:xfrm>
            <a:custGeom>
              <a:avLst/>
              <a:gdLst/>
              <a:ahLst/>
              <a:cxnLst/>
              <a:rect l="l" t="t" r="r" b="b"/>
              <a:pathLst>
                <a:path w="644525" h="650240">
                  <a:moveTo>
                    <a:pt x="644207" y="0"/>
                  </a:moveTo>
                  <a:lnTo>
                    <a:pt x="0" y="0"/>
                  </a:lnTo>
                  <a:lnTo>
                    <a:pt x="0" y="649617"/>
                  </a:lnTo>
                  <a:lnTo>
                    <a:pt x="644207" y="649617"/>
                  </a:lnTo>
                  <a:lnTo>
                    <a:pt x="644207" y="0"/>
                  </a:lnTo>
                  <a:close/>
                </a:path>
              </a:pathLst>
            </a:custGeom>
            <a:solidFill>
              <a:srgbClr val="C42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126447" y="11851405"/>
              <a:ext cx="1234440" cy="650240"/>
            </a:xfrm>
            <a:custGeom>
              <a:avLst/>
              <a:gdLst/>
              <a:ahLst/>
              <a:cxnLst/>
              <a:rect l="l" t="t" r="r" b="b"/>
              <a:pathLst>
                <a:path w="1234439" h="650240">
                  <a:moveTo>
                    <a:pt x="1234109" y="0"/>
                  </a:moveTo>
                  <a:lnTo>
                    <a:pt x="248196" y="0"/>
                  </a:lnTo>
                  <a:lnTo>
                    <a:pt x="0" y="646176"/>
                  </a:lnTo>
                  <a:lnTo>
                    <a:pt x="0" y="649617"/>
                  </a:lnTo>
                  <a:lnTo>
                    <a:pt x="1234109" y="649617"/>
                  </a:lnTo>
                  <a:lnTo>
                    <a:pt x="1234109" y="0"/>
                  </a:lnTo>
                  <a:close/>
                </a:path>
              </a:pathLst>
            </a:custGeom>
            <a:solidFill>
              <a:srgbClr val="FAB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126322" y="11035576"/>
              <a:ext cx="248285" cy="445134"/>
            </a:xfrm>
            <a:custGeom>
              <a:avLst/>
              <a:gdLst/>
              <a:ahLst/>
              <a:cxnLst/>
              <a:rect l="l" t="t" r="r" b="b"/>
              <a:pathLst>
                <a:path w="248285" h="445134">
                  <a:moveTo>
                    <a:pt x="248259" y="0"/>
                  </a:moveTo>
                  <a:lnTo>
                    <a:pt x="0" y="0"/>
                  </a:lnTo>
                  <a:lnTo>
                    <a:pt x="0" y="444677"/>
                  </a:lnTo>
                  <a:lnTo>
                    <a:pt x="248259" y="444677"/>
                  </a:lnTo>
                  <a:lnTo>
                    <a:pt x="24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825032" y="4140"/>
              <a:ext cx="777875" cy="613410"/>
            </a:xfrm>
            <a:custGeom>
              <a:avLst/>
              <a:gdLst/>
              <a:ahLst/>
              <a:cxnLst/>
              <a:rect l="l" t="t" r="r" b="b"/>
              <a:pathLst>
                <a:path w="777875" h="613410">
                  <a:moveTo>
                    <a:pt x="777824" y="0"/>
                  </a:moveTo>
                  <a:lnTo>
                    <a:pt x="0" y="0"/>
                  </a:lnTo>
                  <a:lnTo>
                    <a:pt x="0" y="613105"/>
                  </a:lnTo>
                  <a:lnTo>
                    <a:pt x="777824" y="613105"/>
                  </a:lnTo>
                  <a:lnTo>
                    <a:pt x="777824" y="0"/>
                  </a:lnTo>
                  <a:close/>
                </a:path>
              </a:pathLst>
            </a:custGeom>
            <a:solidFill>
              <a:srgbClr val="2F35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20205" y="11059996"/>
              <a:ext cx="1786823" cy="178936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0" y="0"/>
                  </a:moveTo>
                  <a:lnTo>
                    <a:pt x="10692003" y="0"/>
                  </a:lnTo>
                  <a:lnTo>
                    <a:pt x="10692003" y="2618714"/>
                  </a:lnTo>
                  <a:lnTo>
                    <a:pt x="0" y="2618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22644" y="14724625"/>
              <a:ext cx="1441441" cy="1180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19151" y="14366129"/>
              <a:ext cx="1871767" cy="42409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42961" y="1039926"/>
              <a:ext cx="8107680" cy="1100455"/>
            </a:xfrm>
            <a:custGeom>
              <a:avLst/>
              <a:gdLst/>
              <a:ahLst/>
              <a:cxnLst/>
              <a:rect l="l" t="t" r="r" b="b"/>
              <a:pathLst>
                <a:path w="8107680" h="1100455">
                  <a:moveTo>
                    <a:pt x="807974" y="243624"/>
                  </a:moveTo>
                  <a:lnTo>
                    <a:pt x="386549" y="243624"/>
                  </a:lnTo>
                  <a:lnTo>
                    <a:pt x="370014" y="68630"/>
                  </a:lnTo>
                  <a:lnTo>
                    <a:pt x="142316" y="68630"/>
                  </a:lnTo>
                  <a:lnTo>
                    <a:pt x="159753" y="243624"/>
                  </a:lnTo>
                  <a:lnTo>
                    <a:pt x="0" y="243624"/>
                  </a:lnTo>
                  <a:lnTo>
                    <a:pt x="0" y="481520"/>
                  </a:lnTo>
                  <a:lnTo>
                    <a:pt x="181787" y="481520"/>
                  </a:lnTo>
                  <a:lnTo>
                    <a:pt x="237807" y="1080833"/>
                  </a:lnTo>
                  <a:lnTo>
                    <a:pt x="459066" y="1080833"/>
                  </a:lnTo>
                  <a:lnTo>
                    <a:pt x="407670" y="481520"/>
                  </a:lnTo>
                  <a:lnTo>
                    <a:pt x="596798" y="481520"/>
                  </a:lnTo>
                  <a:lnTo>
                    <a:pt x="590194" y="539318"/>
                  </a:lnTo>
                  <a:lnTo>
                    <a:pt x="577189" y="576910"/>
                  </a:lnTo>
                  <a:lnTo>
                    <a:pt x="513499" y="608406"/>
                  </a:lnTo>
                  <a:lnTo>
                    <a:pt x="453567" y="610755"/>
                  </a:lnTo>
                  <a:lnTo>
                    <a:pt x="477443" y="854367"/>
                  </a:lnTo>
                  <a:lnTo>
                    <a:pt x="540461" y="852373"/>
                  </a:lnTo>
                  <a:lnTo>
                    <a:pt x="584873" y="845223"/>
                  </a:lnTo>
                  <a:lnTo>
                    <a:pt x="635177" y="828154"/>
                  </a:lnTo>
                  <a:lnTo>
                    <a:pt x="679551" y="803046"/>
                  </a:lnTo>
                  <a:lnTo>
                    <a:pt x="717219" y="770432"/>
                  </a:lnTo>
                  <a:lnTo>
                    <a:pt x="747382" y="730846"/>
                  </a:lnTo>
                  <a:lnTo>
                    <a:pt x="772807" y="676046"/>
                  </a:lnTo>
                  <a:lnTo>
                    <a:pt x="790790" y="603161"/>
                  </a:lnTo>
                  <a:lnTo>
                    <a:pt x="797217" y="558533"/>
                  </a:lnTo>
                  <a:lnTo>
                    <a:pt x="802055" y="507695"/>
                  </a:lnTo>
                  <a:lnTo>
                    <a:pt x="805408" y="450075"/>
                  </a:lnTo>
                  <a:lnTo>
                    <a:pt x="807351" y="385114"/>
                  </a:lnTo>
                  <a:lnTo>
                    <a:pt x="807974" y="312242"/>
                  </a:lnTo>
                  <a:lnTo>
                    <a:pt x="807974" y="243624"/>
                  </a:lnTo>
                  <a:close/>
                </a:path>
                <a:path w="8107680" h="1100455">
                  <a:moveTo>
                    <a:pt x="1350606" y="203581"/>
                  </a:moveTo>
                  <a:lnTo>
                    <a:pt x="1245895" y="167843"/>
                  </a:lnTo>
                  <a:lnTo>
                    <a:pt x="1201762" y="153327"/>
                  </a:lnTo>
                  <a:lnTo>
                    <a:pt x="1158925" y="139827"/>
                  </a:lnTo>
                  <a:lnTo>
                    <a:pt x="1114298" y="126428"/>
                  </a:lnTo>
                  <a:lnTo>
                    <a:pt x="1064729" y="112242"/>
                  </a:lnTo>
                  <a:lnTo>
                    <a:pt x="938352" y="77774"/>
                  </a:lnTo>
                  <a:lnTo>
                    <a:pt x="938352" y="344258"/>
                  </a:lnTo>
                  <a:lnTo>
                    <a:pt x="988517" y="358724"/>
                  </a:lnTo>
                  <a:lnTo>
                    <a:pt x="1038885" y="373761"/>
                  </a:lnTo>
                  <a:lnTo>
                    <a:pt x="1088885" y="389204"/>
                  </a:lnTo>
                  <a:lnTo>
                    <a:pt x="1137996" y="404876"/>
                  </a:lnTo>
                  <a:lnTo>
                    <a:pt x="1185633" y="420598"/>
                  </a:lnTo>
                  <a:lnTo>
                    <a:pt x="1231265" y="436194"/>
                  </a:lnTo>
                  <a:lnTo>
                    <a:pt x="1274343" y="451459"/>
                  </a:lnTo>
                  <a:lnTo>
                    <a:pt x="1314310" y="466255"/>
                  </a:lnTo>
                  <a:lnTo>
                    <a:pt x="1350606" y="480364"/>
                  </a:lnTo>
                  <a:lnTo>
                    <a:pt x="1350606" y="203581"/>
                  </a:lnTo>
                  <a:close/>
                </a:path>
                <a:path w="8107680" h="1100455">
                  <a:moveTo>
                    <a:pt x="1717865" y="192151"/>
                  </a:moveTo>
                  <a:lnTo>
                    <a:pt x="1490154" y="192151"/>
                  </a:lnTo>
                  <a:lnTo>
                    <a:pt x="1490154" y="494093"/>
                  </a:lnTo>
                  <a:lnTo>
                    <a:pt x="1488757" y="579678"/>
                  </a:lnTo>
                  <a:lnTo>
                    <a:pt x="1483156" y="636638"/>
                  </a:lnTo>
                  <a:lnTo>
                    <a:pt x="1471180" y="676643"/>
                  </a:lnTo>
                  <a:lnTo>
                    <a:pt x="1450682" y="711403"/>
                  </a:lnTo>
                  <a:lnTo>
                    <a:pt x="1416646" y="743966"/>
                  </a:lnTo>
                  <a:lnTo>
                    <a:pt x="1372641" y="767740"/>
                  </a:lnTo>
                  <a:lnTo>
                    <a:pt x="1318983" y="782497"/>
                  </a:lnTo>
                  <a:lnTo>
                    <a:pt x="1256030" y="788035"/>
                  </a:lnTo>
                  <a:lnTo>
                    <a:pt x="930998" y="788035"/>
                  </a:lnTo>
                  <a:lnTo>
                    <a:pt x="930998" y="1056805"/>
                  </a:lnTo>
                  <a:lnTo>
                    <a:pt x="1314792" y="1056805"/>
                  </a:lnTo>
                  <a:lnTo>
                    <a:pt x="1367917" y="1053833"/>
                  </a:lnTo>
                  <a:lnTo>
                    <a:pt x="1418488" y="1044981"/>
                  </a:lnTo>
                  <a:lnTo>
                    <a:pt x="1466202" y="1030439"/>
                  </a:lnTo>
                  <a:lnTo>
                    <a:pt x="1510753" y="1010348"/>
                  </a:lnTo>
                  <a:lnTo>
                    <a:pt x="1551838" y="984872"/>
                  </a:lnTo>
                  <a:lnTo>
                    <a:pt x="1589138" y="954176"/>
                  </a:lnTo>
                  <a:lnTo>
                    <a:pt x="1622374" y="918413"/>
                  </a:lnTo>
                  <a:lnTo>
                    <a:pt x="1649628" y="879894"/>
                  </a:lnTo>
                  <a:lnTo>
                    <a:pt x="1671815" y="839889"/>
                  </a:lnTo>
                  <a:lnTo>
                    <a:pt x="1689252" y="797064"/>
                  </a:lnTo>
                  <a:lnTo>
                    <a:pt x="1702257" y="750074"/>
                  </a:lnTo>
                  <a:lnTo>
                    <a:pt x="1711134" y="697585"/>
                  </a:lnTo>
                  <a:lnTo>
                    <a:pt x="1716239" y="638251"/>
                  </a:lnTo>
                  <a:lnTo>
                    <a:pt x="1717865" y="570725"/>
                  </a:lnTo>
                  <a:lnTo>
                    <a:pt x="1717865" y="192151"/>
                  </a:lnTo>
                  <a:close/>
                </a:path>
                <a:path w="8107680" h="1100455">
                  <a:moveTo>
                    <a:pt x="2601125" y="99504"/>
                  </a:moveTo>
                  <a:lnTo>
                    <a:pt x="1878533" y="99504"/>
                  </a:lnTo>
                  <a:lnTo>
                    <a:pt x="1878533" y="362559"/>
                  </a:lnTo>
                  <a:lnTo>
                    <a:pt x="2601125" y="362559"/>
                  </a:lnTo>
                  <a:lnTo>
                    <a:pt x="2601125" y="99504"/>
                  </a:lnTo>
                  <a:close/>
                </a:path>
                <a:path w="8107680" h="1100455">
                  <a:moveTo>
                    <a:pt x="2660802" y="784606"/>
                  </a:moveTo>
                  <a:lnTo>
                    <a:pt x="1821599" y="784606"/>
                  </a:lnTo>
                  <a:lnTo>
                    <a:pt x="1821599" y="1046530"/>
                  </a:lnTo>
                  <a:lnTo>
                    <a:pt x="2660802" y="1046530"/>
                  </a:lnTo>
                  <a:lnTo>
                    <a:pt x="2660802" y="784606"/>
                  </a:lnTo>
                  <a:close/>
                </a:path>
                <a:path w="8107680" h="1100455">
                  <a:moveTo>
                    <a:pt x="3466935" y="226466"/>
                  </a:moveTo>
                  <a:lnTo>
                    <a:pt x="2786583" y="226466"/>
                  </a:lnTo>
                  <a:lnTo>
                    <a:pt x="2786583" y="457504"/>
                  </a:lnTo>
                  <a:lnTo>
                    <a:pt x="3261271" y="457504"/>
                  </a:lnTo>
                  <a:lnTo>
                    <a:pt x="3261271" y="522693"/>
                  </a:lnTo>
                  <a:lnTo>
                    <a:pt x="2818714" y="522693"/>
                  </a:lnTo>
                  <a:lnTo>
                    <a:pt x="2818714" y="753732"/>
                  </a:lnTo>
                  <a:lnTo>
                    <a:pt x="3261271" y="753732"/>
                  </a:lnTo>
                  <a:lnTo>
                    <a:pt x="3261271" y="767448"/>
                  </a:lnTo>
                  <a:lnTo>
                    <a:pt x="3258312" y="792784"/>
                  </a:lnTo>
                  <a:lnTo>
                    <a:pt x="3249333" y="810628"/>
                  </a:lnTo>
                  <a:lnTo>
                    <a:pt x="3234156" y="821169"/>
                  </a:lnTo>
                  <a:lnTo>
                    <a:pt x="3212617" y="824636"/>
                  </a:lnTo>
                  <a:lnTo>
                    <a:pt x="2786583" y="824636"/>
                  </a:lnTo>
                  <a:lnTo>
                    <a:pt x="2786583" y="1056817"/>
                  </a:lnTo>
                  <a:lnTo>
                    <a:pt x="3241992" y="1056817"/>
                  </a:lnTo>
                  <a:lnTo>
                    <a:pt x="3294786" y="1053960"/>
                  </a:lnTo>
                  <a:lnTo>
                    <a:pt x="3340277" y="1044460"/>
                  </a:lnTo>
                  <a:lnTo>
                    <a:pt x="3378619" y="1028242"/>
                  </a:lnTo>
                  <a:lnTo>
                    <a:pt x="3409899" y="1005205"/>
                  </a:lnTo>
                  <a:lnTo>
                    <a:pt x="3434257" y="975245"/>
                  </a:lnTo>
                  <a:lnTo>
                    <a:pt x="3451796" y="938276"/>
                  </a:lnTo>
                  <a:lnTo>
                    <a:pt x="3462655" y="894207"/>
                  </a:lnTo>
                  <a:lnTo>
                    <a:pt x="3466935" y="842937"/>
                  </a:lnTo>
                  <a:lnTo>
                    <a:pt x="3466935" y="226466"/>
                  </a:lnTo>
                  <a:close/>
                </a:path>
                <a:path w="8107680" h="1100455">
                  <a:moveTo>
                    <a:pt x="4434662" y="885240"/>
                  </a:moveTo>
                  <a:lnTo>
                    <a:pt x="4429277" y="819061"/>
                  </a:lnTo>
                  <a:lnTo>
                    <a:pt x="4413542" y="753719"/>
                  </a:lnTo>
                  <a:lnTo>
                    <a:pt x="4325404" y="482650"/>
                  </a:lnTo>
                  <a:lnTo>
                    <a:pt x="4098607" y="482650"/>
                  </a:lnTo>
                  <a:lnTo>
                    <a:pt x="4206036" y="814336"/>
                  </a:lnTo>
                  <a:lnTo>
                    <a:pt x="3874592" y="814336"/>
                  </a:lnTo>
                  <a:lnTo>
                    <a:pt x="3890721" y="763574"/>
                  </a:lnTo>
                  <a:lnTo>
                    <a:pt x="3907396" y="710095"/>
                  </a:lnTo>
                  <a:lnTo>
                    <a:pt x="3924439" y="654545"/>
                  </a:lnTo>
                  <a:lnTo>
                    <a:pt x="3958831" y="539889"/>
                  </a:lnTo>
                  <a:lnTo>
                    <a:pt x="3992410" y="424916"/>
                  </a:lnTo>
                  <a:lnTo>
                    <a:pt x="4023664" y="314896"/>
                  </a:lnTo>
                  <a:lnTo>
                    <a:pt x="4051109" y="215125"/>
                  </a:lnTo>
                  <a:lnTo>
                    <a:pt x="4062920" y="170738"/>
                  </a:lnTo>
                  <a:lnTo>
                    <a:pt x="4073220" y="130898"/>
                  </a:lnTo>
                  <a:lnTo>
                    <a:pt x="4088523" y="67475"/>
                  </a:lnTo>
                  <a:lnTo>
                    <a:pt x="3847960" y="67475"/>
                  </a:lnTo>
                  <a:lnTo>
                    <a:pt x="3838664" y="108648"/>
                  </a:lnTo>
                  <a:lnTo>
                    <a:pt x="3828745" y="151168"/>
                  </a:lnTo>
                  <a:lnTo>
                    <a:pt x="3818229" y="195008"/>
                  </a:lnTo>
                  <a:lnTo>
                    <a:pt x="3807129" y="240131"/>
                  </a:lnTo>
                  <a:lnTo>
                    <a:pt x="3795420" y="286524"/>
                  </a:lnTo>
                  <a:lnTo>
                    <a:pt x="3783126" y="334162"/>
                  </a:lnTo>
                  <a:lnTo>
                    <a:pt x="3770261" y="383019"/>
                  </a:lnTo>
                  <a:lnTo>
                    <a:pt x="3742791" y="484251"/>
                  </a:lnTo>
                  <a:lnTo>
                    <a:pt x="3713035" y="590016"/>
                  </a:lnTo>
                  <a:lnTo>
                    <a:pt x="3681057" y="700125"/>
                  </a:lnTo>
                  <a:lnTo>
                    <a:pt x="3646881" y="814336"/>
                  </a:lnTo>
                  <a:lnTo>
                    <a:pt x="3608324" y="814336"/>
                  </a:lnTo>
                  <a:lnTo>
                    <a:pt x="3608324" y="1053376"/>
                  </a:lnTo>
                  <a:lnTo>
                    <a:pt x="4255630" y="1053376"/>
                  </a:lnTo>
                  <a:lnTo>
                    <a:pt x="4310659" y="1048791"/>
                  </a:lnTo>
                  <a:lnTo>
                    <a:pt x="4355503" y="1034961"/>
                  </a:lnTo>
                  <a:lnTo>
                    <a:pt x="4390250" y="1011783"/>
                  </a:lnTo>
                  <a:lnTo>
                    <a:pt x="4414977" y="979170"/>
                  </a:lnTo>
                  <a:lnTo>
                    <a:pt x="4429760" y="937018"/>
                  </a:lnTo>
                  <a:lnTo>
                    <a:pt x="4434662" y="885240"/>
                  </a:lnTo>
                  <a:close/>
                </a:path>
                <a:path w="8107680" h="1100455">
                  <a:moveTo>
                    <a:pt x="4777130" y="555853"/>
                  </a:moveTo>
                  <a:lnTo>
                    <a:pt x="4579734" y="555853"/>
                  </a:lnTo>
                  <a:lnTo>
                    <a:pt x="4579734" y="678230"/>
                  </a:lnTo>
                  <a:lnTo>
                    <a:pt x="4576699" y="740422"/>
                  </a:lnTo>
                  <a:lnTo>
                    <a:pt x="4565193" y="778459"/>
                  </a:lnTo>
                  <a:lnTo>
                    <a:pt x="4565154" y="778598"/>
                  </a:lnTo>
                  <a:lnTo>
                    <a:pt x="4541380" y="799185"/>
                  </a:lnTo>
                  <a:lnTo>
                    <a:pt x="4501680" y="808621"/>
                  </a:lnTo>
                  <a:lnTo>
                    <a:pt x="4501680" y="1048804"/>
                  </a:lnTo>
                  <a:lnTo>
                    <a:pt x="4559376" y="1043876"/>
                  </a:lnTo>
                  <a:lnTo>
                    <a:pt x="4611395" y="1029081"/>
                  </a:lnTo>
                  <a:lnTo>
                    <a:pt x="4657915" y="1004417"/>
                  </a:lnTo>
                  <a:lnTo>
                    <a:pt x="4699089" y="969886"/>
                  </a:lnTo>
                  <a:lnTo>
                    <a:pt x="4726000" y="934631"/>
                  </a:lnTo>
                  <a:lnTo>
                    <a:pt x="4746866" y="897953"/>
                  </a:lnTo>
                  <a:lnTo>
                    <a:pt x="4761865" y="858367"/>
                  </a:lnTo>
                  <a:lnTo>
                    <a:pt x="4771580" y="813828"/>
                  </a:lnTo>
                  <a:lnTo>
                    <a:pt x="4776508" y="762419"/>
                  </a:lnTo>
                  <a:lnTo>
                    <a:pt x="4777130" y="702246"/>
                  </a:lnTo>
                  <a:lnTo>
                    <a:pt x="4777130" y="555853"/>
                  </a:lnTo>
                  <a:close/>
                </a:path>
                <a:path w="8107680" h="1100455">
                  <a:moveTo>
                    <a:pt x="5324348" y="149834"/>
                  </a:moveTo>
                  <a:lnTo>
                    <a:pt x="5318201" y="103073"/>
                  </a:lnTo>
                  <a:lnTo>
                    <a:pt x="5301170" y="62014"/>
                  </a:lnTo>
                  <a:lnTo>
                    <a:pt x="5275364" y="29362"/>
                  </a:lnTo>
                  <a:lnTo>
                    <a:pt x="5251818" y="13716"/>
                  </a:lnTo>
                  <a:lnTo>
                    <a:pt x="5251818" y="148691"/>
                  </a:lnTo>
                  <a:lnTo>
                    <a:pt x="5248097" y="171970"/>
                  </a:lnTo>
                  <a:lnTo>
                    <a:pt x="5237924" y="190868"/>
                  </a:lnTo>
                  <a:lnTo>
                    <a:pt x="5222760" y="203542"/>
                  </a:lnTo>
                  <a:lnTo>
                    <a:pt x="5204079" y="208165"/>
                  </a:lnTo>
                  <a:lnTo>
                    <a:pt x="5185384" y="203542"/>
                  </a:lnTo>
                  <a:lnTo>
                    <a:pt x="5170208" y="190868"/>
                  </a:lnTo>
                  <a:lnTo>
                    <a:pt x="5160035" y="171970"/>
                  </a:lnTo>
                  <a:lnTo>
                    <a:pt x="5156327" y="148691"/>
                  </a:lnTo>
                  <a:lnTo>
                    <a:pt x="5160035" y="126072"/>
                  </a:lnTo>
                  <a:lnTo>
                    <a:pt x="5170208" y="107518"/>
                  </a:lnTo>
                  <a:lnTo>
                    <a:pt x="5185384" y="94970"/>
                  </a:lnTo>
                  <a:lnTo>
                    <a:pt x="5204079" y="90360"/>
                  </a:lnTo>
                  <a:lnTo>
                    <a:pt x="5222379" y="94970"/>
                  </a:lnTo>
                  <a:lnTo>
                    <a:pt x="5237581" y="107518"/>
                  </a:lnTo>
                  <a:lnTo>
                    <a:pt x="5247970" y="126072"/>
                  </a:lnTo>
                  <a:lnTo>
                    <a:pt x="5251818" y="148691"/>
                  </a:lnTo>
                  <a:lnTo>
                    <a:pt x="5251818" y="13716"/>
                  </a:lnTo>
                  <a:lnTo>
                    <a:pt x="5242903" y="7785"/>
                  </a:lnTo>
                  <a:lnTo>
                    <a:pt x="5205908" y="0"/>
                  </a:lnTo>
                  <a:lnTo>
                    <a:pt x="5167122" y="7556"/>
                  </a:lnTo>
                  <a:lnTo>
                    <a:pt x="5133581" y="28625"/>
                  </a:lnTo>
                  <a:lnTo>
                    <a:pt x="5107216" y="60782"/>
                  </a:lnTo>
                  <a:lnTo>
                    <a:pt x="5089969" y="101612"/>
                  </a:lnTo>
                  <a:lnTo>
                    <a:pt x="5083797" y="148691"/>
                  </a:lnTo>
                  <a:lnTo>
                    <a:pt x="5089868" y="196456"/>
                  </a:lnTo>
                  <a:lnTo>
                    <a:pt x="5106835" y="237896"/>
                  </a:lnTo>
                  <a:lnTo>
                    <a:pt x="5131473" y="268922"/>
                  </a:lnTo>
                  <a:lnTo>
                    <a:pt x="5164036" y="290804"/>
                  </a:lnTo>
                  <a:lnTo>
                    <a:pt x="5204079" y="299656"/>
                  </a:lnTo>
                  <a:lnTo>
                    <a:pt x="5242318" y="291985"/>
                  </a:lnTo>
                  <a:lnTo>
                    <a:pt x="5275364" y="270637"/>
                  </a:lnTo>
                  <a:lnTo>
                    <a:pt x="5301310" y="238150"/>
                  </a:lnTo>
                  <a:lnTo>
                    <a:pt x="5313680" y="208165"/>
                  </a:lnTo>
                  <a:lnTo>
                    <a:pt x="5318277" y="197040"/>
                  </a:lnTo>
                  <a:lnTo>
                    <a:pt x="5324348" y="149834"/>
                  </a:lnTo>
                  <a:close/>
                </a:path>
                <a:path w="8107680" h="1100455">
                  <a:moveTo>
                    <a:pt x="5332615" y="240182"/>
                  </a:moveTo>
                  <a:lnTo>
                    <a:pt x="5324348" y="240182"/>
                  </a:lnTo>
                  <a:lnTo>
                    <a:pt x="5315724" y="256540"/>
                  </a:lnTo>
                  <a:lnTo>
                    <a:pt x="5308397" y="268922"/>
                  </a:lnTo>
                  <a:lnTo>
                    <a:pt x="5271668" y="305269"/>
                  </a:lnTo>
                  <a:lnTo>
                    <a:pt x="5223929" y="326504"/>
                  </a:lnTo>
                  <a:lnTo>
                    <a:pt x="5200408" y="329399"/>
                  </a:lnTo>
                  <a:lnTo>
                    <a:pt x="5181397" y="327520"/>
                  </a:lnTo>
                  <a:lnTo>
                    <a:pt x="5142687" y="313474"/>
                  </a:lnTo>
                  <a:lnTo>
                    <a:pt x="5110645" y="290804"/>
                  </a:lnTo>
                  <a:lnTo>
                    <a:pt x="5075529" y="237896"/>
                  </a:lnTo>
                  <a:lnTo>
                    <a:pt x="5036045" y="237896"/>
                  </a:lnTo>
                  <a:lnTo>
                    <a:pt x="5036045" y="60617"/>
                  </a:lnTo>
                  <a:lnTo>
                    <a:pt x="4822126" y="60617"/>
                  </a:lnTo>
                  <a:lnTo>
                    <a:pt x="4822126" y="237896"/>
                  </a:lnTo>
                  <a:lnTo>
                    <a:pt x="4528312" y="237896"/>
                  </a:lnTo>
                  <a:lnTo>
                    <a:pt x="4528312" y="479221"/>
                  </a:lnTo>
                  <a:lnTo>
                    <a:pt x="4822126" y="479221"/>
                  </a:lnTo>
                  <a:lnTo>
                    <a:pt x="4822126" y="1068247"/>
                  </a:lnTo>
                  <a:lnTo>
                    <a:pt x="5036045" y="1068247"/>
                  </a:lnTo>
                  <a:lnTo>
                    <a:pt x="5036045" y="479221"/>
                  </a:lnTo>
                  <a:lnTo>
                    <a:pt x="5332615" y="479221"/>
                  </a:lnTo>
                  <a:lnTo>
                    <a:pt x="5332615" y="329399"/>
                  </a:lnTo>
                  <a:lnTo>
                    <a:pt x="5332615" y="240182"/>
                  </a:lnTo>
                  <a:close/>
                </a:path>
                <a:path w="8107680" h="1100455">
                  <a:moveTo>
                    <a:pt x="5350065" y="809764"/>
                  </a:moveTo>
                  <a:lnTo>
                    <a:pt x="5314594" y="799960"/>
                  </a:lnTo>
                  <a:lnTo>
                    <a:pt x="5292217" y="778459"/>
                  </a:lnTo>
                  <a:lnTo>
                    <a:pt x="5280850" y="741730"/>
                  </a:lnTo>
                  <a:lnTo>
                    <a:pt x="5278437" y="686244"/>
                  </a:lnTo>
                  <a:lnTo>
                    <a:pt x="5278437" y="555853"/>
                  </a:lnTo>
                  <a:lnTo>
                    <a:pt x="5081968" y="555853"/>
                  </a:lnTo>
                  <a:lnTo>
                    <a:pt x="5081968" y="726274"/>
                  </a:lnTo>
                  <a:lnTo>
                    <a:pt x="5083899" y="796620"/>
                  </a:lnTo>
                  <a:lnTo>
                    <a:pt x="5090426" y="852297"/>
                  </a:lnTo>
                  <a:lnTo>
                    <a:pt x="5102580" y="897064"/>
                  </a:lnTo>
                  <a:lnTo>
                    <a:pt x="5121376" y="934491"/>
                  </a:lnTo>
                  <a:lnTo>
                    <a:pt x="5148072" y="968743"/>
                  </a:lnTo>
                  <a:lnTo>
                    <a:pt x="5185803" y="1003147"/>
                  </a:lnTo>
                  <a:lnTo>
                    <a:pt x="5228869" y="1028649"/>
                  </a:lnTo>
                  <a:lnTo>
                    <a:pt x="5275377" y="1044498"/>
                  </a:lnTo>
                  <a:lnTo>
                    <a:pt x="5323433" y="1049947"/>
                  </a:lnTo>
                  <a:lnTo>
                    <a:pt x="5350065" y="1049947"/>
                  </a:lnTo>
                  <a:lnTo>
                    <a:pt x="5350065" y="809764"/>
                  </a:lnTo>
                  <a:close/>
                </a:path>
                <a:path w="8107680" h="1100455">
                  <a:moveTo>
                    <a:pt x="6257188" y="435762"/>
                  </a:moveTo>
                  <a:lnTo>
                    <a:pt x="5442788" y="435762"/>
                  </a:lnTo>
                  <a:lnTo>
                    <a:pt x="5442788" y="694245"/>
                  </a:lnTo>
                  <a:lnTo>
                    <a:pt x="6257188" y="694245"/>
                  </a:lnTo>
                  <a:lnTo>
                    <a:pt x="6257188" y="435762"/>
                  </a:lnTo>
                  <a:close/>
                </a:path>
                <a:path w="8107680" h="1100455">
                  <a:moveTo>
                    <a:pt x="7155142" y="75501"/>
                  </a:moveTo>
                  <a:lnTo>
                    <a:pt x="6486728" y="75501"/>
                  </a:lnTo>
                  <a:lnTo>
                    <a:pt x="6483642" y="165061"/>
                  </a:lnTo>
                  <a:lnTo>
                    <a:pt x="6478740" y="237045"/>
                  </a:lnTo>
                  <a:lnTo>
                    <a:pt x="6471310" y="293585"/>
                  </a:lnTo>
                  <a:lnTo>
                    <a:pt x="6460680" y="336842"/>
                  </a:lnTo>
                  <a:lnTo>
                    <a:pt x="6426949" y="392023"/>
                  </a:lnTo>
                  <a:lnTo>
                    <a:pt x="6371958" y="419760"/>
                  </a:lnTo>
                  <a:lnTo>
                    <a:pt x="6371958" y="690816"/>
                  </a:lnTo>
                  <a:lnTo>
                    <a:pt x="6428740" y="676783"/>
                  </a:lnTo>
                  <a:lnTo>
                    <a:pt x="6474777" y="660882"/>
                  </a:lnTo>
                  <a:lnTo>
                    <a:pt x="6513627" y="641248"/>
                  </a:lnTo>
                  <a:lnTo>
                    <a:pt x="6548856" y="616013"/>
                  </a:lnTo>
                  <a:lnTo>
                    <a:pt x="6584048" y="583311"/>
                  </a:lnTo>
                  <a:lnTo>
                    <a:pt x="6608204" y="553770"/>
                  </a:lnTo>
                  <a:lnTo>
                    <a:pt x="6644068" y="485800"/>
                  </a:lnTo>
                  <a:lnTo>
                    <a:pt x="6657365" y="442925"/>
                  </a:lnTo>
                  <a:lnTo>
                    <a:pt x="6668617" y="391147"/>
                  </a:lnTo>
                  <a:lnTo>
                    <a:pt x="6678625" y="328256"/>
                  </a:lnTo>
                  <a:lnTo>
                    <a:pt x="6927443" y="328256"/>
                  </a:lnTo>
                  <a:lnTo>
                    <a:pt x="6927443" y="595896"/>
                  </a:lnTo>
                  <a:lnTo>
                    <a:pt x="6923532" y="650913"/>
                  </a:lnTo>
                  <a:lnTo>
                    <a:pt x="6915544" y="696734"/>
                  </a:lnTo>
                  <a:lnTo>
                    <a:pt x="6902653" y="734072"/>
                  </a:lnTo>
                  <a:lnTo>
                    <a:pt x="6858914" y="786168"/>
                  </a:lnTo>
                  <a:lnTo>
                    <a:pt x="6785800" y="812927"/>
                  </a:lnTo>
                  <a:lnTo>
                    <a:pt x="6736194" y="818591"/>
                  </a:lnTo>
                  <a:lnTo>
                    <a:pt x="6676784" y="820064"/>
                  </a:lnTo>
                  <a:lnTo>
                    <a:pt x="6433464" y="820064"/>
                  </a:lnTo>
                  <a:lnTo>
                    <a:pt x="6433464" y="1070533"/>
                  </a:lnTo>
                  <a:lnTo>
                    <a:pt x="6747484" y="1070533"/>
                  </a:lnTo>
                  <a:lnTo>
                    <a:pt x="6807009" y="1067168"/>
                  </a:lnTo>
                  <a:lnTo>
                    <a:pt x="6860654" y="1059954"/>
                  </a:lnTo>
                  <a:lnTo>
                    <a:pt x="6908736" y="1048842"/>
                  </a:lnTo>
                  <a:lnTo>
                    <a:pt x="6951535" y="1033767"/>
                  </a:lnTo>
                  <a:lnTo>
                    <a:pt x="6989381" y="1014666"/>
                  </a:lnTo>
                  <a:lnTo>
                    <a:pt x="7022566" y="991489"/>
                  </a:lnTo>
                  <a:lnTo>
                    <a:pt x="7051395" y="964171"/>
                  </a:lnTo>
                  <a:lnTo>
                    <a:pt x="7077964" y="932243"/>
                  </a:lnTo>
                  <a:lnTo>
                    <a:pt x="7100011" y="898372"/>
                  </a:lnTo>
                  <a:lnTo>
                    <a:pt x="7117880" y="861441"/>
                  </a:lnTo>
                  <a:lnTo>
                    <a:pt x="7131850" y="820343"/>
                  </a:lnTo>
                  <a:lnTo>
                    <a:pt x="7142251" y="774001"/>
                  </a:lnTo>
                  <a:lnTo>
                    <a:pt x="7149389" y="721309"/>
                  </a:lnTo>
                  <a:lnTo>
                    <a:pt x="7153580" y="661149"/>
                  </a:lnTo>
                  <a:lnTo>
                    <a:pt x="7155142" y="592455"/>
                  </a:lnTo>
                  <a:lnTo>
                    <a:pt x="7155142" y="75501"/>
                  </a:lnTo>
                  <a:close/>
                </a:path>
                <a:path w="8107680" h="1100455">
                  <a:moveTo>
                    <a:pt x="8107273" y="559295"/>
                  </a:moveTo>
                  <a:lnTo>
                    <a:pt x="8010868" y="559295"/>
                  </a:lnTo>
                  <a:lnTo>
                    <a:pt x="8010868" y="499821"/>
                  </a:lnTo>
                  <a:lnTo>
                    <a:pt x="8010868" y="375145"/>
                  </a:lnTo>
                  <a:lnTo>
                    <a:pt x="8089811" y="375145"/>
                  </a:lnTo>
                  <a:lnTo>
                    <a:pt x="8089811" y="149834"/>
                  </a:lnTo>
                  <a:lnTo>
                    <a:pt x="8010868" y="149834"/>
                  </a:lnTo>
                  <a:lnTo>
                    <a:pt x="8010868" y="51473"/>
                  </a:lnTo>
                  <a:lnTo>
                    <a:pt x="7796924" y="51473"/>
                  </a:lnTo>
                  <a:lnTo>
                    <a:pt x="7796924" y="149834"/>
                  </a:lnTo>
                  <a:lnTo>
                    <a:pt x="7796924" y="375145"/>
                  </a:lnTo>
                  <a:lnTo>
                    <a:pt x="7796924" y="499821"/>
                  </a:lnTo>
                  <a:lnTo>
                    <a:pt x="7796924" y="535266"/>
                  </a:lnTo>
                  <a:lnTo>
                    <a:pt x="7796924" y="559295"/>
                  </a:lnTo>
                  <a:lnTo>
                    <a:pt x="7613294" y="559295"/>
                  </a:lnTo>
                  <a:lnTo>
                    <a:pt x="7613294" y="441490"/>
                  </a:lnTo>
                  <a:lnTo>
                    <a:pt x="7643596" y="535266"/>
                  </a:lnTo>
                  <a:lnTo>
                    <a:pt x="7796924" y="535266"/>
                  </a:lnTo>
                  <a:lnTo>
                    <a:pt x="7796924" y="499821"/>
                  </a:lnTo>
                  <a:lnTo>
                    <a:pt x="7778712" y="441490"/>
                  </a:lnTo>
                  <a:lnTo>
                    <a:pt x="7764793" y="396875"/>
                  </a:lnTo>
                  <a:lnTo>
                    <a:pt x="7613294" y="396875"/>
                  </a:lnTo>
                  <a:lnTo>
                    <a:pt x="7613294" y="375145"/>
                  </a:lnTo>
                  <a:lnTo>
                    <a:pt x="7796924" y="375145"/>
                  </a:lnTo>
                  <a:lnTo>
                    <a:pt x="7796924" y="149834"/>
                  </a:lnTo>
                  <a:lnTo>
                    <a:pt x="7613294" y="149834"/>
                  </a:lnTo>
                  <a:lnTo>
                    <a:pt x="7613294" y="51473"/>
                  </a:lnTo>
                  <a:lnTo>
                    <a:pt x="7402119" y="51473"/>
                  </a:lnTo>
                  <a:lnTo>
                    <a:pt x="7402119" y="149834"/>
                  </a:lnTo>
                  <a:lnTo>
                    <a:pt x="7284593" y="149834"/>
                  </a:lnTo>
                  <a:lnTo>
                    <a:pt x="7284593" y="375145"/>
                  </a:lnTo>
                  <a:lnTo>
                    <a:pt x="7402119" y="375145"/>
                  </a:lnTo>
                  <a:lnTo>
                    <a:pt x="7402119" y="559295"/>
                  </a:lnTo>
                  <a:lnTo>
                    <a:pt x="7266229" y="559295"/>
                  </a:lnTo>
                  <a:lnTo>
                    <a:pt x="7266229" y="784606"/>
                  </a:lnTo>
                  <a:lnTo>
                    <a:pt x="7376414" y="784606"/>
                  </a:lnTo>
                  <a:lnTo>
                    <a:pt x="7358558" y="811657"/>
                  </a:lnTo>
                  <a:lnTo>
                    <a:pt x="7333475" y="833793"/>
                  </a:lnTo>
                  <a:lnTo>
                    <a:pt x="7302551" y="849909"/>
                  </a:lnTo>
                  <a:lnTo>
                    <a:pt x="7267143" y="858951"/>
                  </a:lnTo>
                  <a:lnTo>
                    <a:pt x="7267143" y="1100277"/>
                  </a:lnTo>
                  <a:lnTo>
                    <a:pt x="7314158" y="1094447"/>
                  </a:lnTo>
                  <a:lnTo>
                    <a:pt x="7358012" y="1083856"/>
                  </a:lnTo>
                  <a:lnTo>
                    <a:pt x="7398626" y="1068565"/>
                  </a:lnTo>
                  <a:lnTo>
                    <a:pt x="7435939" y="1048651"/>
                  </a:lnTo>
                  <a:lnTo>
                    <a:pt x="7469873" y="1024153"/>
                  </a:lnTo>
                  <a:lnTo>
                    <a:pt x="7500353" y="995146"/>
                  </a:lnTo>
                  <a:lnTo>
                    <a:pt x="7527328" y="961694"/>
                  </a:lnTo>
                  <a:lnTo>
                    <a:pt x="7550709" y="923848"/>
                  </a:lnTo>
                  <a:lnTo>
                    <a:pt x="7570419" y="881672"/>
                  </a:lnTo>
                  <a:lnTo>
                    <a:pt x="7586421" y="835240"/>
                  </a:lnTo>
                  <a:lnTo>
                    <a:pt x="7598613" y="784606"/>
                  </a:lnTo>
                  <a:lnTo>
                    <a:pt x="7796924" y="784606"/>
                  </a:lnTo>
                  <a:lnTo>
                    <a:pt x="7796924" y="1087704"/>
                  </a:lnTo>
                  <a:lnTo>
                    <a:pt x="8010868" y="1087704"/>
                  </a:lnTo>
                  <a:lnTo>
                    <a:pt x="8010868" y="784606"/>
                  </a:lnTo>
                  <a:lnTo>
                    <a:pt x="8107273" y="784606"/>
                  </a:lnTo>
                  <a:lnTo>
                    <a:pt x="8107273" y="559295"/>
                  </a:lnTo>
                  <a:close/>
                </a:path>
              </a:pathLst>
            </a:custGeom>
            <a:solidFill>
              <a:srgbClr val="ED10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10927" y="0"/>
              <a:ext cx="38177" cy="870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81821" y="310"/>
              <a:ext cx="1042741" cy="77724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07838" y="15647"/>
              <a:ext cx="108808" cy="7862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33870" y="0"/>
              <a:ext cx="494117" cy="32826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596352" y="2235149"/>
              <a:ext cx="2200681" cy="220068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06689" y="4045322"/>
              <a:ext cx="486435" cy="13248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786476" y="4048966"/>
              <a:ext cx="309245" cy="127000"/>
            </a:xfrm>
            <a:custGeom>
              <a:avLst/>
              <a:gdLst/>
              <a:ahLst/>
              <a:cxnLst/>
              <a:rect l="l" t="t" r="r" b="b"/>
              <a:pathLst>
                <a:path w="309245" h="127000">
                  <a:moveTo>
                    <a:pt x="306717" y="0"/>
                  </a:moveTo>
                  <a:lnTo>
                    <a:pt x="243459" y="0"/>
                  </a:lnTo>
                  <a:lnTo>
                    <a:pt x="214820" y="38900"/>
                  </a:lnTo>
                  <a:lnTo>
                    <a:pt x="186169" y="0"/>
                  </a:lnTo>
                  <a:lnTo>
                    <a:pt x="119341" y="0"/>
                  </a:lnTo>
                  <a:lnTo>
                    <a:pt x="173050" y="60782"/>
                  </a:lnTo>
                  <a:lnTo>
                    <a:pt x="143205" y="96037"/>
                  </a:lnTo>
                  <a:lnTo>
                    <a:pt x="106210" y="20662"/>
                  </a:lnTo>
                  <a:lnTo>
                    <a:pt x="52514" y="20662"/>
                  </a:lnTo>
                  <a:lnTo>
                    <a:pt x="0" y="126415"/>
                  </a:lnTo>
                  <a:lnTo>
                    <a:pt x="42964" y="126415"/>
                  </a:lnTo>
                  <a:lnTo>
                    <a:pt x="77571" y="48628"/>
                  </a:lnTo>
                  <a:lnTo>
                    <a:pt x="110985" y="126415"/>
                  </a:lnTo>
                  <a:lnTo>
                    <a:pt x="180213" y="126415"/>
                  </a:lnTo>
                  <a:lnTo>
                    <a:pt x="211239" y="83870"/>
                  </a:lnTo>
                  <a:lnTo>
                    <a:pt x="241071" y="126415"/>
                  </a:lnTo>
                  <a:lnTo>
                    <a:pt x="309105" y="126415"/>
                  </a:lnTo>
                  <a:lnTo>
                    <a:pt x="253009" y="60782"/>
                  </a:lnTo>
                  <a:lnTo>
                    <a:pt x="30671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89989" y="2221764"/>
              <a:ext cx="2222296" cy="222249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068170" y="2469718"/>
              <a:ext cx="1172845" cy="615315"/>
            </a:xfrm>
            <a:custGeom>
              <a:avLst/>
              <a:gdLst/>
              <a:ahLst/>
              <a:cxnLst/>
              <a:rect l="l" t="t" r="r" b="b"/>
              <a:pathLst>
                <a:path w="1172845" h="615314">
                  <a:moveTo>
                    <a:pt x="557974" y="372211"/>
                  </a:moveTo>
                  <a:lnTo>
                    <a:pt x="523354" y="347573"/>
                  </a:lnTo>
                  <a:lnTo>
                    <a:pt x="521347" y="346913"/>
                  </a:lnTo>
                  <a:lnTo>
                    <a:pt x="516026" y="346913"/>
                  </a:lnTo>
                  <a:lnTo>
                    <a:pt x="513359" y="348907"/>
                  </a:lnTo>
                  <a:lnTo>
                    <a:pt x="510032" y="352234"/>
                  </a:lnTo>
                  <a:lnTo>
                    <a:pt x="506704" y="355917"/>
                  </a:lnTo>
                  <a:lnTo>
                    <a:pt x="506704" y="384200"/>
                  </a:lnTo>
                  <a:lnTo>
                    <a:pt x="506704" y="553986"/>
                  </a:lnTo>
                  <a:lnTo>
                    <a:pt x="249021" y="553986"/>
                  </a:lnTo>
                  <a:lnTo>
                    <a:pt x="249021" y="388848"/>
                  </a:lnTo>
                  <a:lnTo>
                    <a:pt x="249021" y="384200"/>
                  </a:lnTo>
                  <a:lnTo>
                    <a:pt x="506704" y="384200"/>
                  </a:lnTo>
                  <a:lnTo>
                    <a:pt x="506704" y="355917"/>
                  </a:lnTo>
                  <a:lnTo>
                    <a:pt x="497382" y="366217"/>
                  </a:lnTo>
                  <a:lnTo>
                    <a:pt x="255016" y="366217"/>
                  </a:lnTo>
                  <a:lnTo>
                    <a:pt x="255016" y="364883"/>
                  </a:lnTo>
                  <a:lnTo>
                    <a:pt x="249021" y="360895"/>
                  </a:lnTo>
                  <a:lnTo>
                    <a:pt x="289191" y="326859"/>
                  </a:lnTo>
                  <a:lnTo>
                    <a:pt x="327190" y="290271"/>
                  </a:lnTo>
                  <a:lnTo>
                    <a:pt x="363042" y="251612"/>
                  </a:lnTo>
                  <a:lnTo>
                    <a:pt x="396786" y="211353"/>
                  </a:lnTo>
                  <a:lnTo>
                    <a:pt x="428459" y="169938"/>
                  </a:lnTo>
                  <a:lnTo>
                    <a:pt x="458101" y="127838"/>
                  </a:lnTo>
                  <a:lnTo>
                    <a:pt x="466813" y="125488"/>
                  </a:lnTo>
                  <a:lnTo>
                    <a:pt x="474980" y="122440"/>
                  </a:lnTo>
                  <a:lnTo>
                    <a:pt x="481025" y="118770"/>
                  </a:lnTo>
                  <a:lnTo>
                    <a:pt x="483400" y="114528"/>
                  </a:lnTo>
                  <a:lnTo>
                    <a:pt x="483400" y="111861"/>
                  </a:lnTo>
                  <a:lnTo>
                    <a:pt x="483400" y="110528"/>
                  </a:lnTo>
                  <a:lnTo>
                    <a:pt x="443458" y="74574"/>
                  </a:lnTo>
                  <a:lnTo>
                    <a:pt x="440791" y="73240"/>
                  </a:lnTo>
                  <a:lnTo>
                    <a:pt x="435457" y="73240"/>
                  </a:lnTo>
                  <a:lnTo>
                    <a:pt x="432130" y="75907"/>
                  </a:lnTo>
                  <a:lnTo>
                    <a:pt x="429463" y="78574"/>
                  </a:lnTo>
                  <a:lnTo>
                    <a:pt x="413486" y="93878"/>
                  </a:lnTo>
                  <a:lnTo>
                    <a:pt x="238366" y="93878"/>
                  </a:lnTo>
                  <a:lnTo>
                    <a:pt x="246240" y="82397"/>
                  </a:lnTo>
                  <a:lnTo>
                    <a:pt x="253923" y="70840"/>
                  </a:lnTo>
                  <a:lnTo>
                    <a:pt x="261480" y="59156"/>
                  </a:lnTo>
                  <a:lnTo>
                    <a:pt x="268986" y="47269"/>
                  </a:lnTo>
                  <a:lnTo>
                    <a:pt x="278980" y="46609"/>
                  </a:lnTo>
                  <a:lnTo>
                    <a:pt x="290969" y="42608"/>
                  </a:lnTo>
                  <a:lnTo>
                    <a:pt x="290969" y="34620"/>
                  </a:lnTo>
                  <a:lnTo>
                    <a:pt x="250685" y="7302"/>
                  </a:lnTo>
                  <a:lnTo>
                    <a:pt x="239039" y="0"/>
                  </a:lnTo>
                  <a:lnTo>
                    <a:pt x="236677" y="14351"/>
                  </a:lnTo>
                  <a:lnTo>
                    <a:pt x="232702" y="27889"/>
                  </a:lnTo>
                  <a:lnTo>
                    <a:pt x="199504" y="91020"/>
                  </a:lnTo>
                  <a:lnTo>
                    <a:pt x="172326" y="129768"/>
                  </a:lnTo>
                  <a:lnTo>
                    <a:pt x="140068" y="169633"/>
                  </a:lnTo>
                  <a:lnTo>
                    <a:pt x="103987" y="208711"/>
                  </a:lnTo>
                  <a:lnTo>
                    <a:pt x="65316" y="245122"/>
                  </a:lnTo>
                  <a:lnTo>
                    <a:pt x="25298" y="276987"/>
                  </a:lnTo>
                  <a:lnTo>
                    <a:pt x="28613" y="283654"/>
                  </a:lnTo>
                  <a:lnTo>
                    <a:pt x="67043" y="261493"/>
                  </a:lnTo>
                  <a:lnTo>
                    <a:pt x="103352" y="236131"/>
                  </a:lnTo>
                  <a:lnTo>
                    <a:pt x="137414" y="207911"/>
                  </a:lnTo>
                  <a:lnTo>
                    <a:pt x="169113" y="177114"/>
                  </a:lnTo>
                  <a:lnTo>
                    <a:pt x="191439" y="194741"/>
                  </a:lnTo>
                  <a:lnTo>
                    <a:pt x="212471" y="215239"/>
                  </a:lnTo>
                  <a:lnTo>
                    <a:pt x="230632" y="236486"/>
                  </a:lnTo>
                  <a:lnTo>
                    <a:pt x="244360" y="256349"/>
                  </a:lnTo>
                  <a:lnTo>
                    <a:pt x="249682" y="265023"/>
                  </a:lnTo>
                  <a:lnTo>
                    <a:pt x="255016" y="271754"/>
                  </a:lnTo>
                  <a:lnTo>
                    <a:pt x="260832" y="276110"/>
                  </a:lnTo>
                  <a:lnTo>
                    <a:pt x="267665" y="277660"/>
                  </a:lnTo>
                  <a:lnTo>
                    <a:pt x="274853" y="275361"/>
                  </a:lnTo>
                  <a:lnTo>
                    <a:pt x="280314" y="269252"/>
                  </a:lnTo>
                  <a:lnTo>
                    <a:pt x="283768" y="260527"/>
                  </a:lnTo>
                  <a:lnTo>
                    <a:pt x="284975" y="250355"/>
                  </a:lnTo>
                  <a:lnTo>
                    <a:pt x="275031" y="226631"/>
                  </a:lnTo>
                  <a:lnTo>
                    <a:pt x="249428" y="204343"/>
                  </a:lnTo>
                  <a:lnTo>
                    <a:pt x="214464" y="184912"/>
                  </a:lnTo>
                  <a:lnTo>
                    <a:pt x="194868" y="177114"/>
                  </a:lnTo>
                  <a:lnTo>
                    <a:pt x="176441" y="169786"/>
                  </a:lnTo>
                  <a:lnTo>
                    <a:pt x="189179" y="156057"/>
                  </a:lnTo>
                  <a:lnTo>
                    <a:pt x="201485" y="141833"/>
                  </a:lnTo>
                  <a:lnTo>
                    <a:pt x="213410" y="127101"/>
                  </a:lnTo>
                  <a:lnTo>
                    <a:pt x="225044" y="111861"/>
                  </a:lnTo>
                  <a:lnTo>
                    <a:pt x="417487" y="111861"/>
                  </a:lnTo>
                  <a:lnTo>
                    <a:pt x="391515" y="152171"/>
                  </a:lnTo>
                  <a:lnTo>
                    <a:pt x="362458" y="192481"/>
                  </a:lnTo>
                  <a:lnTo>
                    <a:pt x="330517" y="232308"/>
                  </a:lnTo>
                  <a:lnTo>
                    <a:pt x="295960" y="271170"/>
                  </a:lnTo>
                  <a:lnTo>
                    <a:pt x="259003" y="308597"/>
                  </a:lnTo>
                  <a:lnTo>
                    <a:pt x="219875" y="344068"/>
                  </a:lnTo>
                  <a:lnTo>
                    <a:pt x="178816" y="377126"/>
                  </a:lnTo>
                  <a:lnTo>
                    <a:pt x="136067" y="407276"/>
                  </a:lnTo>
                  <a:lnTo>
                    <a:pt x="91859" y="434035"/>
                  </a:lnTo>
                  <a:lnTo>
                    <a:pt x="46418" y="456907"/>
                  </a:lnTo>
                  <a:lnTo>
                    <a:pt x="0" y="475411"/>
                  </a:lnTo>
                  <a:lnTo>
                    <a:pt x="4648" y="482092"/>
                  </a:lnTo>
                  <a:lnTo>
                    <a:pt x="49644" y="469900"/>
                  </a:lnTo>
                  <a:lnTo>
                    <a:pt x="92786" y="454253"/>
                  </a:lnTo>
                  <a:lnTo>
                    <a:pt x="134124" y="435394"/>
                  </a:lnTo>
                  <a:lnTo>
                    <a:pt x="173748" y="413512"/>
                  </a:lnTo>
                  <a:lnTo>
                    <a:pt x="211721" y="388848"/>
                  </a:lnTo>
                  <a:lnTo>
                    <a:pt x="212496" y="400824"/>
                  </a:lnTo>
                  <a:lnTo>
                    <a:pt x="212890" y="412661"/>
                  </a:lnTo>
                  <a:lnTo>
                    <a:pt x="212979" y="484987"/>
                  </a:lnTo>
                  <a:lnTo>
                    <a:pt x="212775" y="512533"/>
                  </a:lnTo>
                  <a:lnTo>
                    <a:pt x="212471" y="531266"/>
                  </a:lnTo>
                  <a:lnTo>
                    <a:pt x="212394" y="536003"/>
                  </a:lnTo>
                  <a:lnTo>
                    <a:pt x="210616" y="591350"/>
                  </a:lnTo>
                  <a:lnTo>
                    <a:pt x="210400" y="609917"/>
                  </a:lnTo>
                  <a:lnTo>
                    <a:pt x="214388" y="615251"/>
                  </a:lnTo>
                  <a:lnTo>
                    <a:pt x="223050" y="615251"/>
                  </a:lnTo>
                  <a:lnTo>
                    <a:pt x="230759" y="612952"/>
                  </a:lnTo>
                  <a:lnTo>
                    <a:pt x="239280" y="607352"/>
                  </a:lnTo>
                  <a:lnTo>
                    <a:pt x="246176" y="600367"/>
                  </a:lnTo>
                  <a:lnTo>
                    <a:pt x="249021" y="593940"/>
                  </a:lnTo>
                  <a:lnTo>
                    <a:pt x="249021" y="571969"/>
                  </a:lnTo>
                  <a:lnTo>
                    <a:pt x="506704" y="571969"/>
                  </a:lnTo>
                  <a:lnTo>
                    <a:pt x="506704" y="599262"/>
                  </a:lnTo>
                  <a:lnTo>
                    <a:pt x="509371" y="609244"/>
                  </a:lnTo>
                  <a:lnTo>
                    <a:pt x="520026" y="609244"/>
                  </a:lnTo>
                  <a:lnTo>
                    <a:pt x="529971" y="607009"/>
                  </a:lnTo>
                  <a:lnTo>
                    <a:pt x="538226" y="601268"/>
                  </a:lnTo>
                  <a:lnTo>
                    <a:pt x="543890" y="593521"/>
                  </a:lnTo>
                  <a:lnTo>
                    <a:pt x="545985" y="585279"/>
                  </a:lnTo>
                  <a:lnTo>
                    <a:pt x="545871" y="571969"/>
                  </a:lnTo>
                  <a:lnTo>
                    <a:pt x="545592" y="553986"/>
                  </a:lnTo>
                  <a:lnTo>
                    <a:pt x="545236" y="536003"/>
                  </a:lnTo>
                  <a:lnTo>
                    <a:pt x="543915" y="475411"/>
                  </a:lnTo>
                  <a:lnTo>
                    <a:pt x="543547" y="456907"/>
                  </a:lnTo>
                  <a:lnTo>
                    <a:pt x="542975" y="424256"/>
                  </a:lnTo>
                  <a:lnTo>
                    <a:pt x="542874" y="417626"/>
                  </a:lnTo>
                  <a:lnTo>
                    <a:pt x="542772" y="407276"/>
                  </a:lnTo>
                  <a:lnTo>
                    <a:pt x="542658" y="394182"/>
                  </a:lnTo>
                  <a:lnTo>
                    <a:pt x="550646" y="386854"/>
                  </a:lnTo>
                  <a:lnTo>
                    <a:pt x="553300" y="384200"/>
                  </a:lnTo>
                  <a:lnTo>
                    <a:pt x="557974" y="379539"/>
                  </a:lnTo>
                  <a:lnTo>
                    <a:pt x="557974" y="372211"/>
                  </a:lnTo>
                  <a:close/>
                </a:path>
                <a:path w="1172845" h="615314">
                  <a:moveTo>
                    <a:pt x="865657" y="289648"/>
                  </a:moveTo>
                  <a:lnTo>
                    <a:pt x="862330" y="283667"/>
                  </a:lnTo>
                  <a:lnTo>
                    <a:pt x="838022" y="293662"/>
                  </a:lnTo>
                  <a:lnTo>
                    <a:pt x="814146" y="302717"/>
                  </a:lnTo>
                  <a:lnTo>
                    <a:pt x="790892" y="310908"/>
                  </a:lnTo>
                  <a:lnTo>
                    <a:pt x="768451" y="318287"/>
                  </a:lnTo>
                  <a:lnTo>
                    <a:pt x="768451" y="181114"/>
                  </a:lnTo>
                  <a:lnTo>
                    <a:pt x="861009" y="181114"/>
                  </a:lnTo>
                  <a:lnTo>
                    <a:pt x="863663" y="179793"/>
                  </a:lnTo>
                  <a:lnTo>
                    <a:pt x="863663" y="176466"/>
                  </a:lnTo>
                  <a:lnTo>
                    <a:pt x="863053" y="175209"/>
                  </a:lnTo>
                  <a:lnTo>
                    <a:pt x="852830" y="166839"/>
                  </a:lnTo>
                  <a:lnTo>
                    <a:pt x="848233" y="163144"/>
                  </a:lnTo>
                  <a:lnTo>
                    <a:pt x="844931" y="160477"/>
                  </a:lnTo>
                  <a:lnTo>
                    <a:pt x="836917" y="154114"/>
                  </a:lnTo>
                  <a:lnTo>
                    <a:pt x="829703" y="148501"/>
                  </a:lnTo>
                  <a:lnTo>
                    <a:pt x="826376" y="145834"/>
                  </a:lnTo>
                  <a:lnTo>
                    <a:pt x="824382" y="144500"/>
                  </a:lnTo>
                  <a:lnTo>
                    <a:pt x="820381" y="144500"/>
                  </a:lnTo>
                  <a:lnTo>
                    <a:pt x="816394" y="148501"/>
                  </a:lnTo>
                  <a:lnTo>
                    <a:pt x="801077" y="163144"/>
                  </a:lnTo>
                  <a:lnTo>
                    <a:pt x="768451" y="163144"/>
                  </a:lnTo>
                  <a:lnTo>
                    <a:pt x="768540" y="124485"/>
                  </a:lnTo>
                  <a:lnTo>
                    <a:pt x="768629" y="107873"/>
                  </a:lnTo>
                  <a:lnTo>
                    <a:pt x="768756" y="99212"/>
                  </a:lnTo>
                  <a:lnTo>
                    <a:pt x="768870" y="91059"/>
                  </a:lnTo>
                  <a:lnTo>
                    <a:pt x="768985" y="83146"/>
                  </a:lnTo>
                  <a:lnTo>
                    <a:pt x="769086" y="77978"/>
                  </a:lnTo>
                  <a:lnTo>
                    <a:pt x="769594" y="59931"/>
                  </a:lnTo>
                  <a:lnTo>
                    <a:pt x="769696" y="56603"/>
                  </a:lnTo>
                  <a:lnTo>
                    <a:pt x="769785" y="53276"/>
                  </a:lnTo>
                  <a:lnTo>
                    <a:pt x="777862" y="47993"/>
                  </a:lnTo>
                  <a:lnTo>
                    <a:pt x="783932" y="43040"/>
                  </a:lnTo>
                  <a:lnTo>
                    <a:pt x="787755" y="38201"/>
                  </a:lnTo>
                  <a:lnTo>
                    <a:pt x="789089" y="33299"/>
                  </a:lnTo>
                  <a:lnTo>
                    <a:pt x="789089" y="28651"/>
                  </a:lnTo>
                  <a:lnTo>
                    <a:pt x="723163" y="7340"/>
                  </a:lnTo>
                  <a:lnTo>
                    <a:pt x="727964" y="21234"/>
                  </a:lnTo>
                  <a:lnTo>
                    <a:pt x="731405" y="36042"/>
                  </a:lnTo>
                  <a:lnTo>
                    <a:pt x="733679" y="50622"/>
                  </a:lnTo>
                  <a:lnTo>
                    <a:pt x="733755" y="51054"/>
                  </a:lnTo>
                  <a:lnTo>
                    <a:pt x="735101" y="64655"/>
                  </a:lnTo>
                  <a:lnTo>
                    <a:pt x="735152" y="65265"/>
                  </a:lnTo>
                  <a:lnTo>
                    <a:pt x="736422" y="87579"/>
                  </a:lnTo>
                  <a:lnTo>
                    <a:pt x="737095" y="107873"/>
                  </a:lnTo>
                  <a:lnTo>
                    <a:pt x="737120" y="108699"/>
                  </a:lnTo>
                  <a:lnTo>
                    <a:pt x="737235" y="111950"/>
                  </a:lnTo>
                  <a:lnTo>
                    <a:pt x="737450" y="124485"/>
                  </a:lnTo>
                  <a:lnTo>
                    <a:pt x="737501" y="127165"/>
                  </a:lnTo>
                  <a:lnTo>
                    <a:pt x="737577" y="131851"/>
                  </a:lnTo>
                  <a:lnTo>
                    <a:pt x="737692" y="140500"/>
                  </a:lnTo>
                  <a:lnTo>
                    <a:pt x="737806" y="163144"/>
                  </a:lnTo>
                  <a:lnTo>
                    <a:pt x="675894" y="163144"/>
                  </a:lnTo>
                  <a:lnTo>
                    <a:pt x="681939" y="144995"/>
                  </a:lnTo>
                  <a:lnTo>
                    <a:pt x="687222" y="127355"/>
                  </a:lnTo>
                  <a:lnTo>
                    <a:pt x="692010" y="109956"/>
                  </a:lnTo>
                  <a:lnTo>
                    <a:pt x="696531" y="92570"/>
                  </a:lnTo>
                  <a:lnTo>
                    <a:pt x="704469" y="88823"/>
                  </a:lnTo>
                  <a:lnTo>
                    <a:pt x="711517" y="84658"/>
                  </a:lnTo>
                  <a:lnTo>
                    <a:pt x="716584" y="80111"/>
                  </a:lnTo>
                  <a:lnTo>
                    <a:pt x="718515" y="75247"/>
                  </a:lnTo>
                  <a:lnTo>
                    <a:pt x="718515" y="73253"/>
                  </a:lnTo>
                  <a:lnTo>
                    <a:pt x="672122" y="55206"/>
                  </a:lnTo>
                  <a:lnTo>
                    <a:pt x="658583" y="50622"/>
                  </a:lnTo>
                  <a:lnTo>
                    <a:pt x="659917" y="59270"/>
                  </a:lnTo>
                  <a:lnTo>
                    <a:pt x="659879" y="77978"/>
                  </a:lnTo>
                  <a:lnTo>
                    <a:pt x="659790" y="83146"/>
                  </a:lnTo>
                  <a:lnTo>
                    <a:pt x="659536" y="87579"/>
                  </a:lnTo>
                  <a:lnTo>
                    <a:pt x="659460" y="88823"/>
                  </a:lnTo>
                  <a:lnTo>
                    <a:pt x="659333" y="91059"/>
                  </a:lnTo>
                  <a:lnTo>
                    <a:pt x="658507" y="99212"/>
                  </a:lnTo>
                  <a:lnTo>
                    <a:pt x="657250" y="107873"/>
                  </a:lnTo>
                  <a:lnTo>
                    <a:pt x="649376" y="148501"/>
                  </a:lnTo>
                  <a:lnTo>
                    <a:pt x="649312" y="148831"/>
                  </a:lnTo>
                  <a:lnTo>
                    <a:pt x="636778" y="194043"/>
                  </a:lnTo>
                  <a:lnTo>
                    <a:pt x="636689" y="194348"/>
                  </a:lnTo>
                  <a:lnTo>
                    <a:pt x="616699" y="245237"/>
                  </a:lnTo>
                  <a:lnTo>
                    <a:pt x="586663" y="302310"/>
                  </a:lnTo>
                  <a:lnTo>
                    <a:pt x="592670" y="306298"/>
                  </a:lnTo>
                  <a:lnTo>
                    <a:pt x="617740" y="275399"/>
                  </a:lnTo>
                  <a:lnTo>
                    <a:pt x="638441" y="243954"/>
                  </a:lnTo>
                  <a:lnTo>
                    <a:pt x="655408" y="212382"/>
                  </a:lnTo>
                  <a:lnTo>
                    <a:pt x="669239" y="181114"/>
                  </a:lnTo>
                  <a:lnTo>
                    <a:pt x="737806" y="181114"/>
                  </a:lnTo>
                  <a:lnTo>
                    <a:pt x="737806" y="326948"/>
                  </a:lnTo>
                  <a:lnTo>
                    <a:pt x="726071" y="330200"/>
                  </a:lnTo>
                  <a:lnTo>
                    <a:pt x="674852" y="340982"/>
                  </a:lnTo>
                  <a:lnTo>
                    <a:pt x="633285" y="344919"/>
                  </a:lnTo>
                  <a:lnTo>
                    <a:pt x="618629" y="344919"/>
                  </a:lnTo>
                  <a:lnTo>
                    <a:pt x="611974" y="343585"/>
                  </a:lnTo>
                  <a:lnTo>
                    <a:pt x="618477" y="358724"/>
                  </a:lnTo>
                  <a:lnTo>
                    <a:pt x="639279" y="402183"/>
                  </a:lnTo>
                  <a:lnTo>
                    <a:pt x="642594" y="406184"/>
                  </a:lnTo>
                  <a:lnTo>
                    <a:pt x="646595" y="406184"/>
                  </a:lnTo>
                  <a:lnTo>
                    <a:pt x="653186" y="403440"/>
                  </a:lnTo>
                  <a:lnTo>
                    <a:pt x="658837" y="396773"/>
                  </a:lnTo>
                  <a:lnTo>
                    <a:pt x="663359" y="388480"/>
                  </a:lnTo>
                  <a:lnTo>
                    <a:pt x="666572" y="380873"/>
                  </a:lnTo>
                  <a:lnTo>
                    <a:pt x="684542" y="375132"/>
                  </a:lnTo>
                  <a:lnTo>
                    <a:pt x="702449" y="368884"/>
                  </a:lnTo>
                  <a:lnTo>
                    <a:pt x="720217" y="362153"/>
                  </a:lnTo>
                  <a:lnTo>
                    <a:pt x="737806" y="354914"/>
                  </a:lnTo>
                  <a:lnTo>
                    <a:pt x="737692" y="423545"/>
                  </a:lnTo>
                  <a:lnTo>
                    <a:pt x="737387" y="447192"/>
                  </a:lnTo>
                  <a:lnTo>
                    <a:pt x="737336" y="451370"/>
                  </a:lnTo>
                  <a:lnTo>
                    <a:pt x="736701" y="479577"/>
                  </a:lnTo>
                  <a:lnTo>
                    <a:pt x="735812" y="504723"/>
                  </a:lnTo>
                  <a:lnTo>
                    <a:pt x="734745" y="527875"/>
                  </a:lnTo>
                  <a:lnTo>
                    <a:pt x="733755" y="549998"/>
                  </a:lnTo>
                  <a:lnTo>
                    <a:pt x="732828" y="572693"/>
                  </a:lnTo>
                  <a:lnTo>
                    <a:pt x="732574" y="582041"/>
                  </a:lnTo>
                  <a:lnTo>
                    <a:pt x="732497" y="584631"/>
                  </a:lnTo>
                  <a:lnTo>
                    <a:pt x="733590" y="593217"/>
                  </a:lnTo>
                  <a:lnTo>
                    <a:pt x="736739" y="600430"/>
                  </a:lnTo>
                  <a:lnTo>
                    <a:pt x="741768" y="605409"/>
                  </a:lnTo>
                  <a:lnTo>
                    <a:pt x="748474" y="607263"/>
                  </a:lnTo>
                  <a:lnTo>
                    <a:pt x="757948" y="603821"/>
                  </a:lnTo>
                  <a:lnTo>
                    <a:pt x="765784" y="595274"/>
                  </a:lnTo>
                  <a:lnTo>
                    <a:pt x="771144" y="584225"/>
                  </a:lnTo>
                  <a:lnTo>
                    <a:pt x="773112" y="573303"/>
                  </a:lnTo>
                  <a:lnTo>
                    <a:pt x="773010" y="567143"/>
                  </a:lnTo>
                  <a:lnTo>
                    <a:pt x="772896" y="560209"/>
                  </a:lnTo>
                  <a:lnTo>
                    <a:pt x="772490" y="545338"/>
                  </a:lnTo>
                  <a:lnTo>
                    <a:pt x="772109" y="532968"/>
                  </a:lnTo>
                  <a:lnTo>
                    <a:pt x="770420" y="481330"/>
                  </a:lnTo>
                  <a:lnTo>
                    <a:pt x="769670" y="456133"/>
                  </a:lnTo>
                  <a:lnTo>
                    <a:pt x="769569" y="452374"/>
                  </a:lnTo>
                  <a:lnTo>
                    <a:pt x="768883" y="423545"/>
                  </a:lnTo>
                  <a:lnTo>
                    <a:pt x="768781" y="419290"/>
                  </a:lnTo>
                  <a:lnTo>
                    <a:pt x="768629" y="406184"/>
                  </a:lnTo>
                  <a:lnTo>
                    <a:pt x="768515" y="396773"/>
                  </a:lnTo>
                  <a:lnTo>
                    <a:pt x="768451" y="354914"/>
                  </a:lnTo>
                  <a:lnTo>
                    <a:pt x="768451" y="344919"/>
                  </a:lnTo>
                  <a:lnTo>
                    <a:pt x="768451" y="341591"/>
                  </a:lnTo>
                  <a:lnTo>
                    <a:pt x="794410" y="329260"/>
                  </a:lnTo>
                  <a:lnTo>
                    <a:pt x="815606" y="318287"/>
                  </a:lnTo>
                  <a:lnTo>
                    <a:pt x="819302" y="316369"/>
                  </a:lnTo>
                  <a:lnTo>
                    <a:pt x="843076" y="303098"/>
                  </a:lnTo>
                  <a:lnTo>
                    <a:pt x="865657" y="289648"/>
                  </a:lnTo>
                  <a:close/>
                </a:path>
                <a:path w="1172845" h="615314">
                  <a:moveTo>
                    <a:pt x="1172616" y="163817"/>
                  </a:moveTo>
                  <a:lnTo>
                    <a:pt x="1171282" y="161810"/>
                  </a:lnTo>
                  <a:lnTo>
                    <a:pt x="1167295" y="158483"/>
                  </a:lnTo>
                  <a:lnTo>
                    <a:pt x="1159954" y="152488"/>
                  </a:lnTo>
                  <a:lnTo>
                    <a:pt x="1154696" y="148501"/>
                  </a:lnTo>
                  <a:lnTo>
                    <a:pt x="1152067" y="146494"/>
                  </a:lnTo>
                  <a:lnTo>
                    <a:pt x="1143800" y="140500"/>
                  </a:lnTo>
                  <a:lnTo>
                    <a:pt x="1135329" y="134518"/>
                  </a:lnTo>
                  <a:lnTo>
                    <a:pt x="1131341" y="131851"/>
                  </a:lnTo>
                  <a:lnTo>
                    <a:pt x="1127340" y="131851"/>
                  </a:lnTo>
                  <a:lnTo>
                    <a:pt x="1110703" y="148501"/>
                  </a:lnTo>
                  <a:lnTo>
                    <a:pt x="918933" y="148501"/>
                  </a:lnTo>
                  <a:lnTo>
                    <a:pt x="930186" y="124485"/>
                  </a:lnTo>
                  <a:lnTo>
                    <a:pt x="939990" y="100799"/>
                  </a:lnTo>
                  <a:lnTo>
                    <a:pt x="948423" y="77978"/>
                  </a:lnTo>
                  <a:lnTo>
                    <a:pt x="955548" y="56603"/>
                  </a:lnTo>
                  <a:lnTo>
                    <a:pt x="964031" y="54203"/>
                  </a:lnTo>
                  <a:lnTo>
                    <a:pt x="972947" y="50863"/>
                  </a:lnTo>
                  <a:lnTo>
                    <a:pt x="979995" y="46393"/>
                  </a:lnTo>
                  <a:lnTo>
                    <a:pt x="982853" y="40627"/>
                  </a:lnTo>
                  <a:lnTo>
                    <a:pt x="982853" y="37960"/>
                  </a:lnTo>
                  <a:lnTo>
                    <a:pt x="980935" y="36042"/>
                  </a:lnTo>
                  <a:lnTo>
                    <a:pt x="972197" y="31965"/>
                  </a:lnTo>
                  <a:lnTo>
                    <a:pt x="961999" y="27000"/>
                  </a:lnTo>
                  <a:lnTo>
                    <a:pt x="949566" y="21234"/>
                  </a:lnTo>
                  <a:lnTo>
                    <a:pt x="935126" y="14833"/>
                  </a:lnTo>
                  <a:lnTo>
                    <a:pt x="918933" y="8001"/>
                  </a:lnTo>
                  <a:lnTo>
                    <a:pt x="919594" y="12661"/>
                  </a:lnTo>
                  <a:lnTo>
                    <a:pt x="919594" y="31965"/>
                  </a:lnTo>
                  <a:lnTo>
                    <a:pt x="918260" y="44615"/>
                  </a:lnTo>
                  <a:lnTo>
                    <a:pt x="911580" y="84658"/>
                  </a:lnTo>
                  <a:lnTo>
                    <a:pt x="911542" y="84899"/>
                  </a:lnTo>
                  <a:lnTo>
                    <a:pt x="899325" y="127165"/>
                  </a:lnTo>
                  <a:lnTo>
                    <a:pt x="881545" y="170992"/>
                  </a:lnTo>
                  <a:lnTo>
                    <a:pt x="858139" y="215976"/>
                  </a:lnTo>
                  <a:lnTo>
                    <a:pt x="829043" y="261696"/>
                  </a:lnTo>
                  <a:lnTo>
                    <a:pt x="834364" y="265684"/>
                  </a:lnTo>
                  <a:lnTo>
                    <a:pt x="855954" y="244462"/>
                  </a:lnTo>
                  <a:lnTo>
                    <a:pt x="875741" y="220319"/>
                  </a:lnTo>
                  <a:lnTo>
                    <a:pt x="893648" y="194043"/>
                  </a:lnTo>
                  <a:lnTo>
                    <a:pt x="909612" y="166471"/>
                  </a:lnTo>
                  <a:lnTo>
                    <a:pt x="950887" y="166471"/>
                  </a:lnTo>
                  <a:lnTo>
                    <a:pt x="937793" y="223494"/>
                  </a:lnTo>
                  <a:lnTo>
                    <a:pt x="923201" y="272415"/>
                  </a:lnTo>
                  <a:lnTo>
                    <a:pt x="906564" y="314909"/>
                  </a:lnTo>
                  <a:lnTo>
                    <a:pt x="887349" y="352501"/>
                  </a:lnTo>
                  <a:lnTo>
                    <a:pt x="864768" y="387311"/>
                  </a:lnTo>
                  <a:lnTo>
                    <a:pt x="838441" y="420573"/>
                  </a:lnTo>
                  <a:lnTo>
                    <a:pt x="807732" y="454126"/>
                  </a:lnTo>
                  <a:lnTo>
                    <a:pt x="811733" y="460781"/>
                  </a:lnTo>
                  <a:lnTo>
                    <a:pt x="848309" y="434124"/>
                  </a:lnTo>
                  <a:lnTo>
                    <a:pt x="880211" y="404634"/>
                  </a:lnTo>
                  <a:lnTo>
                    <a:pt x="907999" y="370941"/>
                  </a:lnTo>
                  <a:lnTo>
                    <a:pt x="932205" y="331647"/>
                  </a:lnTo>
                  <a:lnTo>
                    <a:pt x="953389" y="285381"/>
                  </a:lnTo>
                  <a:lnTo>
                    <a:pt x="972083" y="230784"/>
                  </a:lnTo>
                  <a:lnTo>
                    <a:pt x="988758" y="166839"/>
                  </a:lnTo>
                  <a:lnTo>
                    <a:pt x="988847" y="166471"/>
                  </a:lnTo>
                  <a:lnTo>
                    <a:pt x="1041450" y="166471"/>
                  </a:lnTo>
                  <a:lnTo>
                    <a:pt x="1030554" y="230111"/>
                  </a:lnTo>
                  <a:lnTo>
                    <a:pt x="1016965" y="287083"/>
                  </a:lnTo>
                  <a:lnTo>
                    <a:pt x="1000810" y="336829"/>
                  </a:lnTo>
                  <a:lnTo>
                    <a:pt x="981760" y="380873"/>
                  </a:lnTo>
                  <a:lnTo>
                    <a:pt x="959827" y="419773"/>
                  </a:lnTo>
                  <a:lnTo>
                    <a:pt x="934720" y="454660"/>
                  </a:lnTo>
                  <a:lnTo>
                    <a:pt x="906310" y="486295"/>
                  </a:lnTo>
                  <a:lnTo>
                    <a:pt x="874471" y="515569"/>
                  </a:lnTo>
                  <a:lnTo>
                    <a:pt x="839025" y="543344"/>
                  </a:lnTo>
                  <a:lnTo>
                    <a:pt x="841692" y="549998"/>
                  </a:lnTo>
                  <a:lnTo>
                    <a:pt x="877582" y="532193"/>
                  </a:lnTo>
                  <a:lnTo>
                    <a:pt x="910577" y="510882"/>
                  </a:lnTo>
                  <a:lnTo>
                    <a:pt x="940739" y="485660"/>
                  </a:lnTo>
                  <a:lnTo>
                    <a:pt x="968146" y="456133"/>
                  </a:lnTo>
                  <a:lnTo>
                    <a:pt x="992847" y="421906"/>
                  </a:lnTo>
                  <a:lnTo>
                    <a:pt x="1014907" y="382587"/>
                  </a:lnTo>
                  <a:lnTo>
                    <a:pt x="1034402" y="337781"/>
                  </a:lnTo>
                  <a:lnTo>
                    <a:pt x="1051318" y="287248"/>
                  </a:lnTo>
                  <a:lnTo>
                    <a:pt x="1065745" y="230784"/>
                  </a:lnTo>
                  <a:lnTo>
                    <a:pt x="1078001" y="166839"/>
                  </a:lnTo>
                  <a:lnTo>
                    <a:pt x="1078064" y="166471"/>
                  </a:lnTo>
                  <a:lnTo>
                    <a:pt x="1118692" y="166471"/>
                  </a:lnTo>
                  <a:lnTo>
                    <a:pt x="1117015" y="220319"/>
                  </a:lnTo>
                  <a:lnTo>
                    <a:pt x="1116926" y="223494"/>
                  </a:lnTo>
                  <a:lnTo>
                    <a:pt x="1116812" y="227050"/>
                  </a:lnTo>
                  <a:lnTo>
                    <a:pt x="1113459" y="283667"/>
                  </a:lnTo>
                  <a:lnTo>
                    <a:pt x="1107922" y="343255"/>
                  </a:lnTo>
                  <a:lnTo>
                    <a:pt x="1107795" y="344525"/>
                  </a:lnTo>
                  <a:lnTo>
                    <a:pt x="1107719" y="345376"/>
                  </a:lnTo>
                  <a:lnTo>
                    <a:pt x="1099934" y="399732"/>
                  </a:lnTo>
                  <a:lnTo>
                    <a:pt x="1089583" y="448652"/>
                  </a:lnTo>
                  <a:lnTo>
                    <a:pt x="1076401" y="490423"/>
                  </a:lnTo>
                  <a:lnTo>
                    <a:pt x="1052220" y="532968"/>
                  </a:lnTo>
                  <a:lnTo>
                    <a:pt x="1018146" y="545338"/>
                  </a:lnTo>
                  <a:lnTo>
                    <a:pt x="1000455" y="543788"/>
                  </a:lnTo>
                  <a:lnTo>
                    <a:pt x="981519" y="539419"/>
                  </a:lnTo>
                  <a:lnTo>
                    <a:pt x="961593" y="532688"/>
                  </a:lnTo>
                  <a:lnTo>
                    <a:pt x="940904" y="524027"/>
                  </a:lnTo>
                  <a:lnTo>
                    <a:pt x="936904" y="529361"/>
                  </a:lnTo>
                  <a:lnTo>
                    <a:pt x="969035" y="561568"/>
                  </a:lnTo>
                  <a:lnTo>
                    <a:pt x="990752" y="575437"/>
                  </a:lnTo>
                  <a:lnTo>
                    <a:pt x="1000417" y="582041"/>
                  </a:lnTo>
                  <a:lnTo>
                    <a:pt x="1008456" y="588772"/>
                  </a:lnTo>
                  <a:lnTo>
                    <a:pt x="1014806" y="595947"/>
                  </a:lnTo>
                  <a:lnTo>
                    <a:pt x="1047419" y="584225"/>
                  </a:lnTo>
                  <a:lnTo>
                    <a:pt x="1072413" y="567143"/>
                  </a:lnTo>
                  <a:lnTo>
                    <a:pt x="1090968" y="545338"/>
                  </a:lnTo>
                  <a:lnTo>
                    <a:pt x="1091412" y="544817"/>
                  </a:lnTo>
                  <a:lnTo>
                    <a:pt x="1117155" y="485927"/>
                  </a:lnTo>
                  <a:lnTo>
                    <a:pt x="1126604" y="447192"/>
                  </a:lnTo>
                  <a:lnTo>
                    <a:pt x="1134503" y="402323"/>
                  </a:lnTo>
                  <a:lnTo>
                    <a:pt x="1140980" y="352640"/>
                  </a:lnTo>
                  <a:lnTo>
                    <a:pt x="1146213" y="298907"/>
                  </a:lnTo>
                  <a:lnTo>
                    <a:pt x="1150099" y="245237"/>
                  </a:lnTo>
                  <a:lnTo>
                    <a:pt x="1150188" y="243954"/>
                  </a:lnTo>
                  <a:lnTo>
                    <a:pt x="1150277" y="242722"/>
                  </a:lnTo>
                  <a:lnTo>
                    <a:pt x="1153312" y="185115"/>
                  </a:lnTo>
                  <a:lnTo>
                    <a:pt x="1161110" y="180124"/>
                  </a:lnTo>
                  <a:lnTo>
                    <a:pt x="1167206" y="175209"/>
                  </a:lnTo>
                  <a:lnTo>
                    <a:pt x="1171194" y="170421"/>
                  </a:lnTo>
                  <a:lnTo>
                    <a:pt x="1172298" y="166839"/>
                  </a:lnTo>
                  <a:lnTo>
                    <a:pt x="1172413" y="166471"/>
                  </a:lnTo>
                  <a:lnTo>
                    <a:pt x="1172616" y="165811"/>
                  </a:lnTo>
                  <a:lnTo>
                    <a:pt x="1172616" y="163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135469" y="3444753"/>
              <a:ext cx="85890" cy="1520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59211" y="3438576"/>
              <a:ext cx="1678374" cy="41511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92315" y="3154037"/>
              <a:ext cx="803948" cy="20603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502096" y="2369355"/>
              <a:ext cx="227622" cy="27424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70914" y="2372792"/>
              <a:ext cx="224548" cy="2673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26369" y="2372792"/>
              <a:ext cx="63423" cy="26738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144676" y="2372786"/>
              <a:ext cx="213563" cy="26738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389155" y="2372789"/>
              <a:ext cx="811933" cy="2673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15321" y="2414270"/>
              <a:ext cx="195046" cy="1947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648616" y="2369355"/>
              <a:ext cx="455665" cy="27424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145484" y="2372786"/>
              <a:ext cx="199161" cy="26738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77283" y="2372915"/>
              <a:ext cx="163855" cy="2667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554903" y="2372792"/>
              <a:ext cx="234492" cy="26738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09900" y="2726741"/>
              <a:ext cx="239077" cy="24262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64421" y="2726746"/>
              <a:ext cx="749604" cy="24338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845215" y="2743256"/>
              <a:ext cx="169710" cy="21670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039788" y="2733601"/>
              <a:ext cx="183172" cy="22966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39427" y="2740462"/>
              <a:ext cx="449615" cy="22458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724563" y="2763322"/>
              <a:ext cx="218478" cy="18547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62056" y="2741986"/>
              <a:ext cx="192836" cy="22077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80239" y="2734612"/>
              <a:ext cx="220510" cy="22052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24854" y="2831418"/>
              <a:ext cx="193078" cy="3987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39476" y="2739446"/>
              <a:ext cx="190284" cy="21417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67845" y="2747573"/>
              <a:ext cx="171729" cy="20171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58570" y="2725218"/>
              <a:ext cx="245935" cy="24541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321469" y="2735379"/>
              <a:ext cx="228142" cy="23398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570392" y="2728017"/>
              <a:ext cx="632774" cy="22738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237414" y="2759004"/>
              <a:ext cx="222300" cy="1969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276897" y="3039678"/>
              <a:ext cx="230428" cy="23143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536487" y="3050348"/>
              <a:ext cx="227888" cy="21797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782105" y="3077009"/>
              <a:ext cx="227634" cy="16996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042708" y="3036879"/>
              <a:ext cx="179870" cy="23017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249218" y="3086164"/>
              <a:ext cx="168948" cy="14175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456229" y="3073461"/>
              <a:ext cx="197904" cy="17606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692416" y="3043737"/>
              <a:ext cx="191333" cy="20095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26391" y="3051861"/>
              <a:ext cx="49034" cy="20553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30985" y="9608587"/>
              <a:ext cx="2492146" cy="291138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483400" y="11662128"/>
              <a:ext cx="1029243" cy="70383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139850" y="9864077"/>
              <a:ext cx="1716824" cy="171683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227204" y="10600202"/>
              <a:ext cx="6607498" cy="115003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204971" y="10266121"/>
              <a:ext cx="228434" cy="22917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448964" y="10276444"/>
              <a:ext cx="229641" cy="21979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697989" y="10295380"/>
              <a:ext cx="172593" cy="17762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896903" y="10274750"/>
              <a:ext cx="436013" cy="21455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371227" y="10276675"/>
              <a:ext cx="125374" cy="21357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531330" y="10273310"/>
              <a:ext cx="208064" cy="20807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752562" y="10281709"/>
              <a:ext cx="177622" cy="19584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957718" y="10305438"/>
              <a:ext cx="186740" cy="16612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87576" y="10282425"/>
              <a:ext cx="117462" cy="1970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ヤンニョムポーク丼</dc:title>
  <dcterms:created xsi:type="dcterms:W3CDTF">2026-01-16T07:51:36Z</dcterms:created>
  <dcterms:modified xsi:type="dcterms:W3CDTF">2026-01-16T07:51:36Z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2026-01-16T00:00:00Z</vt:filetime>
  </property>
  <property fmtid="{D5CDD505-2E9C-101B-9397-08002B2CF9AE}" pid="3" name="Creator">
    <vt:lpwstr>Adobe Illustrator 30.1 (Macintosh)</vt:lpwstr>
  </property>
  <property fmtid="{D5CDD505-2E9C-101B-9397-08002B2CF9AE}" pid="4" name="LastSaved">
    <vt:filetime>2026-01-16T00:00:00Z</vt:filetime>
  </property>
  <property fmtid="{D5CDD505-2E9C-101B-9397-08002B2CF9AE}" pid="5" name="Producer">
    <vt:lpwstr>Adobe PDF library 17.00</vt:lpwstr>
  </property>
</Properties>
</file>