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24"/>
            <a:ext cx="10692130" cy="15120619"/>
            <a:chOff x="0" y="-24"/>
            <a:chExt cx="10692130" cy="15120619"/>
          </a:xfrm>
        </p:grpSpPr>
        <p:sp>
          <p:nvSpPr>
            <p:cNvPr id="3" name="object 3" descr=""/>
            <p:cNvSpPr/>
            <p:nvPr/>
          </p:nvSpPr>
          <p:spPr>
            <a:xfrm>
              <a:off x="0" y="-24"/>
              <a:ext cx="10692130" cy="13018135"/>
            </a:xfrm>
            <a:custGeom>
              <a:avLst/>
              <a:gdLst/>
              <a:ahLst/>
              <a:cxnLst/>
              <a:rect l="l" t="t" r="r" b="b"/>
              <a:pathLst>
                <a:path w="10692130" h="13018135">
                  <a:moveTo>
                    <a:pt x="0" y="13018020"/>
                  </a:moveTo>
                  <a:lnTo>
                    <a:pt x="10692003" y="13018020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3018020"/>
                  </a:lnTo>
                  <a:close/>
                </a:path>
              </a:pathLst>
            </a:custGeom>
            <a:solidFill>
              <a:srgbClr val="FCD3C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909" y="4696054"/>
              <a:ext cx="9439008" cy="6517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999" y="11378608"/>
              <a:ext cx="9038831" cy="50601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625" y="11974581"/>
              <a:ext cx="4664868" cy="17470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640" y="12222963"/>
              <a:ext cx="3926739" cy="17285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632" y="12470435"/>
              <a:ext cx="171576" cy="1715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642" y="12466558"/>
              <a:ext cx="149072" cy="16253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418" y="12474313"/>
              <a:ext cx="134124" cy="16325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6620" y="12480585"/>
              <a:ext cx="121386" cy="15293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5980" y="12490735"/>
              <a:ext cx="148323" cy="1422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9484" y="12485750"/>
              <a:ext cx="173443" cy="15625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3460" y="12466558"/>
              <a:ext cx="149072" cy="16253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3236" y="12474313"/>
              <a:ext cx="134124" cy="16325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6437" y="12480585"/>
              <a:ext cx="121386" cy="15293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5799" y="12490735"/>
              <a:ext cx="148323" cy="14222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91341" y="12483717"/>
              <a:ext cx="100355" cy="14464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1557" y="12479109"/>
              <a:ext cx="154701" cy="15570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335470" y="12591088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91" y="0"/>
                  </a:moveTo>
                  <a:lnTo>
                    <a:pt x="0" y="8674"/>
                  </a:lnTo>
                  <a:lnTo>
                    <a:pt x="10236" y="18285"/>
                  </a:lnTo>
                  <a:lnTo>
                    <a:pt x="21386" y="29517"/>
                  </a:lnTo>
                  <a:lnTo>
                    <a:pt x="31946" y="40888"/>
                  </a:lnTo>
                  <a:lnTo>
                    <a:pt x="40411" y="50914"/>
                  </a:lnTo>
                  <a:lnTo>
                    <a:pt x="51485" y="40767"/>
                  </a:lnTo>
                  <a:lnTo>
                    <a:pt x="42685" y="31025"/>
                  </a:lnTo>
                  <a:lnTo>
                    <a:pt x="32019" y="20107"/>
                  </a:lnTo>
                  <a:lnTo>
                    <a:pt x="20664" y="9327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8164" y="12470256"/>
              <a:ext cx="2821415" cy="17249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1625" y="12713086"/>
              <a:ext cx="1343176" cy="17600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07856" y="12716789"/>
              <a:ext cx="1236315" cy="17266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0444" y="12727119"/>
              <a:ext cx="145554" cy="15662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5018" y="12730620"/>
              <a:ext cx="171564" cy="15829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7291" y="12718998"/>
              <a:ext cx="340969" cy="168986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437672" y="12837067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540" y="2089"/>
                  </a:lnTo>
                  <a:lnTo>
                    <a:pt x="15718" y="2089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13" y="43341"/>
                  </a:lnTo>
                  <a:lnTo>
                    <a:pt x="33231" y="43341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6529" y="3135281"/>
              <a:ext cx="924350" cy="20031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0669" y="393789"/>
              <a:ext cx="6300927" cy="294355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74982" y="3130259"/>
              <a:ext cx="1990390" cy="204669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231908" y="3591102"/>
              <a:ext cx="5694680" cy="793115"/>
            </a:xfrm>
            <a:custGeom>
              <a:avLst/>
              <a:gdLst/>
              <a:ahLst/>
              <a:cxnLst/>
              <a:rect l="l" t="t" r="r" b="b"/>
              <a:pathLst>
                <a:path w="5694680" h="793114">
                  <a:moveTo>
                    <a:pt x="712177" y="667397"/>
                  </a:moveTo>
                  <a:lnTo>
                    <a:pt x="666750" y="600303"/>
                  </a:lnTo>
                  <a:lnTo>
                    <a:pt x="628434" y="558736"/>
                  </a:lnTo>
                  <a:lnTo>
                    <a:pt x="590524" y="521449"/>
                  </a:lnTo>
                  <a:lnTo>
                    <a:pt x="552894" y="487730"/>
                  </a:lnTo>
                  <a:lnTo>
                    <a:pt x="515404" y="456895"/>
                  </a:lnTo>
                  <a:lnTo>
                    <a:pt x="477951" y="428218"/>
                  </a:lnTo>
                  <a:lnTo>
                    <a:pt x="440410" y="401002"/>
                  </a:lnTo>
                  <a:lnTo>
                    <a:pt x="466242" y="364134"/>
                  </a:lnTo>
                  <a:lnTo>
                    <a:pt x="489915" y="327812"/>
                  </a:lnTo>
                  <a:lnTo>
                    <a:pt x="512305" y="290271"/>
                  </a:lnTo>
                  <a:lnTo>
                    <a:pt x="534327" y="249732"/>
                  </a:lnTo>
                  <a:lnTo>
                    <a:pt x="556895" y="204406"/>
                  </a:lnTo>
                  <a:lnTo>
                    <a:pt x="580898" y="152527"/>
                  </a:lnTo>
                  <a:lnTo>
                    <a:pt x="584847" y="133197"/>
                  </a:lnTo>
                  <a:lnTo>
                    <a:pt x="578929" y="117081"/>
                  </a:lnTo>
                  <a:lnTo>
                    <a:pt x="564108" y="105727"/>
                  </a:lnTo>
                  <a:lnTo>
                    <a:pt x="541388" y="100723"/>
                  </a:lnTo>
                  <a:lnTo>
                    <a:pt x="123444" y="100723"/>
                  </a:lnTo>
                  <a:lnTo>
                    <a:pt x="105664" y="108267"/>
                  </a:lnTo>
                  <a:lnTo>
                    <a:pt x="99733" y="124866"/>
                  </a:lnTo>
                  <a:lnTo>
                    <a:pt x="105664" y="141465"/>
                  </a:lnTo>
                  <a:lnTo>
                    <a:pt x="123444" y="149009"/>
                  </a:lnTo>
                  <a:lnTo>
                    <a:pt x="465874" y="149009"/>
                  </a:lnTo>
                  <a:lnTo>
                    <a:pt x="444957" y="199237"/>
                  </a:lnTo>
                  <a:lnTo>
                    <a:pt x="422770" y="247243"/>
                  </a:lnTo>
                  <a:lnTo>
                    <a:pt x="399199" y="293116"/>
                  </a:lnTo>
                  <a:lnTo>
                    <a:pt x="374116" y="336943"/>
                  </a:lnTo>
                  <a:lnTo>
                    <a:pt x="347421" y="378828"/>
                  </a:lnTo>
                  <a:lnTo>
                    <a:pt x="318998" y="418846"/>
                  </a:lnTo>
                  <a:lnTo>
                    <a:pt x="288721" y="457098"/>
                  </a:lnTo>
                  <a:lnTo>
                    <a:pt x="256489" y="493674"/>
                  </a:lnTo>
                  <a:lnTo>
                    <a:pt x="222186" y="528650"/>
                  </a:lnTo>
                  <a:lnTo>
                    <a:pt x="185686" y="562127"/>
                  </a:lnTo>
                  <a:lnTo>
                    <a:pt x="146875" y="594207"/>
                  </a:lnTo>
                  <a:lnTo>
                    <a:pt x="105638" y="624954"/>
                  </a:lnTo>
                  <a:lnTo>
                    <a:pt x="61861" y="654481"/>
                  </a:lnTo>
                  <a:lnTo>
                    <a:pt x="15443" y="682866"/>
                  </a:lnTo>
                  <a:lnTo>
                    <a:pt x="6235" y="689787"/>
                  </a:lnTo>
                  <a:lnTo>
                    <a:pt x="1054" y="697357"/>
                  </a:lnTo>
                  <a:lnTo>
                    <a:pt x="0" y="705586"/>
                  </a:lnTo>
                  <a:lnTo>
                    <a:pt x="3136" y="714476"/>
                  </a:lnTo>
                  <a:lnTo>
                    <a:pt x="8712" y="721753"/>
                  </a:lnTo>
                  <a:lnTo>
                    <a:pt x="16090" y="725233"/>
                  </a:lnTo>
                  <a:lnTo>
                    <a:pt x="25120" y="725093"/>
                  </a:lnTo>
                  <a:lnTo>
                    <a:pt x="84328" y="696493"/>
                  </a:lnTo>
                  <a:lnTo>
                    <a:pt x="131394" y="670026"/>
                  </a:lnTo>
                  <a:lnTo>
                    <a:pt x="176707" y="642061"/>
                  </a:lnTo>
                  <a:lnTo>
                    <a:pt x="220129" y="612584"/>
                  </a:lnTo>
                  <a:lnTo>
                    <a:pt x="261543" y="581558"/>
                  </a:lnTo>
                  <a:lnTo>
                    <a:pt x="300812" y="548957"/>
                  </a:lnTo>
                  <a:lnTo>
                    <a:pt x="337794" y="514743"/>
                  </a:lnTo>
                  <a:lnTo>
                    <a:pt x="372376" y="478904"/>
                  </a:lnTo>
                  <a:lnTo>
                    <a:pt x="404418" y="441401"/>
                  </a:lnTo>
                  <a:lnTo>
                    <a:pt x="440347" y="476135"/>
                  </a:lnTo>
                  <a:lnTo>
                    <a:pt x="473913" y="511327"/>
                  </a:lnTo>
                  <a:lnTo>
                    <a:pt x="505536" y="547331"/>
                  </a:lnTo>
                  <a:lnTo>
                    <a:pt x="535660" y="584504"/>
                  </a:lnTo>
                  <a:lnTo>
                    <a:pt x="564705" y="623201"/>
                  </a:lnTo>
                  <a:lnTo>
                    <a:pt x="593102" y="663778"/>
                  </a:lnTo>
                  <a:lnTo>
                    <a:pt x="621284" y="706564"/>
                  </a:lnTo>
                  <a:lnTo>
                    <a:pt x="629145" y="715327"/>
                  </a:lnTo>
                  <a:lnTo>
                    <a:pt x="638086" y="719302"/>
                  </a:lnTo>
                  <a:lnTo>
                    <a:pt x="647839" y="718680"/>
                  </a:lnTo>
                  <a:lnTo>
                    <a:pt x="658164" y="713600"/>
                  </a:lnTo>
                  <a:lnTo>
                    <a:pt x="700316" y="684618"/>
                  </a:lnTo>
                  <a:lnTo>
                    <a:pt x="708545" y="676630"/>
                  </a:lnTo>
                  <a:lnTo>
                    <a:pt x="712177" y="667397"/>
                  </a:lnTo>
                  <a:close/>
                </a:path>
                <a:path w="5694680" h="793114">
                  <a:moveTo>
                    <a:pt x="1500289" y="148882"/>
                  </a:moveTo>
                  <a:lnTo>
                    <a:pt x="1496021" y="134747"/>
                  </a:lnTo>
                  <a:lnTo>
                    <a:pt x="1484680" y="126873"/>
                  </a:lnTo>
                  <a:lnTo>
                    <a:pt x="1467815" y="124434"/>
                  </a:lnTo>
                  <a:lnTo>
                    <a:pt x="1383512" y="124193"/>
                  </a:lnTo>
                  <a:lnTo>
                    <a:pt x="1383512" y="164820"/>
                  </a:lnTo>
                  <a:lnTo>
                    <a:pt x="1366824" y="217055"/>
                  </a:lnTo>
                  <a:lnTo>
                    <a:pt x="1347254" y="267512"/>
                  </a:lnTo>
                  <a:lnTo>
                    <a:pt x="1325549" y="315595"/>
                  </a:lnTo>
                  <a:lnTo>
                    <a:pt x="1302067" y="361784"/>
                  </a:lnTo>
                  <a:lnTo>
                    <a:pt x="1277277" y="406285"/>
                  </a:lnTo>
                  <a:lnTo>
                    <a:pt x="1240459" y="377088"/>
                  </a:lnTo>
                  <a:lnTo>
                    <a:pt x="1201445" y="348538"/>
                  </a:lnTo>
                  <a:lnTo>
                    <a:pt x="1159941" y="320624"/>
                  </a:lnTo>
                  <a:lnTo>
                    <a:pt x="1125143" y="299173"/>
                  </a:lnTo>
                  <a:lnTo>
                    <a:pt x="1115656" y="293331"/>
                  </a:lnTo>
                  <a:lnTo>
                    <a:pt x="1068298" y="266674"/>
                  </a:lnTo>
                  <a:lnTo>
                    <a:pt x="1088783" y="241363"/>
                  </a:lnTo>
                  <a:lnTo>
                    <a:pt x="1106398" y="217055"/>
                  </a:lnTo>
                  <a:lnTo>
                    <a:pt x="1122514" y="192087"/>
                  </a:lnTo>
                  <a:lnTo>
                    <a:pt x="1138542" y="164820"/>
                  </a:lnTo>
                  <a:lnTo>
                    <a:pt x="1383512" y="164820"/>
                  </a:lnTo>
                  <a:lnTo>
                    <a:pt x="1383512" y="124193"/>
                  </a:lnTo>
                  <a:lnTo>
                    <a:pt x="1163129" y="123545"/>
                  </a:lnTo>
                  <a:lnTo>
                    <a:pt x="1170889" y="108521"/>
                  </a:lnTo>
                  <a:lnTo>
                    <a:pt x="1178394" y="93586"/>
                  </a:lnTo>
                  <a:lnTo>
                    <a:pt x="1185722" y="78473"/>
                  </a:lnTo>
                  <a:lnTo>
                    <a:pt x="1192974" y="62966"/>
                  </a:lnTo>
                  <a:lnTo>
                    <a:pt x="1196314" y="51333"/>
                  </a:lnTo>
                  <a:lnTo>
                    <a:pt x="1194625" y="41668"/>
                  </a:lnTo>
                  <a:lnTo>
                    <a:pt x="1188173" y="34315"/>
                  </a:lnTo>
                  <a:lnTo>
                    <a:pt x="1177175" y="29603"/>
                  </a:lnTo>
                  <a:lnTo>
                    <a:pt x="1142060" y="19939"/>
                  </a:lnTo>
                  <a:lnTo>
                    <a:pt x="1131049" y="18592"/>
                  </a:lnTo>
                  <a:lnTo>
                    <a:pt x="1121752" y="21043"/>
                  </a:lnTo>
                  <a:lnTo>
                    <a:pt x="1114285" y="27101"/>
                  </a:lnTo>
                  <a:lnTo>
                    <a:pt x="1108697" y="36626"/>
                  </a:lnTo>
                  <a:lnTo>
                    <a:pt x="1087945" y="83489"/>
                  </a:lnTo>
                  <a:lnTo>
                    <a:pt x="1066419" y="127622"/>
                  </a:lnTo>
                  <a:lnTo>
                    <a:pt x="1043686" y="169214"/>
                  </a:lnTo>
                  <a:lnTo>
                    <a:pt x="1019378" y="208470"/>
                  </a:lnTo>
                  <a:lnTo>
                    <a:pt x="993101" y="245567"/>
                  </a:lnTo>
                  <a:lnTo>
                    <a:pt x="964438" y="280733"/>
                  </a:lnTo>
                  <a:lnTo>
                    <a:pt x="932992" y="314121"/>
                  </a:lnTo>
                  <a:lnTo>
                    <a:pt x="898385" y="345960"/>
                  </a:lnTo>
                  <a:lnTo>
                    <a:pt x="860196" y="376440"/>
                  </a:lnTo>
                  <a:lnTo>
                    <a:pt x="851433" y="384479"/>
                  </a:lnTo>
                  <a:lnTo>
                    <a:pt x="847369" y="392785"/>
                  </a:lnTo>
                  <a:lnTo>
                    <a:pt x="847737" y="401256"/>
                  </a:lnTo>
                  <a:lnTo>
                    <a:pt x="852309" y="409803"/>
                  </a:lnTo>
                  <a:lnTo>
                    <a:pt x="859891" y="417055"/>
                  </a:lnTo>
                  <a:lnTo>
                    <a:pt x="868222" y="420446"/>
                  </a:lnTo>
                  <a:lnTo>
                    <a:pt x="877366" y="420039"/>
                  </a:lnTo>
                  <a:lnTo>
                    <a:pt x="931811" y="387324"/>
                  </a:lnTo>
                  <a:lnTo>
                    <a:pt x="970508" y="358876"/>
                  </a:lnTo>
                  <a:lnTo>
                    <a:pt x="1004100" y="329755"/>
                  </a:lnTo>
                  <a:lnTo>
                    <a:pt x="1033170" y="299173"/>
                  </a:lnTo>
                  <a:lnTo>
                    <a:pt x="1083398" y="330720"/>
                  </a:lnTo>
                  <a:lnTo>
                    <a:pt x="1127810" y="361784"/>
                  </a:lnTo>
                  <a:lnTo>
                    <a:pt x="1167841" y="393103"/>
                  </a:lnTo>
                  <a:lnTo>
                    <a:pt x="1205420" y="425792"/>
                  </a:lnTo>
                  <a:lnTo>
                    <a:pt x="1242148" y="460717"/>
                  </a:lnTo>
                  <a:lnTo>
                    <a:pt x="1206588" y="503986"/>
                  </a:lnTo>
                  <a:lnTo>
                    <a:pt x="1170178" y="543839"/>
                  </a:lnTo>
                  <a:lnTo>
                    <a:pt x="1132624" y="580631"/>
                  </a:lnTo>
                  <a:lnTo>
                    <a:pt x="1093660" y="614705"/>
                  </a:lnTo>
                  <a:lnTo>
                    <a:pt x="1053007" y="646442"/>
                  </a:lnTo>
                  <a:lnTo>
                    <a:pt x="1010399" y="676186"/>
                  </a:lnTo>
                  <a:lnTo>
                    <a:pt x="965542" y="704303"/>
                  </a:lnTo>
                  <a:lnTo>
                    <a:pt x="918159" y="731164"/>
                  </a:lnTo>
                  <a:lnTo>
                    <a:pt x="908812" y="737552"/>
                  </a:lnTo>
                  <a:lnTo>
                    <a:pt x="903338" y="744766"/>
                  </a:lnTo>
                  <a:lnTo>
                    <a:pt x="901979" y="752652"/>
                  </a:lnTo>
                  <a:lnTo>
                    <a:pt x="904989" y="761022"/>
                  </a:lnTo>
                  <a:lnTo>
                    <a:pt x="910551" y="767549"/>
                  </a:lnTo>
                  <a:lnTo>
                    <a:pt x="917930" y="771105"/>
                  </a:lnTo>
                  <a:lnTo>
                    <a:pt x="926960" y="771385"/>
                  </a:lnTo>
                  <a:lnTo>
                    <a:pt x="937463" y="768045"/>
                  </a:lnTo>
                  <a:lnTo>
                    <a:pt x="980490" y="748385"/>
                  </a:lnTo>
                  <a:lnTo>
                    <a:pt x="1022858" y="726795"/>
                  </a:lnTo>
                  <a:lnTo>
                    <a:pt x="1064526" y="703199"/>
                  </a:lnTo>
                  <a:lnTo>
                    <a:pt x="1105446" y="677468"/>
                  </a:lnTo>
                  <a:lnTo>
                    <a:pt x="1145540" y="649503"/>
                  </a:lnTo>
                  <a:lnTo>
                    <a:pt x="1184757" y="619226"/>
                  </a:lnTo>
                  <a:lnTo>
                    <a:pt x="1223048" y="586511"/>
                  </a:lnTo>
                  <a:lnTo>
                    <a:pt x="1260348" y="551281"/>
                  </a:lnTo>
                  <a:lnTo>
                    <a:pt x="1296593" y="513410"/>
                  </a:lnTo>
                  <a:lnTo>
                    <a:pt x="1308049" y="529602"/>
                  </a:lnTo>
                  <a:lnTo>
                    <a:pt x="1321727" y="547535"/>
                  </a:lnTo>
                  <a:lnTo>
                    <a:pt x="1338211" y="568591"/>
                  </a:lnTo>
                  <a:lnTo>
                    <a:pt x="1358049" y="594182"/>
                  </a:lnTo>
                  <a:lnTo>
                    <a:pt x="1366913" y="602538"/>
                  </a:lnTo>
                  <a:lnTo>
                    <a:pt x="1376273" y="606374"/>
                  </a:lnTo>
                  <a:lnTo>
                    <a:pt x="1385963" y="605421"/>
                  </a:lnTo>
                  <a:lnTo>
                    <a:pt x="1395806" y="599452"/>
                  </a:lnTo>
                  <a:lnTo>
                    <a:pt x="1425663" y="574878"/>
                  </a:lnTo>
                  <a:lnTo>
                    <a:pt x="1433233" y="566013"/>
                  </a:lnTo>
                  <a:lnTo>
                    <a:pt x="1436090" y="556653"/>
                  </a:lnTo>
                  <a:lnTo>
                    <a:pt x="1434299" y="547535"/>
                  </a:lnTo>
                  <a:lnTo>
                    <a:pt x="1407121" y="516470"/>
                  </a:lnTo>
                  <a:lnTo>
                    <a:pt x="1403985" y="513410"/>
                  </a:lnTo>
                  <a:lnTo>
                    <a:pt x="1376578" y="486448"/>
                  </a:lnTo>
                  <a:lnTo>
                    <a:pt x="1364869" y="475322"/>
                  </a:lnTo>
                  <a:lnTo>
                    <a:pt x="1353477" y="465023"/>
                  </a:lnTo>
                  <a:lnTo>
                    <a:pt x="1342250" y="455460"/>
                  </a:lnTo>
                  <a:lnTo>
                    <a:pt x="1373936" y="409803"/>
                  </a:lnTo>
                  <a:lnTo>
                    <a:pt x="1402575" y="365086"/>
                  </a:lnTo>
                  <a:lnTo>
                    <a:pt x="1428635" y="320014"/>
                  </a:lnTo>
                  <a:lnTo>
                    <a:pt x="1452562" y="273342"/>
                  </a:lnTo>
                  <a:lnTo>
                    <a:pt x="1474838" y="223799"/>
                  </a:lnTo>
                  <a:lnTo>
                    <a:pt x="1495907" y="170103"/>
                  </a:lnTo>
                  <a:lnTo>
                    <a:pt x="1496999" y="164820"/>
                  </a:lnTo>
                  <a:lnTo>
                    <a:pt x="1500289" y="148882"/>
                  </a:lnTo>
                  <a:close/>
                </a:path>
                <a:path w="5694680" h="793114">
                  <a:moveTo>
                    <a:pt x="2202942" y="395986"/>
                  </a:moveTo>
                  <a:lnTo>
                    <a:pt x="2139721" y="352907"/>
                  </a:lnTo>
                  <a:lnTo>
                    <a:pt x="2093112" y="335661"/>
                  </a:lnTo>
                  <a:lnTo>
                    <a:pt x="2046897" y="320306"/>
                  </a:lnTo>
                  <a:lnTo>
                    <a:pt x="2000770" y="306844"/>
                  </a:lnTo>
                  <a:lnTo>
                    <a:pt x="1954441" y="295275"/>
                  </a:lnTo>
                  <a:lnTo>
                    <a:pt x="1907603" y="285610"/>
                  </a:lnTo>
                  <a:lnTo>
                    <a:pt x="1859965" y="277825"/>
                  </a:lnTo>
                  <a:lnTo>
                    <a:pt x="1811223" y="271945"/>
                  </a:lnTo>
                  <a:lnTo>
                    <a:pt x="1800021" y="272110"/>
                  </a:lnTo>
                  <a:lnTo>
                    <a:pt x="1791462" y="275234"/>
                  </a:lnTo>
                  <a:lnTo>
                    <a:pt x="1785531" y="281330"/>
                  </a:lnTo>
                  <a:lnTo>
                    <a:pt x="1782241" y="290385"/>
                  </a:lnTo>
                  <a:lnTo>
                    <a:pt x="1782216" y="299923"/>
                  </a:lnTo>
                  <a:lnTo>
                    <a:pt x="1785975" y="307492"/>
                  </a:lnTo>
                  <a:lnTo>
                    <a:pt x="1793354" y="313093"/>
                  </a:lnTo>
                  <a:lnTo>
                    <a:pt x="1804200" y="316725"/>
                  </a:lnTo>
                  <a:lnTo>
                    <a:pt x="1855495" y="329679"/>
                  </a:lnTo>
                  <a:lnTo>
                    <a:pt x="1905088" y="345198"/>
                  </a:lnTo>
                  <a:lnTo>
                    <a:pt x="1953374" y="363258"/>
                  </a:lnTo>
                  <a:lnTo>
                    <a:pt x="2000808" y="383857"/>
                  </a:lnTo>
                  <a:lnTo>
                    <a:pt x="2047811" y="406984"/>
                  </a:lnTo>
                  <a:lnTo>
                    <a:pt x="2094814" y="432600"/>
                  </a:lnTo>
                  <a:lnTo>
                    <a:pt x="2142248" y="460717"/>
                  </a:lnTo>
                  <a:lnTo>
                    <a:pt x="2153056" y="464997"/>
                  </a:lnTo>
                  <a:lnTo>
                    <a:pt x="2162873" y="464667"/>
                  </a:lnTo>
                  <a:lnTo>
                    <a:pt x="2171382" y="459740"/>
                  </a:lnTo>
                  <a:lnTo>
                    <a:pt x="2178240" y="450189"/>
                  </a:lnTo>
                  <a:lnTo>
                    <a:pt x="2199309" y="407162"/>
                  </a:lnTo>
                  <a:lnTo>
                    <a:pt x="2202942" y="395986"/>
                  </a:lnTo>
                  <a:close/>
                </a:path>
                <a:path w="5694680" h="793114">
                  <a:moveTo>
                    <a:pt x="2212314" y="149656"/>
                  </a:moveTo>
                  <a:lnTo>
                    <a:pt x="2142325" y="110896"/>
                  </a:lnTo>
                  <a:lnTo>
                    <a:pt x="2092223" y="96583"/>
                  </a:lnTo>
                  <a:lnTo>
                    <a:pt x="2043315" y="84124"/>
                  </a:lnTo>
                  <a:lnTo>
                    <a:pt x="1995170" y="73507"/>
                  </a:lnTo>
                  <a:lnTo>
                    <a:pt x="1947354" y="64693"/>
                  </a:lnTo>
                  <a:lnTo>
                    <a:pt x="1899437" y="57670"/>
                  </a:lnTo>
                  <a:lnTo>
                    <a:pt x="1850974" y="52425"/>
                  </a:lnTo>
                  <a:lnTo>
                    <a:pt x="1801558" y="48920"/>
                  </a:lnTo>
                  <a:lnTo>
                    <a:pt x="1790877" y="49745"/>
                  </a:lnTo>
                  <a:lnTo>
                    <a:pt x="1782572" y="53530"/>
                  </a:lnTo>
                  <a:lnTo>
                    <a:pt x="1776742" y="60274"/>
                  </a:lnTo>
                  <a:lnTo>
                    <a:pt x="1773466" y="69989"/>
                  </a:lnTo>
                  <a:lnTo>
                    <a:pt x="1773567" y="79527"/>
                  </a:lnTo>
                  <a:lnTo>
                    <a:pt x="1777631" y="86995"/>
                  </a:lnTo>
                  <a:lnTo>
                    <a:pt x="1785315" y="92329"/>
                  </a:lnTo>
                  <a:lnTo>
                    <a:pt x="1796300" y="95453"/>
                  </a:lnTo>
                  <a:lnTo>
                    <a:pt x="1845271" y="104254"/>
                  </a:lnTo>
                  <a:lnTo>
                    <a:pt x="1892363" y="114884"/>
                  </a:lnTo>
                  <a:lnTo>
                    <a:pt x="1938020" y="127304"/>
                  </a:lnTo>
                  <a:lnTo>
                    <a:pt x="1982660" y="141554"/>
                  </a:lnTo>
                  <a:lnTo>
                    <a:pt x="2026729" y="157607"/>
                  </a:lnTo>
                  <a:lnTo>
                    <a:pt x="2070658" y="175463"/>
                  </a:lnTo>
                  <a:lnTo>
                    <a:pt x="2114867" y="195135"/>
                  </a:lnTo>
                  <a:lnTo>
                    <a:pt x="2159800" y="216623"/>
                  </a:lnTo>
                  <a:lnTo>
                    <a:pt x="2170950" y="220103"/>
                  </a:lnTo>
                  <a:lnTo>
                    <a:pt x="2180552" y="218821"/>
                  </a:lnTo>
                  <a:lnTo>
                    <a:pt x="2188324" y="212915"/>
                  </a:lnTo>
                  <a:lnTo>
                    <a:pt x="2194052" y="202577"/>
                  </a:lnTo>
                  <a:lnTo>
                    <a:pt x="2209850" y="161315"/>
                  </a:lnTo>
                  <a:lnTo>
                    <a:pt x="2212314" y="149656"/>
                  </a:lnTo>
                  <a:close/>
                </a:path>
                <a:path w="5694680" h="793114">
                  <a:moveTo>
                    <a:pt x="2270696" y="700659"/>
                  </a:moveTo>
                  <a:lnTo>
                    <a:pt x="2205799" y="651510"/>
                  </a:lnTo>
                  <a:lnTo>
                    <a:pt x="2156637" y="629094"/>
                  </a:lnTo>
                  <a:lnTo>
                    <a:pt x="2107831" y="608609"/>
                  </a:lnTo>
                  <a:lnTo>
                    <a:pt x="2059190" y="590092"/>
                  </a:lnTo>
                  <a:lnTo>
                    <a:pt x="2010537" y="573544"/>
                  </a:lnTo>
                  <a:lnTo>
                    <a:pt x="1961667" y="559015"/>
                  </a:lnTo>
                  <a:lnTo>
                    <a:pt x="1912404" y="546493"/>
                  </a:lnTo>
                  <a:lnTo>
                    <a:pt x="1862543" y="536028"/>
                  </a:lnTo>
                  <a:lnTo>
                    <a:pt x="1811896" y="527621"/>
                  </a:lnTo>
                  <a:lnTo>
                    <a:pt x="1760296" y="521309"/>
                  </a:lnTo>
                  <a:lnTo>
                    <a:pt x="1749094" y="521614"/>
                  </a:lnTo>
                  <a:lnTo>
                    <a:pt x="1740535" y="525043"/>
                  </a:lnTo>
                  <a:lnTo>
                    <a:pt x="1734616" y="531431"/>
                  </a:lnTo>
                  <a:lnTo>
                    <a:pt x="1731327" y="540626"/>
                  </a:lnTo>
                  <a:lnTo>
                    <a:pt x="1731289" y="550303"/>
                  </a:lnTo>
                  <a:lnTo>
                    <a:pt x="1735048" y="558177"/>
                  </a:lnTo>
                  <a:lnTo>
                    <a:pt x="1742427" y="564083"/>
                  </a:lnTo>
                  <a:lnTo>
                    <a:pt x="1753273" y="567855"/>
                  </a:lnTo>
                  <a:lnTo>
                    <a:pt x="1802701" y="579310"/>
                  </a:lnTo>
                  <a:lnTo>
                    <a:pt x="1850555" y="592620"/>
                  </a:lnTo>
                  <a:lnTo>
                    <a:pt x="1897062" y="607796"/>
                  </a:lnTo>
                  <a:lnTo>
                    <a:pt x="1942515" y="624852"/>
                  </a:lnTo>
                  <a:lnTo>
                    <a:pt x="1987156" y="643788"/>
                  </a:lnTo>
                  <a:lnTo>
                    <a:pt x="2031238" y="664629"/>
                  </a:lnTo>
                  <a:lnTo>
                    <a:pt x="2075027" y="687374"/>
                  </a:lnTo>
                  <a:lnTo>
                    <a:pt x="2118779" y="712038"/>
                  </a:lnTo>
                  <a:lnTo>
                    <a:pt x="2162759" y="738632"/>
                  </a:lnTo>
                  <a:lnTo>
                    <a:pt x="2207209" y="767156"/>
                  </a:lnTo>
                  <a:lnTo>
                    <a:pt x="2218029" y="772083"/>
                  </a:lnTo>
                  <a:lnTo>
                    <a:pt x="2266823" y="712038"/>
                  </a:lnTo>
                  <a:lnTo>
                    <a:pt x="2266924" y="711835"/>
                  </a:lnTo>
                  <a:lnTo>
                    <a:pt x="2270696" y="700659"/>
                  </a:lnTo>
                  <a:close/>
                </a:path>
                <a:path w="5694680" h="793114">
                  <a:moveTo>
                    <a:pt x="3182797" y="262280"/>
                  </a:moveTo>
                  <a:lnTo>
                    <a:pt x="3181159" y="252285"/>
                  </a:lnTo>
                  <a:lnTo>
                    <a:pt x="3176219" y="244830"/>
                  </a:lnTo>
                  <a:lnTo>
                    <a:pt x="3167989" y="240182"/>
                  </a:lnTo>
                  <a:lnTo>
                    <a:pt x="3156458" y="238582"/>
                  </a:lnTo>
                  <a:lnTo>
                    <a:pt x="2907969" y="238582"/>
                  </a:lnTo>
                  <a:lnTo>
                    <a:pt x="2907969" y="41897"/>
                  </a:lnTo>
                  <a:lnTo>
                    <a:pt x="2906318" y="30365"/>
                  </a:lnTo>
                  <a:lnTo>
                    <a:pt x="2901378" y="22136"/>
                  </a:lnTo>
                  <a:lnTo>
                    <a:pt x="2893149" y="17195"/>
                  </a:lnTo>
                  <a:lnTo>
                    <a:pt x="2881617" y="15557"/>
                  </a:lnTo>
                  <a:lnTo>
                    <a:pt x="2840355" y="15557"/>
                  </a:lnTo>
                  <a:lnTo>
                    <a:pt x="2829204" y="16306"/>
                  </a:lnTo>
                  <a:lnTo>
                    <a:pt x="2820936" y="20929"/>
                  </a:lnTo>
                  <a:lnTo>
                    <a:pt x="2815793" y="29006"/>
                  </a:lnTo>
                  <a:lnTo>
                    <a:pt x="2814015" y="40144"/>
                  </a:lnTo>
                  <a:lnTo>
                    <a:pt x="2814015" y="238582"/>
                  </a:lnTo>
                  <a:lnTo>
                    <a:pt x="2504071" y="238582"/>
                  </a:lnTo>
                  <a:lnTo>
                    <a:pt x="2492425" y="240182"/>
                  </a:lnTo>
                  <a:lnTo>
                    <a:pt x="2483980" y="244830"/>
                  </a:lnTo>
                  <a:lnTo>
                    <a:pt x="2479002" y="252285"/>
                  </a:lnTo>
                  <a:lnTo>
                    <a:pt x="2477732" y="262280"/>
                  </a:lnTo>
                  <a:lnTo>
                    <a:pt x="2479865" y="272796"/>
                  </a:lnTo>
                  <a:lnTo>
                    <a:pt x="2484971" y="280504"/>
                  </a:lnTo>
                  <a:lnTo>
                    <a:pt x="2493035" y="285254"/>
                  </a:lnTo>
                  <a:lnTo>
                    <a:pt x="2504071" y="286880"/>
                  </a:lnTo>
                  <a:lnTo>
                    <a:pt x="2814904" y="286880"/>
                  </a:lnTo>
                  <a:lnTo>
                    <a:pt x="2812275" y="345414"/>
                  </a:lnTo>
                  <a:lnTo>
                    <a:pt x="2806738" y="400037"/>
                  </a:lnTo>
                  <a:lnTo>
                    <a:pt x="2797835" y="450989"/>
                  </a:lnTo>
                  <a:lnTo>
                    <a:pt x="2785160" y="498500"/>
                  </a:lnTo>
                  <a:lnTo>
                    <a:pt x="2768244" y="542823"/>
                  </a:lnTo>
                  <a:lnTo>
                    <a:pt x="2746679" y="584187"/>
                  </a:lnTo>
                  <a:lnTo>
                    <a:pt x="2720009" y="622846"/>
                  </a:lnTo>
                  <a:lnTo>
                    <a:pt x="2687802" y="659053"/>
                  </a:lnTo>
                  <a:lnTo>
                    <a:pt x="2649626" y="693026"/>
                  </a:lnTo>
                  <a:lnTo>
                    <a:pt x="2605036" y="725017"/>
                  </a:lnTo>
                  <a:lnTo>
                    <a:pt x="2596362" y="732421"/>
                  </a:lnTo>
                  <a:lnTo>
                    <a:pt x="2591549" y="740168"/>
                  </a:lnTo>
                  <a:lnTo>
                    <a:pt x="2590850" y="748233"/>
                  </a:lnTo>
                  <a:lnTo>
                    <a:pt x="2594508" y="756627"/>
                  </a:lnTo>
                  <a:lnTo>
                    <a:pt x="2601074" y="763397"/>
                  </a:lnTo>
                  <a:lnTo>
                    <a:pt x="2608884" y="766724"/>
                  </a:lnTo>
                  <a:lnTo>
                    <a:pt x="2617851" y="766749"/>
                  </a:lnTo>
                  <a:lnTo>
                    <a:pt x="2627871" y="763651"/>
                  </a:lnTo>
                  <a:lnTo>
                    <a:pt x="2675217" y="738886"/>
                  </a:lnTo>
                  <a:lnTo>
                    <a:pt x="2717711" y="710831"/>
                  </a:lnTo>
                  <a:lnTo>
                    <a:pt x="2755493" y="679640"/>
                  </a:lnTo>
                  <a:lnTo>
                    <a:pt x="2788716" y="645502"/>
                  </a:lnTo>
                  <a:lnTo>
                    <a:pt x="2817545" y="608584"/>
                  </a:lnTo>
                  <a:lnTo>
                    <a:pt x="2842120" y="569048"/>
                  </a:lnTo>
                  <a:lnTo>
                    <a:pt x="2862592" y="527088"/>
                  </a:lnTo>
                  <a:lnTo>
                    <a:pt x="2879128" y="482866"/>
                  </a:lnTo>
                  <a:lnTo>
                    <a:pt x="2891866" y="436562"/>
                  </a:lnTo>
                  <a:lnTo>
                    <a:pt x="2900959" y="388353"/>
                  </a:lnTo>
                  <a:lnTo>
                    <a:pt x="2906572" y="338391"/>
                  </a:lnTo>
                  <a:lnTo>
                    <a:pt x="2908846" y="286880"/>
                  </a:lnTo>
                  <a:lnTo>
                    <a:pt x="3156458" y="286880"/>
                  </a:lnTo>
                  <a:lnTo>
                    <a:pt x="3167989" y="285254"/>
                  </a:lnTo>
                  <a:lnTo>
                    <a:pt x="3176219" y="280504"/>
                  </a:lnTo>
                  <a:lnTo>
                    <a:pt x="3181159" y="272796"/>
                  </a:lnTo>
                  <a:lnTo>
                    <a:pt x="3182797" y="262280"/>
                  </a:lnTo>
                  <a:close/>
                </a:path>
                <a:path w="5694680" h="793114">
                  <a:moveTo>
                    <a:pt x="3917810" y="384327"/>
                  </a:moveTo>
                  <a:lnTo>
                    <a:pt x="3916337" y="373964"/>
                  </a:lnTo>
                  <a:lnTo>
                    <a:pt x="3911892" y="366547"/>
                  </a:lnTo>
                  <a:lnTo>
                    <a:pt x="3904475" y="362102"/>
                  </a:lnTo>
                  <a:lnTo>
                    <a:pt x="3894099" y="360616"/>
                  </a:lnTo>
                  <a:lnTo>
                    <a:pt x="3407664" y="360616"/>
                  </a:lnTo>
                  <a:lnTo>
                    <a:pt x="3397288" y="362102"/>
                  </a:lnTo>
                  <a:lnTo>
                    <a:pt x="3389884" y="366547"/>
                  </a:lnTo>
                  <a:lnTo>
                    <a:pt x="3385439" y="373964"/>
                  </a:lnTo>
                  <a:lnTo>
                    <a:pt x="3383953" y="384327"/>
                  </a:lnTo>
                  <a:lnTo>
                    <a:pt x="3385439" y="394703"/>
                  </a:lnTo>
                  <a:lnTo>
                    <a:pt x="3389884" y="402107"/>
                  </a:lnTo>
                  <a:lnTo>
                    <a:pt x="3397288" y="406565"/>
                  </a:lnTo>
                  <a:lnTo>
                    <a:pt x="3407664" y="408038"/>
                  </a:lnTo>
                  <a:lnTo>
                    <a:pt x="3894099" y="408038"/>
                  </a:lnTo>
                  <a:lnTo>
                    <a:pt x="3904475" y="406565"/>
                  </a:lnTo>
                  <a:lnTo>
                    <a:pt x="3911892" y="402107"/>
                  </a:lnTo>
                  <a:lnTo>
                    <a:pt x="3916337" y="394703"/>
                  </a:lnTo>
                  <a:lnTo>
                    <a:pt x="3917810" y="384327"/>
                  </a:lnTo>
                  <a:close/>
                </a:path>
                <a:path w="5694680" h="793114">
                  <a:moveTo>
                    <a:pt x="3968737" y="108623"/>
                  </a:moveTo>
                  <a:lnTo>
                    <a:pt x="3967264" y="98247"/>
                  </a:lnTo>
                  <a:lnTo>
                    <a:pt x="3962819" y="90843"/>
                  </a:lnTo>
                  <a:lnTo>
                    <a:pt x="3955402" y="86398"/>
                  </a:lnTo>
                  <a:lnTo>
                    <a:pt x="3945026" y="84912"/>
                  </a:lnTo>
                  <a:lnTo>
                    <a:pt x="3356724" y="84912"/>
                  </a:lnTo>
                  <a:lnTo>
                    <a:pt x="3346361" y="86398"/>
                  </a:lnTo>
                  <a:lnTo>
                    <a:pt x="3338957" y="90843"/>
                  </a:lnTo>
                  <a:lnTo>
                    <a:pt x="3334512" y="98247"/>
                  </a:lnTo>
                  <a:lnTo>
                    <a:pt x="3333026" y="108623"/>
                  </a:lnTo>
                  <a:lnTo>
                    <a:pt x="3333026" y="110375"/>
                  </a:lnTo>
                  <a:lnTo>
                    <a:pt x="3334512" y="120751"/>
                  </a:lnTo>
                  <a:lnTo>
                    <a:pt x="3338957" y="128168"/>
                  </a:lnTo>
                  <a:lnTo>
                    <a:pt x="3346361" y="132613"/>
                  </a:lnTo>
                  <a:lnTo>
                    <a:pt x="3356724" y="134086"/>
                  </a:lnTo>
                  <a:lnTo>
                    <a:pt x="3945026" y="134086"/>
                  </a:lnTo>
                  <a:lnTo>
                    <a:pt x="3955402" y="132613"/>
                  </a:lnTo>
                  <a:lnTo>
                    <a:pt x="3962819" y="128168"/>
                  </a:lnTo>
                  <a:lnTo>
                    <a:pt x="3967264" y="120751"/>
                  </a:lnTo>
                  <a:lnTo>
                    <a:pt x="3968737" y="110375"/>
                  </a:lnTo>
                  <a:lnTo>
                    <a:pt x="3968737" y="108623"/>
                  </a:lnTo>
                  <a:close/>
                </a:path>
                <a:path w="5694680" h="793114">
                  <a:moveTo>
                    <a:pt x="4025811" y="700430"/>
                  </a:moveTo>
                  <a:lnTo>
                    <a:pt x="4024338" y="690067"/>
                  </a:lnTo>
                  <a:lnTo>
                    <a:pt x="4019893" y="682650"/>
                  </a:lnTo>
                  <a:lnTo>
                    <a:pt x="4012476" y="678192"/>
                  </a:lnTo>
                  <a:lnTo>
                    <a:pt x="4002100" y="676706"/>
                  </a:lnTo>
                  <a:lnTo>
                    <a:pt x="3299663" y="676706"/>
                  </a:lnTo>
                  <a:lnTo>
                    <a:pt x="3289287" y="678192"/>
                  </a:lnTo>
                  <a:lnTo>
                    <a:pt x="3281883" y="682650"/>
                  </a:lnTo>
                  <a:lnTo>
                    <a:pt x="3277438" y="690067"/>
                  </a:lnTo>
                  <a:lnTo>
                    <a:pt x="3275952" y="700430"/>
                  </a:lnTo>
                  <a:lnTo>
                    <a:pt x="3275952" y="702170"/>
                  </a:lnTo>
                  <a:lnTo>
                    <a:pt x="3277438" y="712558"/>
                  </a:lnTo>
                  <a:lnTo>
                    <a:pt x="3281883" y="719963"/>
                  </a:lnTo>
                  <a:lnTo>
                    <a:pt x="3289287" y="724420"/>
                  </a:lnTo>
                  <a:lnTo>
                    <a:pt x="3299663" y="725893"/>
                  </a:lnTo>
                  <a:lnTo>
                    <a:pt x="4002100" y="725893"/>
                  </a:lnTo>
                  <a:lnTo>
                    <a:pt x="4012476" y="724420"/>
                  </a:lnTo>
                  <a:lnTo>
                    <a:pt x="4019893" y="719963"/>
                  </a:lnTo>
                  <a:lnTo>
                    <a:pt x="4024338" y="712558"/>
                  </a:lnTo>
                  <a:lnTo>
                    <a:pt x="4025811" y="702170"/>
                  </a:lnTo>
                  <a:lnTo>
                    <a:pt x="4025811" y="700430"/>
                  </a:lnTo>
                  <a:close/>
                </a:path>
                <a:path w="5694680" h="793114">
                  <a:moveTo>
                    <a:pt x="4849507" y="603834"/>
                  </a:moveTo>
                  <a:lnTo>
                    <a:pt x="4790681" y="572236"/>
                  </a:lnTo>
                  <a:lnTo>
                    <a:pt x="4780140" y="572566"/>
                  </a:lnTo>
                  <a:lnTo>
                    <a:pt x="4772228" y="576186"/>
                  </a:lnTo>
                  <a:lnTo>
                    <a:pt x="4766970" y="583107"/>
                  </a:lnTo>
                  <a:lnTo>
                    <a:pt x="4764341" y="593305"/>
                  </a:lnTo>
                  <a:lnTo>
                    <a:pt x="4761598" y="612800"/>
                  </a:lnTo>
                  <a:lnTo>
                    <a:pt x="4758855" y="631393"/>
                  </a:lnTo>
                  <a:lnTo>
                    <a:pt x="4747933" y="672668"/>
                  </a:lnTo>
                  <a:lnTo>
                    <a:pt x="4707140" y="712330"/>
                  </a:lnTo>
                  <a:lnTo>
                    <a:pt x="4663364" y="725881"/>
                  </a:lnTo>
                  <a:lnTo>
                    <a:pt x="4456150" y="730275"/>
                  </a:lnTo>
                  <a:lnTo>
                    <a:pt x="4422076" y="729970"/>
                  </a:lnTo>
                  <a:lnTo>
                    <a:pt x="4306887" y="725881"/>
                  </a:lnTo>
                  <a:lnTo>
                    <a:pt x="4258107" y="712330"/>
                  </a:lnTo>
                  <a:lnTo>
                    <a:pt x="4250766" y="646861"/>
                  </a:lnTo>
                  <a:lnTo>
                    <a:pt x="4250690" y="476529"/>
                  </a:lnTo>
                  <a:lnTo>
                    <a:pt x="4724832" y="476529"/>
                  </a:lnTo>
                  <a:lnTo>
                    <a:pt x="4724832" y="490562"/>
                  </a:lnTo>
                  <a:lnTo>
                    <a:pt x="4726305" y="500938"/>
                  </a:lnTo>
                  <a:lnTo>
                    <a:pt x="4730750" y="508355"/>
                  </a:lnTo>
                  <a:lnTo>
                    <a:pt x="4738154" y="512800"/>
                  </a:lnTo>
                  <a:lnTo>
                    <a:pt x="4748530" y="514273"/>
                  </a:lnTo>
                  <a:lnTo>
                    <a:pt x="4788928" y="514273"/>
                  </a:lnTo>
                  <a:lnTo>
                    <a:pt x="4799292" y="512800"/>
                  </a:lnTo>
                  <a:lnTo>
                    <a:pt x="4806696" y="508355"/>
                  </a:lnTo>
                  <a:lnTo>
                    <a:pt x="4811153" y="500938"/>
                  </a:lnTo>
                  <a:lnTo>
                    <a:pt x="4812639" y="490562"/>
                  </a:lnTo>
                  <a:lnTo>
                    <a:pt x="4812639" y="476529"/>
                  </a:lnTo>
                  <a:lnTo>
                    <a:pt x="4812639" y="430860"/>
                  </a:lnTo>
                  <a:lnTo>
                    <a:pt x="4812639" y="256133"/>
                  </a:lnTo>
                  <a:lnTo>
                    <a:pt x="4812639" y="237693"/>
                  </a:lnTo>
                  <a:lnTo>
                    <a:pt x="4811153" y="227330"/>
                  </a:lnTo>
                  <a:lnTo>
                    <a:pt x="4806708" y="219913"/>
                  </a:lnTo>
                  <a:lnTo>
                    <a:pt x="4799292" y="215468"/>
                  </a:lnTo>
                  <a:lnTo>
                    <a:pt x="4788928" y="213982"/>
                  </a:lnTo>
                  <a:lnTo>
                    <a:pt x="4724832" y="213982"/>
                  </a:lnTo>
                  <a:lnTo>
                    <a:pt x="4724832" y="256133"/>
                  </a:lnTo>
                  <a:lnTo>
                    <a:pt x="4724832" y="430860"/>
                  </a:lnTo>
                  <a:lnTo>
                    <a:pt x="4537799" y="430860"/>
                  </a:lnTo>
                  <a:lnTo>
                    <a:pt x="4537799" y="256133"/>
                  </a:lnTo>
                  <a:lnTo>
                    <a:pt x="4724832" y="256133"/>
                  </a:lnTo>
                  <a:lnTo>
                    <a:pt x="4724832" y="213982"/>
                  </a:lnTo>
                  <a:lnTo>
                    <a:pt x="4553610" y="213982"/>
                  </a:lnTo>
                  <a:lnTo>
                    <a:pt x="4556277" y="211353"/>
                  </a:lnTo>
                  <a:lnTo>
                    <a:pt x="4582287" y="185826"/>
                  </a:lnTo>
                  <a:lnTo>
                    <a:pt x="4606620" y="160540"/>
                  </a:lnTo>
                  <a:lnTo>
                    <a:pt x="4643171" y="118287"/>
                  </a:lnTo>
                  <a:lnTo>
                    <a:pt x="4652835" y="88417"/>
                  </a:lnTo>
                  <a:lnTo>
                    <a:pt x="4652835" y="86664"/>
                  </a:lnTo>
                  <a:lnTo>
                    <a:pt x="4651349" y="76301"/>
                  </a:lnTo>
                  <a:lnTo>
                    <a:pt x="4646892" y="68884"/>
                  </a:lnTo>
                  <a:lnTo>
                    <a:pt x="4639488" y="64439"/>
                  </a:lnTo>
                  <a:lnTo>
                    <a:pt x="4629124" y="62953"/>
                  </a:lnTo>
                  <a:lnTo>
                    <a:pt x="4563262" y="62953"/>
                  </a:lnTo>
                  <a:lnTo>
                    <a:pt x="4563262" y="103352"/>
                  </a:lnTo>
                  <a:lnTo>
                    <a:pt x="4534598" y="135661"/>
                  </a:lnTo>
                  <a:lnTo>
                    <a:pt x="4507839" y="164274"/>
                  </a:lnTo>
                  <a:lnTo>
                    <a:pt x="4482884" y="189420"/>
                  </a:lnTo>
                  <a:lnTo>
                    <a:pt x="4459656" y="211353"/>
                  </a:lnTo>
                  <a:lnTo>
                    <a:pt x="4451756" y="211353"/>
                  </a:lnTo>
                  <a:lnTo>
                    <a:pt x="4451756" y="256133"/>
                  </a:lnTo>
                  <a:lnTo>
                    <a:pt x="4451756" y="430860"/>
                  </a:lnTo>
                  <a:lnTo>
                    <a:pt x="4250690" y="430860"/>
                  </a:lnTo>
                  <a:lnTo>
                    <a:pt x="4250690" y="295643"/>
                  </a:lnTo>
                  <a:lnTo>
                    <a:pt x="4250690" y="256133"/>
                  </a:lnTo>
                  <a:lnTo>
                    <a:pt x="4451756" y="256133"/>
                  </a:lnTo>
                  <a:lnTo>
                    <a:pt x="4451756" y="211353"/>
                  </a:lnTo>
                  <a:lnTo>
                    <a:pt x="4250690" y="211353"/>
                  </a:lnTo>
                  <a:lnTo>
                    <a:pt x="4275747" y="180403"/>
                  </a:lnTo>
                  <a:lnTo>
                    <a:pt x="4297108" y="152082"/>
                  </a:lnTo>
                  <a:lnTo>
                    <a:pt x="4315003" y="126403"/>
                  </a:lnTo>
                  <a:lnTo>
                    <a:pt x="4329709" y="103352"/>
                  </a:lnTo>
                  <a:lnTo>
                    <a:pt x="4563262" y="103352"/>
                  </a:lnTo>
                  <a:lnTo>
                    <a:pt x="4563262" y="62953"/>
                  </a:lnTo>
                  <a:lnTo>
                    <a:pt x="4355160" y="62953"/>
                  </a:lnTo>
                  <a:lnTo>
                    <a:pt x="4358437" y="55397"/>
                  </a:lnTo>
                  <a:lnTo>
                    <a:pt x="4361637" y="48475"/>
                  </a:lnTo>
                  <a:lnTo>
                    <a:pt x="4364672" y="42227"/>
                  </a:lnTo>
                  <a:lnTo>
                    <a:pt x="4367466" y="36614"/>
                  </a:lnTo>
                  <a:lnTo>
                    <a:pt x="4369930" y="25781"/>
                  </a:lnTo>
                  <a:lnTo>
                    <a:pt x="4320057" y="622"/>
                  </a:lnTo>
                  <a:lnTo>
                    <a:pt x="4310316" y="0"/>
                  </a:lnTo>
                  <a:lnTo>
                    <a:pt x="4302150" y="2159"/>
                  </a:lnTo>
                  <a:lnTo>
                    <a:pt x="4295470" y="7289"/>
                  </a:lnTo>
                  <a:lnTo>
                    <a:pt x="4290187" y="15544"/>
                  </a:lnTo>
                  <a:lnTo>
                    <a:pt x="4264520" y="65151"/>
                  </a:lnTo>
                  <a:lnTo>
                    <a:pt x="4235882" y="112077"/>
                  </a:lnTo>
                  <a:lnTo>
                    <a:pt x="4204360" y="156260"/>
                  </a:lnTo>
                  <a:lnTo>
                    <a:pt x="4170070" y="197662"/>
                  </a:lnTo>
                  <a:lnTo>
                    <a:pt x="4133075" y="236245"/>
                  </a:lnTo>
                  <a:lnTo>
                    <a:pt x="4093514" y="271932"/>
                  </a:lnTo>
                  <a:lnTo>
                    <a:pt x="4086733" y="279247"/>
                  </a:lnTo>
                  <a:lnTo>
                    <a:pt x="4083405" y="286867"/>
                  </a:lnTo>
                  <a:lnTo>
                    <a:pt x="4083380" y="295160"/>
                  </a:lnTo>
                  <a:lnTo>
                    <a:pt x="4086491" y="304419"/>
                  </a:lnTo>
                  <a:lnTo>
                    <a:pt x="4093514" y="318465"/>
                  </a:lnTo>
                  <a:lnTo>
                    <a:pt x="4100207" y="327355"/>
                  </a:lnTo>
                  <a:lnTo>
                    <a:pt x="4108208" y="331533"/>
                  </a:lnTo>
                  <a:lnTo>
                    <a:pt x="4117213" y="330949"/>
                  </a:lnTo>
                  <a:lnTo>
                    <a:pt x="4126877" y="325501"/>
                  </a:lnTo>
                  <a:lnTo>
                    <a:pt x="4146512" y="309587"/>
                  </a:lnTo>
                  <a:lnTo>
                    <a:pt x="4155148" y="302412"/>
                  </a:lnTo>
                  <a:lnTo>
                    <a:pt x="4162882" y="295643"/>
                  </a:lnTo>
                  <a:lnTo>
                    <a:pt x="4162755" y="655637"/>
                  </a:lnTo>
                  <a:lnTo>
                    <a:pt x="4162514" y="672668"/>
                  </a:lnTo>
                  <a:lnTo>
                    <a:pt x="4162437" y="681012"/>
                  </a:lnTo>
                  <a:lnTo>
                    <a:pt x="4162323" y="696480"/>
                  </a:lnTo>
                  <a:lnTo>
                    <a:pt x="4163860" y="712330"/>
                  </a:lnTo>
                  <a:lnTo>
                    <a:pt x="4191698" y="757999"/>
                  </a:lnTo>
                  <a:lnTo>
                    <a:pt x="4259491" y="773303"/>
                  </a:lnTo>
                  <a:lnTo>
                    <a:pt x="4292828" y="773303"/>
                  </a:lnTo>
                  <a:lnTo>
                    <a:pt x="4336935" y="774319"/>
                  </a:lnTo>
                  <a:lnTo>
                    <a:pt x="4380509" y="774865"/>
                  </a:lnTo>
                  <a:lnTo>
                    <a:pt x="4422432" y="775055"/>
                  </a:lnTo>
                  <a:lnTo>
                    <a:pt x="4452632" y="775055"/>
                  </a:lnTo>
                  <a:lnTo>
                    <a:pt x="4490834" y="774865"/>
                  </a:lnTo>
                  <a:lnTo>
                    <a:pt x="4533087" y="774179"/>
                  </a:lnTo>
                  <a:lnTo>
                    <a:pt x="4579442" y="772845"/>
                  </a:lnTo>
                  <a:lnTo>
                    <a:pt x="4674921" y="768705"/>
                  </a:lnTo>
                  <a:lnTo>
                    <a:pt x="4737417" y="761784"/>
                  </a:lnTo>
                  <a:lnTo>
                    <a:pt x="4789652" y="744054"/>
                  </a:lnTo>
                  <a:lnTo>
                    <a:pt x="4810214" y="730275"/>
                  </a:lnTo>
                  <a:lnTo>
                    <a:pt x="4818761" y="720788"/>
                  </a:lnTo>
                  <a:lnTo>
                    <a:pt x="4827562" y="703059"/>
                  </a:lnTo>
                  <a:lnTo>
                    <a:pt x="4835918" y="681012"/>
                  </a:lnTo>
                  <a:lnTo>
                    <a:pt x="4841824" y="659053"/>
                  </a:lnTo>
                  <a:lnTo>
                    <a:pt x="4846078" y="634288"/>
                  </a:lnTo>
                  <a:lnTo>
                    <a:pt x="4849507" y="603834"/>
                  </a:lnTo>
                  <a:close/>
                </a:path>
                <a:path w="5694680" h="793114">
                  <a:moveTo>
                    <a:pt x="5426126" y="425932"/>
                  </a:moveTo>
                  <a:lnTo>
                    <a:pt x="5386489" y="373354"/>
                  </a:lnTo>
                  <a:lnTo>
                    <a:pt x="5350827" y="336473"/>
                  </a:lnTo>
                  <a:lnTo>
                    <a:pt x="5312384" y="298284"/>
                  </a:lnTo>
                  <a:lnTo>
                    <a:pt x="5271046" y="258775"/>
                  </a:lnTo>
                  <a:lnTo>
                    <a:pt x="5254358" y="250863"/>
                  </a:lnTo>
                  <a:lnTo>
                    <a:pt x="5245849" y="252844"/>
                  </a:lnTo>
                  <a:lnTo>
                    <a:pt x="5237670" y="258775"/>
                  </a:lnTo>
                  <a:lnTo>
                    <a:pt x="5222748" y="273710"/>
                  </a:lnTo>
                  <a:lnTo>
                    <a:pt x="5216334" y="282130"/>
                  </a:lnTo>
                  <a:lnTo>
                    <a:pt x="5214188" y="290385"/>
                  </a:lnTo>
                  <a:lnTo>
                    <a:pt x="5216233" y="298284"/>
                  </a:lnTo>
                  <a:lnTo>
                    <a:pt x="5216334" y="298640"/>
                  </a:lnTo>
                  <a:lnTo>
                    <a:pt x="5222748" y="307073"/>
                  </a:lnTo>
                  <a:lnTo>
                    <a:pt x="5259311" y="343154"/>
                  </a:lnTo>
                  <a:lnTo>
                    <a:pt x="5295290" y="380377"/>
                  </a:lnTo>
                  <a:lnTo>
                    <a:pt x="5330787" y="418934"/>
                  </a:lnTo>
                  <a:lnTo>
                    <a:pt x="5365877" y="458978"/>
                  </a:lnTo>
                  <a:lnTo>
                    <a:pt x="5373929" y="465531"/>
                  </a:lnTo>
                  <a:lnTo>
                    <a:pt x="5382222" y="467969"/>
                  </a:lnTo>
                  <a:lnTo>
                    <a:pt x="5390693" y="466128"/>
                  </a:lnTo>
                  <a:lnTo>
                    <a:pt x="5399240" y="459854"/>
                  </a:lnTo>
                  <a:lnTo>
                    <a:pt x="5417680" y="442290"/>
                  </a:lnTo>
                  <a:lnTo>
                    <a:pt x="5423751" y="434225"/>
                  </a:lnTo>
                  <a:lnTo>
                    <a:pt x="5426126" y="425932"/>
                  </a:lnTo>
                  <a:close/>
                </a:path>
                <a:path w="5694680" h="793114">
                  <a:moveTo>
                    <a:pt x="5694261" y="530085"/>
                  </a:moveTo>
                  <a:lnTo>
                    <a:pt x="5692775" y="519709"/>
                  </a:lnTo>
                  <a:lnTo>
                    <a:pt x="5688330" y="512305"/>
                  </a:lnTo>
                  <a:lnTo>
                    <a:pt x="5680926" y="507860"/>
                  </a:lnTo>
                  <a:lnTo>
                    <a:pt x="5670550" y="506387"/>
                  </a:lnTo>
                  <a:lnTo>
                    <a:pt x="5538851" y="506387"/>
                  </a:lnTo>
                  <a:lnTo>
                    <a:pt x="5538851" y="212242"/>
                  </a:lnTo>
                  <a:lnTo>
                    <a:pt x="5663527" y="212242"/>
                  </a:lnTo>
                  <a:lnTo>
                    <a:pt x="5673903" y="210756"/>
                  </a:lnTo>
                  <a:lnTo>
                    <a:pt x="5681307" y="206311"/>
                  </a:lnTo>
                  <a:lnTo>
                    <a:pt x="5685752" y="198907"/>
                  </a:lnTo>
                  <a:lnTo>
                    <a:pt x="5687238" y="188531"/>
                  </a:lnTo>
                  <a:lnTo>
                    <a:pt x="5687238" y="187655"/>
                  </a:lnTo>
                  <a:lnTo>
                    <a:pt x="5685752" y="177279"/>
                  </a:lnTo>
                  <a:lnTo>
                    <a:pt x="5681307" y="169862"/>
                  </a:lnTo>
                  <a:lnTo>
                    <a:pt x="5673903" y="165417"/>
                  </a:lnTo>
                  <a:lnTo>
                    <a:pt x="5663527" y="163944"/>
                  </a:lnTo>
                  <a:lnTo>
                    <a:pt x="5538851" y="163944"/>
                  </a:lnTo>
                  <a:lnTo>
                    <a:pt x="5538851" y="44538"/>
                  </a:lnTo>
                  <a:lnTo>
                    <a:pt x="5537365" y="34163"/>
                  </a:lnTo>
                  <a:lnTo>
                    <a:pt x="5532920" y="26746"/>
                  </a:lnTo>
                  <a:lnTo>
                    <a:pt x="5525516" y="22301"/>
                  </a:lnTo>
                  <a:lnTo>
                    <a:pt x="5515140" y="20828"/>
                  </a:lnTo>
                  <a:lnTo>
                    <a:pt x="5473878" y="20828"/>
                  </a:lnTo>
                  <a:lnTo>
                    <a:pt x="5463502" y="22301"/>
                  </a:lnTo>
                  <a:lnTo>
                    <a:pt x="5456098" y="26746"/>
                  </a:lnTo>
                  <a:lnTo>
                    <a:pt x="5451653" y="34163"/>
                  </a:lnTo>
                  <a:lnTo>
                    <a:pt x="5450167" y="44538"/>
                  </a:lnTo>
                  <a:lnTo>
                    <a:pt x="5450167" y="163944"/>
                  </a:lnTo>
                  <a:lnTo>
                    <a:pt x="5450167" y="212242"/>
                  </a:lnTo>
                  <a:lnTo>
                    <a:pt x="5450167" y="506387"/>
                  </a:lnTo>
                  <a:lnTo>
                    <a:pt x="5177091" y="506387"/>
                  </a:lnTo>
                  <a:lnTo>
                    <a:pt x="5180889" y="469049"/>
                  </a:lnTo>
                  <a:lnTo>
                    <a:pt x="5183835" y="426440"/>
                  </a:lnTo>
                  <a:lnTo>
                    <a:pt x="5185765" y="382536"/>
                  </a:lnTo>
                  <a:lnTo>
                    <a:pt x="5185854" y="380377"/>
                  </a:lnTo>
                  <a:lnTo>
                    <a:pt x="5185943" y="378358"/>
                  </a:lnTo>
                  <a:lnTo>
                    <a:pt x="5187150" y="327037"/>
                  </a:lnTo>
                  <a:lnTo>
                    <a:pt x="5187213" y="324586"/>
                  </a:lnTo>
                  <a:lnTo>
                    <a:pt x="5187340" y="307073"/>
                  </a:lnTo>
                  <a:lnTo>
                    <a:pt x="5187454" y="290385"/>
                  </a:lnTo>
                  <a:lnTo>
                    <a:pt x="5187569" y="273710"/>
                  </a:lnTo>
                  <a:lnTo>
                    <a:pt x="5187632" y="212242"/>
                  </a:lnTo>
                  <a:lnTo>
                    <a:pt x="5450167" y="212242"/>
                  </a:lnTo>
                  <a:lnTo>
                    <a:pt x="5450167" y="163944"/>
                  </a:lnTo>
                  <a:lnTo>
                    <a:pt x="5187632" y="163944"/>
                  </a:lnTo>
                  <a:lnTo>
                    <a:pt x="5187632" y="44538"/>
                  </a:lnTo>
                  <a:lnTo>
                    <a:pt x="5186159" y="34163"/>
                  </a:lnTo>
                  <a:lnTo>
                    <a:pt x="5181701" y="26746"/>
                  </a:lnTo>
                  <a:lnTo>
                    <a:pt x="5174297" y="22301"/>
                  </a:lnTo>
                  <a:lnTo>
                    <a:pt x="5163909" y="20828"/>
                  </a:lnTo>
                  <a:lnTo>
                    <a:pt x="5122646" y="20828"/>
                  </a:lnTo>
                  <a:lnTo>
                    <a:pt x="5112283" y="22301"/>
                  </a:lnTo>
                  <a:lnTo>
                    <a:pt x="5104866" y="26746"/>
                  </a:lnTo>
                  <a:lnTo>
                    <a:pt x="5100421" y="34163"/>
                  </a:lnTo>
                  <a:lnTo>
                    <a:pt x="5098935" y="44538"/>
                  </a:lnTo>
                  <a:lnTo>
                    <a:pt x="5098935" y="163944"/>
                  </a:lnTo>
                  <a:lnTo>
                    <a:pt x="4940020" y="163944"/>
                  </a:lnTo>
                  <a:lnTo>
                    <a:pt x="4929644" y="165417"/>
                  </a:lnTo>
                  <a:lnTo>
                    <a:pt x="4922240" y="169862"/>
                  </a:lnTo>
                  <a:lnTo>
                    <a:pt x="4917795" y="177279"/>
                  </a:lnTo>
                  <a:lnTo>
                    <a:pt x="4916309" y="187655"/>
                  </a:lnTo>
                  <a:lnTo>
                    <a:pt x="4916309" y="188531"/>
                  </a:lnTo>
                  <a:lnTo>
                    <a:pt x="4917795" y="198907"/>
                  </a:lnTo>
                  <a:lnTo>
                    <a:pt x="4922240" y="206311"/>
                  </a:lnTo>
                  <a:lnTo>
                    <a:pt x="4929644" y="210756"/>
                  </a:lnTo>
                  <a:lnTo>
                    <a:pt x="4940020" y="212242"/>
                  </a:lnTo>
                  <a:lnTo>
                    <a:pt x="5098935" y="212242"/>
                  </a:lnTo>
                  <a:lnTo>
                    <a:pt x="5098885" y="273710"/>
                  </a:lnTo>
                  <a:lnTo>
                    <a:pt x="5098770" y="290385"/>
                  </a:lnTo>
                  <a:lnTo>
                    <a:pt x="5098656" y="307073"/>
                  </a:lnTo>
                  <a:lnTo>
                    <a:pt x="5098529" y="324586"/>
                  </a:lnTo>
                  <a:lnTo>
                    <a:pt x="5098516" y="327037"/>
                  </a:lnTo>
                  <a:lnTo>
                    <a:pt x="5097462" y="373354"/>
                  </a:lnTo>
                  <a:lnTo>
                    <a:pt x="5097348" y="378358"/>
                  </a:lnTo>
                  <a:lnTo>
                    <a:pt x="5097259" y="382536"/>
                  </a:lnTo>
                  <a:lnTo>
                    <a:pt x="5095151" y="431126"/>
                  </a:lnTo>
                  <a:lnTo>
                    <a:pt x="5092204" y="472503"/>
                  </a:lnTo>
                  <a:lnTo>
                    <a:pt x="5088407" y="506387"/>
                  </a:lnTo>
                  <a:lnTo>
                    <a:pt x="4932997" y="506387"/>
                  </a:lnTo>
                  <a:lnTo>
                    <a:pt x="4922621" y="507860"/>
                  </a:lnTo>
                  <a:lnTo>
                    <a:pt x="4915217" y="512305"/>
                  </a:lnTo>
                  <a:lnTo>
                    <a:pt x="4910772" y="519709"/>
                  </a:lnTo>
                  <a:lnTo>
                    <a:pt x="4909286" y="530085"/>
                  </a:lnTo>
                  <a:lnTo>
                    <a:pt x="4909286" y="530974"/>
                  </a:lnTo>
                  <a:lnTo>
                    <a:pt x="4910772" y="541337"/>
                  </a:lnTo>
                  <a:lnTo>
                    <a:pt x="4915217" y="548754"/>
                  </a:lnTo>
                  <a:lnTo>
                    <a:pt x="4922621" y="553199"/>
                  </a:lnTo>
                  <a:lnTo>
                    <a:pt x="4932997" y="554685"/>
                  </a:lnTo>
                  <a:lnTo>
                    <a:pt x="5080508" y="554685"/>
                  </a:lnTo>
                  <a:lnTo>
                    <a:pt x="5065052" y="610184"/>
                  </a:lnTo>
                  <a:lnTo>
                    <a:pt x="5044402" y="656310"/>
                  </a:lnTo>
                  <a:lnTo>
                    <a:pt x="5017554" y="696290"/>
                  </a:lnTo>
                  <a:lnTo>
                    <a:pt x="4983924" y="732917"/>
                  </a:lnTo>
                  <a:lnTo>
                    <a:pt x="4977358" y="740968"/>
                  </a:lnTo>
                  <a:lnTo>
                    <a:pt x="4974818" y="749274"/>
                  </a:lnTo>
                  <a:lnTo>
                    <a:pt x="4976393" y="757745"/>
                  </a:lnTo>
                  <a:lnTo>
                    <a:pt x="4982159" y="766292"/>
                  </a:lnTo>
                  <a:lnTo>
                    <a:pt x="4998847" y="783856"/>
                  </a:lnTo>
                  <a:lnTo>
                    <a:pt x="5006899" y="790409"/>
                  </a:lnTo>
                  <a:lnTo>
                    <a:pt x="5015192" y="792848"/>
                  </a:lnTo>
                  <a:lnTo>
                    <a:pt x="5023663" y="791006"/>
                  </a:lnTo>
                  <a:lnTo>
                    <a:pt x="5077066" y="739127"/>
                  </a:lnTo>
                  <a:lnTo>
                    <a:pt x="5111585" y="696290"/>
                  </a:lnTo>
                  <a:lnTo>
                    <a:pt x="5137467" y="653224"/>
                  </a:lnTo>
                  <a:lnTo>
                    <a:pt x="5156403" y="607009"/>
                  </a:lnTo>
                  <a:lnTo>
                    <a:pt x="5170068" y="554685"/>
                  </a:lnTo>
                  <a:lnTo>
                    <a:pt x="5450167" y="554685"/>
                  </a:lnTo>
                  <a:lnTo>
                    <a:pt x="5450167" y="760145"/>
                  </a:lnTo>
                  <a:lnTo>
                    <a:pt x="5451653" y="770509"/>
                  </a:lnTo>
                  <a:lnTo>
                    <a:pt x="5456098" y="777925"/>
                  </a:lnTo>
                  <a:lnTo>
                    <a:pt x="5463502" y="782370"/>
                  </a:lnTo>
                  <a:lnTo>
                    <a:pt x="5473878" y="783856"/>
                  </a:lnTo>
                  <a:lnTo>
                    <a:pt x="5515140" y="783856"/>
                  </a:lnTo>
                  <a:lnTo>
                    <a:pt x="5525516" y="782370"/>
                  </a:lnTo>
                  <a:lnTo>
                    <a:pt x="5532920" y="777925"/>
                  </a:lnTo>
                  <a:lnTo>
                    <a:pt x="5537365" y="770509"/>
                  </a:lnTo>
                  <a:lnTo>
                    <a:pt x="5538851" y="760145"/>
                  </a:lnTo>
                  <a:lnTo>
                    <a:pt x="5538851" y="554685"/>
                  </a:lnTo>
                  <a:lnTo>
                    <a:pt x="5670550" y="554685"/>
                  </a:lnTo>
                  <a:lnTo>
                    <a:pt x="5680926" y="553199"/>
                  </a:lnTo>
                  <a:lnTo>
                    <a:pt x="5688330" y="548754"/>
                  </a:lnTo>
                  <a:lnTo>
                    <a:pt x="5692775" y="541337"/>
                  </a:lnTo>
                  <a:lnTo>
                    <a:pt x="5694261" y="530974"/>
                  </a:lnTo>
                  <a:lnTo>
                    <a:pt x="5694261" y="53008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0"/>
                  </a:move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11696" y="14706403"/>
              <a:ext cx="1441441" cy="11804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8828" y="3592265"/>
              <a:ext cx="2264797" cy="301928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1783" y="14817001"/>
              <a:ext cx="385152" cy="865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202509スタミナ３色丼　食・抗・たんぱく</dc:title>
  <dcterms:created xsi:type="dcterms:W3CDTF">2025-09-02T05:21:30Z</dcterms:created>
  <dcterms:modified xsi:type="dcterms:W3CDTF">2025-09-02T05:21:30Z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2025-09-02T00:00:00Z</vt:filetime>
  </property>
  <property fmtid="{D5CDD505-2E9C-101B-9397-08002B2CF9AE}" pid="3" name="Creator">
    <vt:lpwstr>Adobe Illustrator 29.7 (Macintosh)</vt:lpwstr>
  </property>
  <property fmtid="{D5CDD505-2E9C-101B-9397-08002B2CF9AE}" pid="4" name="LastSaved">
    <vt:filetime>2025-09-02T00:00:00Z</vt:filetime>
  </property>
  <property fmtid="{D5CDD505-2E9C-101B-9397-08002B2CF9AE}" pid="5" name="Producer">
    <vt:lpwstr>Adobe PDF library 17.00</vt:lpwstr>
  </property>
</Properties>
</file>