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24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8020"/>
                </a:moveTo>
                <a:lnTo>
                  <a:pt x="10692003" y="13018020"/>
                </a:lnTo>
                <a:lnTo>
                  <a:pt x="10692003" y="0"/>
                </a:lnTo>
                <a:lnTo>
                  <a:pt x="0" y="0"/>
                </a:lnTo>
                <a:lnTo>
                  <a:pt x="0" y="13018020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845999" y="11378608"/>
            <a:ext cx="9039225" cy="506095"/>
          </a:xfrm>
          <a:custGeom>
            <a:avLst/>
            <a:gdLst/>
            <a:ahLst/>
            <a:cxnLst/>
            <a:rect l="l" t="t" r="r" b="b"/>
            <a:pathLst>
              <a:path w="9039225" h="506095">
                <a:moveTo>
                  <a:pt x="8930830" y="0"/>
                </a:moveTo>
                <a:lnTo>
                  <a:pt x="108000" y="0"/>
                </a:lnTo>
                <a:lnTo>
                  <a:pt x="66067" y="8522"/>
                </a:lnTo>
                <a:lnTo>
                  <a:pt x="31726" y="31726"/>
                </a:lnTo>
                <a:lnTo>
                  <a:pt x="8522" y="66067"/>
                </a:lnTo>
                <a:lnTo>
                  <a:pt x="0" y="108000"/>
                </a:lnTo>
                <a:lnTo>
                  <a:pt x="0" y="398018"/>
                </a:lnTo>
                <a:lnTo>
                  <a:pt x="8522" y="439951"/>
                </a:lnTo>
                <a:lnTo>
                  <a:pt x="31726" y="474292"/>
                </a:lnTo>
                <a:lnTo>
                  <a:pt x="66067" y="497496"/>
                </a:lnTo>
                <a:lnTo>
                  <a:pt x="108000" y="506018"/>
                </a:lnTo>
                <a:lnTo>
                  <a:pt x="8930830" y="506018"/>
                </a:lnTo>
                <a:lnTo>
                  <a:pt x="8972764" y="497496"/>
                </a:lnTo>
                <a:lnTo>
                  <a:pt x="9007105" y="474292"/>
                </a:lnTo>
                <a:lnTo>
                  <a:pt x="9030309" y="439951"/>
                </a:lnTo>
                <a:lnTo>
                  <a:pt x="9038831" y="398018"/>
                </a:lnTo>
                <a:lnTo>
                  <a:pt x="9038831" y="108000"/>
                </a:lnTo>
                <a:lnTo>
                  <a:pt x="9030309" y="66067"/>
                </a:lnTo>
                <a:lnTo>
                  <a:pt x="9007105" y="31726"/>
                </a:lnTo>
                <a:lnTo>
                  <a:pt x="8972764" y="8522"/>
                </a:lnTo>
                <a:lnTo>
                  <a:pt x="8930830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31" y="3135281"/>
            <a:ext cx="924350" cy="20031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4985" y="3130259"/>
            <a:ext cx="1990390" cy="20466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0672" y="393789"/>
            <a:ext cx="6300924" cy="2943552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3636327" y="3655225"/>
            <a:ext cx="1484630" cy="735965"/>
          </a:xfrm>
          <a:custGeom>
            <a:avLst/>
            <a:gdLst/>
            <a:ahLst/>
            <a:cxnLst/>
            <a:rect l="l" t="t" r="r" b="b"/>
            <a:pathLst>
              <a:path w="1484629" h="735964">
                <a:moveTo>
                  <a:pt x="231597" y="75768"/>
                </a:moveTo>
                <a:lnTo>
                  <a:pt x="230225" y="66141"/>
                </a:lnTo>
                <a:lnTo>
                  <a:pt x="226098" y="59245"/>
                </a:lnTo>
                <a:lnTo>
                  <a:pt x="219214" y="55118"/>
                </a:lnTo>
                <a:lnTo>
                  <a:pt x="209575" y="53733"/>
                </a:lnTo>
                <a:lnTo>
                  <a:pt x="153314" y="53733"/>
                </a:lnTo>
                <a:lnTo>
                  <a:pt x="153314" y="97777"/>
                </a:lnTo>
                <a:lnTo>
                  <a:pt x="153314" y="560959"/>
                </a:lnTo>
                <a:lnTo>
                  <a:pt x="79921" y="560959"/>
                </a:lnTo>
                <a:lnTo>
                  <a:pt x="79921" y="97777"/>
                </a:lnTo>
                <a:lnTo>
                  <a:pt x="153314" y="97777"/>
                </a:lnTo>
                <a:lnTo>
                  <a:pt x="153314" y="53733"/>
                </a:lnTo>
                <a:lnTo>
                  <a:pt x="22021" y="53733"/>
                </a:lnTo>
                <a:lnTo>
                  <a:pt x="12395" y="55118"/>
                </a:lnTo>
                <a:lnTo>
                  <a:pt x="5511" y="59245"/>
                </a:lnTo>
                <a:lnTo>
                  <a:pt x="1384" y="66141"/>
                </a:lnTo>
                <a:lnTo>
                  <a:pt x="0" y="75768"/>
                </a:lnTo>
                <a:lnTo>
                  <a:pt x="0" y="633539"/>
                </a:lnTo>
                <a:lnTo>
                  <a:pt x="1384" y="643178"/>
                </a:lnTo>
                <a:lnTo>
                  <a:pt x="5511" y="650049"/>
                </a:lnTo>
                <a:lnTo>
                  <a:pt x="12395" y="654177"/>
                </a:lnTo>
                <a:lnTo>
                  <a:pt x="22021" y="655548"/>
                </a:lnTo>
                <a:lnTo>
                  <a:pt x="57899" y="655548"/>
                </a:lnTo>
                <a:lnTo>
                  <a:pt x="79921" y="603364"/>
                </a:lnTo>
                <a:lnTo>
                  <a:pt x="209575" y="603364"/>
                </a:lnTo>
                <a:lnTo>
                  <a:pt x="219214" y="601992"/>
                </a:lnTo>
                <a:lnTo>
                  <a:pt x="226098" y="597865"/>
                </a:lnTo>
                <a:lnTo>
                  <a:pt x="230225" y="590981"/>
                </a:lnTo>
                <a:lnTo>
                  <a:pt x="231597" y="581342"/>
                </a:lnTo>
                <a:lnTo>
                  <a:pt x="231597" y="560959"/>
                </a:lnTo>
                <a:lnTo>
                  <a:pt x="231597" y="97777"/>
                </a:lnTo>
                <a:lnTo>
                  <a:pt x="231597" y="75768"/>
                </a:lnTo>
                <a:close/>
              </a:path>
              <a:path w="1484629" h="735964">
                <a:moveTo>
                  <a:pt x="721677" y="637311"/>
                </a:moveTo>
                <a:lnTo>
                  <a:pt x="719543" y="629602"/>
                </a:lnTo>
                <a:lnTo>
                  <a:pt x="714349" y="622109"/>
                </a:lnTo>
                <a:lnTo>
                  <a:pt x="678472" y="580669"/>
                </a:lnTo>
                <a:lnTo>
                  <a:pt x="645096" y="537857"/>
                </a:lnTo>
                <a:lnTo>
                  <a:pt x="614248" y="493687"/>
                </a:lnTo>
                <a:lnTo>
                  <a:pt x="589699" y="454139"/>
                </a:lnTo>
                <a:lnTo>
                  <a:pt x="586155" y="448437"/>
                </a:lnTo>
                <a:lnTo>
                  <a:pt x="585990" y="448157"/>
                </a:lnTo>
                <a:lnTo>
                  <a:pt x="560349" y="401269"/>
                </a:lnTo>
                <a:lnTo>
                  <a:pt x="537387" y="353021"/>
                </a:lnTo>
                <a:lnTo>
                  <a:pt x="692315" y="353021"/>
                </a:lnTo>
                <a:lnTo>
                  <a:pt x="701967" y="351675"/>
                </a:lnTo>
                <a:lnTo>
                  <a:pt x="708850" y="347726"/>
                </a:lnTo>
                <a:lnTo>
                  <a:pt x="712978" y="341325"/>
                </a:lnTo>
                <a:lnTo>
                  <a:pt x="714349" y="332625"/>
                </a:lnTo>
                <a:lnTo>
                  <a:pt x="712978" y="322999"/>
                </a:lnTo>
                <a:lnTo>
                  <a:pt x="708850" y="316128"/>
                </a:lnTo>
                <a:lnTo>
                  <a:pt x="701967" y="312000"/>
                </a:lnTo>
                <a:lnTo>
                  <a:pt x="692315" y="310616"/>
                </a:lnTo>
                <a:lnTo>
                  <a:pt x="513740" y="310616"/>
                </a:lnTo>
                <a:lnTo>
                  <a:pt x="513740" y="152412"/>
                </a:lnTo>
                <a:lnTo>
                  <a:pt x="680097" y="152412"/>
                </a:lnTo>
                <a:lnTo>
                  <a:pt x="689749" y="151041"/>
                </a:lnTo>
                <a:lnTo>
                  <a:pt x="696607" y="147015"/>
                </a:lnTo>
                <a:lnTo>
                  <a:pt x="700735" y="140385"/>
                </a:lnTo>
                <a:lnTo>
                  <a:pt x="702106" y="131216"/>
                </a:lnTo>
                <a:lnTo>
                  <a:pt x="700735" y="121589"/>
                </a:lnTo>
                <a:lnTo>
                  <a:pt x="696607" y="114706"/>
                </a:lnTo>
                <a:lnTo>
                  <a:pt x="689737" y="110591"/>
                </a:lnTo>
                <a:lnTo>
                  <a:pt x="680097" y="109207"/>
                </a:lnTo>
                <a:lnTo>
                  <a:pt x="513740" y="109207"/>
                </a:lnTo>
                <a:lnTo>
                  <a:pt x="513740" y="23571"/>
                </a:lnTo>
                <a:lnTo>
                  <a:pt x="512368" y="13944"/>
                </a:lnTo>
                <a:lnTo>
                  <a:pt x="508241" y="7061"/>
                </a:lnTo>
                <a:lnTo>
                  <a:pt x="501357" y="2933"/>
                </a:lnTo>
                <a:lnTo>
                  <a:pt x="491731" y="1549"/>
                </a:lnTo>
                <a:lnTo>
                  <a:pt x="455028" y="1549"/>
                </a:lnTo>
                <a:lnTo>
                  <a:pt x="445401" y="2933"/>
                </a:lnTo>
                <a:lnTo>
                  <a:pt x="438531" y="7061"/>
                </a:lnTo>
                <a:lnTo>
                  <a:pt x="434403" y="13944"/>
                </a:lnTo>
                <a:lnTo>
                  <a:pt x="433019" y="23571"/>
                </a:lnTo>
                <a:lnTo>
                  <a:pt x="433019" y="109207"/>
                </a:lnTo>
                <a:lnTo>
                  <a:pt x="276440" y="109207"/>
                </a:lnTo>
                <a:lnTo>
                  <a:pt x="266788" y="110591"/>
                </a:lnTo>
                <a:lnTo>
                  <a:pt x="259930" y="114604"/>
                </a:lnTo>
                <a:lnTo>
                  <a:pt x="255803" y="121246"/>
                </a:lnTo>
                <a:lnTo>
                  <a:pt x="254419" y="130403"/>
                </a:lnTo>
                <a:lnTo>
                  <a:pt x="255803" y="140042"/>
                </a:lnTo>
                <a:lnTo>
                  <a:pt x="259930" y="146913"/>
                </a:lnTo>
                <a:lnTo>
                  <a:pt x="266814" y="151041"/>
                </a:lnTo>
                <a:lnTo>
                  <a:pt x="276440" y="152412"/>
                </a:lnTo>
                <a:lnTo>
                  <a:pt x="433019" y="152412"/>
                </a:lnTo>
                <a:lnTo>
                  <a:pt x="433019" y="310616"/>
                </a:lnTo>
                <a:lnTo>
                  <a:pt x="263398" y="310616"/>
                </a:lnTo>
                <a:lnTo>
                  <a:pt x="253771" y="311975"/>
                </a:lnTo>
                <a:lnTo>
                  <a:pt x="246888" y="315925"/>
                </a:lnTo>
                <a:lnTo>
                  <a:pt x="242760" y="322313"/>
                </a:lnTo>
                <a:lnTo>
                  <a:pt x="241376" y="331000"/>
                </a:lnTo>
                <a:lnTo>
                  <a:pt x="242760" y="340639"/>
                </a:lnTo>
                <a:lnTo>
                  <a:pt x="246888" y="347522"/>
                </a:lnTo>
                <a:lnTo>
                  <a:pt x="253771" y="351650"/>
                </a:lnTo>
                <a:lnTo>
                  <a:pt x="263398" y="353021"/>
                </a:lnTo>
                <a:lnTo>
                  <a:pt x="410184" y="353021"/>
                </a:lnTo>
                <a:lnTo>
                  <a:pt x="390258" y="390766"/>
                </a:lnTo>
                <a:lnTo>
                  <a:pt x="368477" y="428155"/>
                </a:lnTo>
                <a:lnTo>
                  <a:pt x="344233" y="465759"/>
                </a:lnTo>
                <a:lnTo>
                  <a:pt x="316865" y="504139"/>
                </a:lnTo>
                <a:lnTo>
                  <a:pt x="285724" y="543839"/>
                </a:lnTo>
                <a:lnTo>
                  <a:pt x="250177" y="585431"/>
                </a:lnTo>
                <a:lnTo>
                  <a:pt x="209575" y="629450"/>
                </a:lnTo>
                <a:lnTo>
                  <a:pt x="204063" y="637400"/>
                </a:lnTo>
                <a:lnTo>
                  <a:pt x="202133" y="645261"/>
                </a:lnTo>
                <a:lnTo>
                  <a:pt x="203720" y="652970"/>
                </a:lnTo>
                <a:lnTo>
                  <a:pt x="208749" y="660438"/>
                </a:lnTo>
                <a:lnTo>
                  <a:pt x="222618" y="675944"/>
                </a:lnTo>
                <a:lnTo>
                  <a:pt x="230238" y="681913"/>
                </a:lnTo>
                <a:lnTo>
                  <a:pt x="238226" y="683895"/>
                </a:lnTo>
                <a:lnTo>
                  <a:pt x="246367" y="681913"/>
                </a:lnTo>
                <a:lnTo>
                  <a:pt x="291719" y="636727"/>
                </a:lnTo>
                <a:lnTo>
                  <a:pt x="326097" y="598119"/>
                </a:lnTo>
                <a:lnTo>
                  <a:pt x="357492" y="560044"/>
                </a:lnTo>
                <a:lnTo>
                  <a:pt x="385813" y="522465"/>
                </a:lnTo>
                <a:lnTo>
                  <a:pt x="411010" y="485279"/>
                </a:lnTo>
                <a:lnTo>
                  <a:pt x="433019" y="448437"/>
                </a:lnTo>
                <a:lnTo>
                  <a:pt x="433019" y="713447"/>
                </a:lnTo>
                <a:lnTo>
                  <a:pt x="434403" y="723087"/>
                </a:lnTo>
                <a:lnTo>
                  <a:pt x="438531" y="729970"/>
                </a:lnTo>
                <a:lnTo>
                  <a:pt x="445401" y="734098"/>
                </a:lnTo>
                <a:lnTo>
                  <a:pt x="455028" y="735469"/>
                </a:lnTo>
                <a:lnTo>
                  <a:pt x="491731" y="735469"/>
                </a:lnTo>
                <a:lnTo>
                  <a:pt x="501357" y="734098"/>
                </a:lnTo>
                <a:lnTo>
                  <a:pt x="508241" y="729970"/>
                </a:lnTo>
                <a:lnTo>
                  <a:pt x="512368" y="723087"/>
                </a:lnTo>
                <a:lnTo>
                  <a:pt x="513740" y="713447"/>
                </a:lnTo>
                <a:lnTo>
                  <a:pt x="513740" y="454139"/>
                </a:lnTo>
                <a:lnTo>
                  <a:pt x="538022" y="497103"/>
                </a:lnTo>
                <a:lnTo>
                  <a:pt x="565861" y="540842"/>
                </a:lnTo>
                <a:lnTo>
                  <a:pt x="597344" y="585431"/>
                </a:lnTo>
                <a:lnTo>
                  <a:pt x="632371" y="630669"/>
                </a:lnTo>
                <a:lnTo>
                  <a:pt x="671131" y="676757"/>
                </a:lnTo>
                <a:lnTo>
                  <a:pt x="687235" y="684707"/>
                </a:lnTo>
                <a:lnTo>
                  <a:pt x="694982" y="681799"/>
                </a:lnTo>
                <a:lnTo>
                  <a:pt x="702106" y="674306"/>
                </a:lnTo>
                <a:lnTo>
                  <a:pt x="716788" y="653110"/>
                </a:lnTo>
                <a:lnTo>
                  <a:pt x="720763" y="645172"/>
                </a:lnTo>
                <a:lnTo>
                  <a:pt x="721677" y="637311"/>
                </a:lnTo>
                <a:close/>
              </a:path>
              <a:path w="1484629" h="735964">
                <a:moveTo>
                  <a:pt x="972832" y="75768"/>
                </a:moveTo>
                <a:lnTo>
                  <a:pt x="971448" y="66141"/>
                </a:lnTo>
                <a:lnTo>
                  <a:pt x="967333" y="59245"/>
                </a:lnTo>
                <a:lnTo>
                  <a:pt x="960450" y="55118"/>
                </a:lnTo>
                <a:lnTo>
                  <a:pt x="950823" y="53733"/>
                </a:lnTo>
                <a:lnTo>
                  <a:pt x="897001" y="53733"/>
                </a:lnTo>
                <a:lnTo>
                  <a:pt x="897001" y="97777"/>
                </a:lnTo>
                <a:lnTo>
                  <a:pt x="897001" y="600100"/>
                </a:lnTo>
                <a:lnTo>
                  <a:pt x="838288" y="600100"/>
                </a:lnTo>
                <a:lnTo>
                  <a:pt x="838288" y="97777"/>
                </a:lnTo>
                <a:lnTo>
                  <a:pt x="897001" y="97777"/>
                </a:lnTo>
                <a:lnTo>
                  <a:pt x="897001" y="53733"/>
                </a:lnTo>
                <a:lnTo>
                  <a:pt x="782027" y="53733"/>
                </a:lnTo>
                <a:lnTo>
                  <a:pt x="772388" y="55118"/>
                </a:lnTo>
                <a:lnTo>
                  <a:pt x="765505" y="59245"/>
                </a:lnTo>
                <a:lnTo>
                  <a:pt x="761365" y="66141"/>
                </a:lnTo>
                <a:lnTo>
                  <a:pt x="759993" y="75768"/>
                </a:lnTo>
                <a:lnTo>
                  <a:pt x="759993" y="672680"/>
                </a:lnTo>
                <a:lnTo>
                  <a:pt x="761365" y="682320"/>
                </a:lnTo>
                <a:lnTo>
                  <a:pt x="765492" y="689190"/>
                </a:lnTo>
                <a:lnTo>
                  <a:pt x="772388" y="693318"/>
                </a:lnTo>
                <a:lnTo>
                  <a:pt x="782027" y="694690"/>
                </a:lnTo>
                <a:lnTo>
                  <a:pt x="816267" y="694690"/>
                </a:lnTo>
                <a:lnTo>
                  <a:pt x="838288" y="642505"/>
                </a:lnTo>
                <a:lnTo>
                  <a:pt x="950823" y="642505"/>
                </a:lnTo>
                <a:lnTo>
                  <a:pt x="960450" y="641134"/>
                </a:lnTo>
                <a:lnTo>
                  <a:pt x="967333" y="637006"/>
                </a:lnTo>
                <a:lnTo>
                  <a:pt x="971448" y="630123"/>
                </a:lnTo>
                <a:lnTo>
                  <a:pt x="972832" y="620483"/>
                </a:lnTo>
                <a:lnTo>
                  <a:pt x="972832" y="600100"/>
                </a:lnTo>
                <a:lnTo>
                  <a:pt x="972832" y="97777"/>
                </a:lnTo>
                <a:lnTo>
                  <a:pt x="972832" y="75768"/>
                </a:lnTo>
                <a:close/>
              </a:path>
              <a:path w="1484629" h="735964">
                <a:moveTo>
                  <a:pt x="1456397" y="442709"/>
                </a:moveTo>
                <a:lnTo>
                  <a:pt x="1455013" y="433082"/>
                </a:lnTo>
                <a:lnTo>
                  <a:pt x="1450886" y="426212"/>
                </a:lnTo>
                <a:lnTo>
                  <a:pt x="1444015" y="422084"/>
                </a:lnTo>
                <a:lnTo>
                  <a:pt x="1434388" y="420700"/>
                </a:lnTo>
                <a:lnTo>
                  <a:pt x="1374863" y="420700"/>
                </a:lnTo>
                <a:lnTo>
                  <a:pt x="1374863" y="459028"/>
                </a:lnTo>
                <a:lnTo>
                  <a:pt x="1374863" y="538149"/>
                </a:lnTo>
                <a:lnTo>
                  <a:pt x="1374863" y="570738"/>
                </a:lnTo>
                <a:lnTo>
                  <a:pt x="1374863" y="655548"/>
                </a:lnTo>
                <a:lnTo>
                  <a:pt x="1089456" y="655548"/>
                </a:lnTo>
                <a:lnTo>
                  <a:pt x="1089456" y="570738"/>
                </a:lnTo>
                <a:lnTo>
                  <a:pt x="1374863" y="570738"/>
                </a:lnTo>
                <a:lnTo>
                  <a:pt x="1374863" y="538149"/>
                </a:lnTo>
                <a:lnTo>
                  <a:pt x="1089456" y="538149"/>
                </a:lnTo>
                <a:lnTo>
                  <a:pt x="1089456" y="459028"/>
                </a:lnTo>
                <a:lnTo>
                  <a:pt x="1374863" y="459028"/>
                </a:lnTo>
                <a:lnTo>
                  <a:pt x="1374863" y="420700"/>
                </a:lnTo>
                <a:lnTo>
                  <a:pt x="1033183" y="420700"/>
                </a:lnTo>
                <a:lnTo>
                  <a:pt x="1023543" y="422084"/>
                </a:lnTo>
                <a:lnTo>
                  <a:pt x="1016673" y="426212"/>
                </a:lnTo>
                <a:lnTo>
                  <a:pt x="1012545" y="433082"/>
                </a:lnTo>
                <a:lnTo>
                  <a:pt x="1011174" y="442709"/>
                </a:lnTo>
                <a:lnTo>
                  <a:pt x="1011174" y="705294"/>
                </a:lnTo>
                <a:lnTo>
                  <a:pt x="1012545" y="714933"/>
                </a:lnTo>
                <a:lnTo>
                  <a:pt x="1016673" y="721817"/>
                </a:lnTo>
                <a:lnTo>
                  <a:pt x="1023543" y="725944"/>
                </a:lnTo>
                <a:lnTo>
                  <a:pt x="1033183" y="727316"/>
                </a:lnTo>
                <a:lnTo>
                  <a:pt x="1067422" y="727316"/>
                </a:lnTo>
                <a:lnTo>
                  <a:pt x="1089456" y="691426"/>
                </a:lnTo>
                <a:lnTo>
                  <a:pt x="1374863" y="691426"/>
                </a:lnTo>
                <a:lnTo>
                  <a:pt x="1374863" y="705294"/>
                </a:lnTo>
                <a:lnTo>
                  <a:pt x="1376235" y="714933"/>
                </a:lnTo>
                <a:lnTo>
                  <a:pt x="1380363" y="721817"/>
                </a:lnTo>
                <a:lnTo>
                  <a:pt x="1387233" y="725944"/>
                </a:lnTo>
                <a:lnTo>
                  <a:pt x="1396873" y="727316"/>
                </a:lnTo>
                <a:lnTo>
                  <a:pt x="1434388" y="727316"/>
                </a:lnTo>
                <a:lnTo>
                  <a:pt x="1444015" y="725944"/>
                </a:lnTo>
                <a:lnTo>
                  <a:pt x="1450886" y="721817"/>
                </a:lnTo>
                <a:lnTo>
                  <a:pt x="1455013" y="714933"/>
                </a:lnTo>
                <a:lnTo>
                  <a:pt x="1456397" y="705294"/>
                </a:lnTo>
                <a:lnTo>
                  <a:pt x="1456397" y="691426"/>
                </a:lnTo>
                <a:lnTo>
                  <a:pt x="1456397" y="655548"/>
                </a:lnTo>
                <a:lnTo>
                  <a:pt x="1456397" y="570738"/>
                </a:lnTo>
                <a:lnTo>
                  <a:pt x="1456397" y="538149"/>
                </a:lnTo>
                <a:lnTo>
                  <a:pt x="1456397" y="459028"/>
                </a:lnTo>
                <a:lnTo>
                  <a:pt x="1456397" y="442709"/>
                </a:lnTo>
                <a:close/>
              </a:path>
              <a:path w="1484629" h="735964">
                <a:moveTo>
                  <a:pt x="1484122" y="114909"/>
                </a:moveTo>
                <a:lnTo>
                  <a:pt x="1482737" y="105283"/>
                </a:lnTo>
                <a:lnTo>
                  <a:pt x="1478622" y="98386"/>
                </a:lnTo>
                <a:lnTo>
                  <a:pt x="1471739" y="94259"/>
                </a:lnTo>
                <a:lnTo>
                  <a:pt x="1462112" y="92875"/>
                </a:lnTo>
                <a:lnTo>
                  <a:pt x="1404213" y="92875"/>
                </a:lnTo>
                <a:lnTo>
                  <a:pt x="1404213" y="128778"/>
                </a:lnTo>
                <a:lnTo>
                  <a:pt x="1404213" y="211950"/>
                </a:lnTo>
                <a:lnTo>
                  <a:pt x="1404213" y="245376"/>
                </a:lnTo>
                <a:lnTo>
                  <a:pt x="1404213" y="326923"/>
                </a:lnTo>
                <a:lnTo>
                  <a:pt x="1271282" y="326923"/>
                </a:lnTo>
                <a:lnTo>
                  <a:pt x="1271282" y="245376"/>
                </a:lnTo>
                <a:lnTo>
                  <a:pt x="1404213" y="245376"/>
                </a:lnTo>
                <a:lnTo>
                  <a:pt x="1404213" y="211950"/>
                </a:lnTo>
                <a:lnTo>
                  <a:pt x="1271282" y="211950"/>
                </a:lnTo>
                <a:lnTo>
                  <a:pt x="1271282" y="128778"/>
                </a:lnTo>
                <a:lnTo>
                  <a:pt x="1404213" y="128778"/>
                </a:lnTo>
                <a:lnTo>
                  <a:pt x="1404213" y="92875"/>
                </a:lnTo>
                <a:lnTo>
                  <a:pt x="1361808" y="92875"/>
                </a:lnTo>
                <a:lnTo>
                  <a:pt x="1372349" y="76987"/>
                </a:lnTo>
                <a:lnTo>
                  <a:pt x="1381988" y="62318"/>
                </a:lnTo>
                <a:lnTo>
                  <a:pt x="1390700" y="48869"/>
                </a:lnTo>
                <a:lnTo>
                  <a:pt x="1398511" y="36626"/>
                </a:lnTo>
                <a:lnTo>
                  <a:pt x="1402664" y="26898"/>
                </a:lnTo>
                <a:lnTo>
                  <a:pt x="1401864" y="18681"/>
                </a:lnTo>
                <a:lnTo>
                  <a:pt x="1396326" y="12319"/>
                </a:lnTo>
                <a:lnTo>
                  <a:pt x="1386268" y="8077"/>
                </a:lnTo>
                <a:lnTo>
                  <a:pt x="1362633" y="2374"/>
                </a:lnTo>
                <a:lnTo>
                  <a:pt x="1353578" y="1308"/>
                </a:lnTo>
                <a:lnTo>
                  <a:pt x="1345895" y="2984"/>
                </a:lnTo>
                <a:lnTo>
                  <a:pt x="1339456" y="7416"/>
                </a:lnTo>
                <a:lnTo>
                  <a:pt x="1334084" y="14592"/>
                </a:lnTo>
                <a:lnTo>
                  <a:pt x="1320330" y="36626"/>
                </a:lnTo>
                <a:lnTo>
                  <a:pt x="1307477" y="56807"/>
                </a:lnTo>
                <a:lnTo>
                  <a:pt x="1294980" y="75603"/>
                </a:lnTo>
                <a:lnTo>
                  <a:pt x="1282712" y="92875"/>
                </a:lnTo>
                <a:lnTo>
                  <a:pt x="1193838" y="92875"/>
                </a:lnTo>
                <a:lnTo>
                  <a:pt x="1193838" y="128778"/>
                </a:lnTo>
                <a:lnTo>
                  <a:pt x="1193838" y="211950"/>
                </a:lnTo>
                <a:lnTo>
                  <a:pt x="1193838" y="245376"/>
                </a:lnTo>
                <a:lnTo>
                  <a:pt x="1193838" y="326923"/>
                </a:lnTo>
                <a:lnTo>
                  <a:pt x="1064971" y="326923"/>
                </a:lnTo>
                <a:lnTo>
                  <a:pt x="1064971" y="245376"/>
                </a:lnTo>
                <a:lnTo>
                  <a:pt x="1193838" y="245376"/>
                </a:lnTo>
                <a:lnTo>
                  <a:pt x="1193838" y="211950"/>
                </a:lnTo>
                <a:lnTo>
                  <a:pt x="1064971" y="211950"/>
                </a:lnTo>
                <a:lnTo>
                  <a:pt x="1064971" y="128778"/>
                </a:lnTo>
                <a:lnTo>
                  <a:pt x="1193838" y="128778"/>
                </a:lnTo>
                <a:lnTo>
                  <a:pt x="1193838" y="92875"/>
                </a:lnTo>
                <a:lnTo>
                  <a:pt x="1185672" y="92875"/>
                </a:lnTo>
                <a:lnTo>
                  <a:pt x="1173226" y="73952"/>
                </a:lnTo>
                <a:lnTo>
                  <a:pt x="1160183" y="53949"/>
                </a:lnTo>
                <a:lnTo>
                  <a:pt x="1146213" y="33032"/>
                </a:lnTo>
                <a:lnTo>
                  <a:pt x="1131036" y="11353"/>
                </a:lnTo>
                <a:lnTo>
                  <a:pt x="1125067" y="5118"/>
                </a:lnTo>
                <a:lnTo>
                  <a:pt x="1118184" y="1257"/>
                </a:lnTo>
                <a:lnTo>
                  <a:pt x="1110399" y="0"/>
                </a:lnTo>
                <a:lnTo>
                  <a:pt x="1101686" y="1549"/>
                </a:lnTo>
                <a:lnTo>
                  <a:pt x="1081290" y="8077"/>
                </a:lnTo>
                <a:lnTo>
                  <a:pt x="1071829" y="12776"/>
                </a:lnTo>
                <a:lnTo>
                  <a:pt x="1066812" y="19291"/>
                </a:lnTo>
                <a:lnTo>
                  <a:pt x="1066380" y="27355"/>
                </a:lnTo>
                <a:lnTo>
                  <a:pt x="1070686" y="36626"/>
                </a:lnTo>
                <a:lnTo>
                  <a:pt x="1078484" y="48869"/>
                </a:lnTo>
                <a:lnTo>
                  <a:pt x="1087196" y="62318"/>
                </a:lnTo>
                <a:lnTo>
                  <a:pt x="1096835" y="76987"/>
                </a:lnTo>
                <a:lnTo>
                  <a:pt x="1107389" y="92875"/>
                </a:lnTo>
                <a:lnTo>
                  <a:pt x="1010348" y="92875"/>
                </a:lnTo>
                <a:lnTo>
                  <a:pt x="1000709" y="94259"/>
                </a:lnTo>
                <a:lnTo>
                  <a:pt x="993825" y="98386"/>
                </a:lnTo>
                <a:lnTo>
                  <a:pt x="989698" y="105283"/>
                </a:lnTo>
                <a:lnTo>
                  <a:pt x="988326" y="114909"/>
                </a:lnTo>
                <a:lnTo>
                  <a:pt x="988326" y="339153"/>
                </a:lnTo>
                <a:lnTo>
                  <a:pt x="989698" y="348792"/>
                </a:lnTo>
                <a:lnTo>
                  <a:pt x="993825" y="355663"/>
                </a:lnTo>
                <a:lnTo>
                  <a:pt x="1000709" y="359791"/>
                </a:lnTo>
                <a:lnTo>
                  <a:pt x="1010348" y="361162"/>
                </a:lnTo>
                <a:lnTo>
                  <a:pt x="1462112" y="361162"/>
                </a:lnTo>
                <a:lnTo>
                  <a:pt x="1471739" y="359791"/>
                </a:lnTo>
                <a:lnTo>
                  <a:pt x="1478610" y="355663"/>
                </a:lnTo>
                <a:lnTo>
                  <a:pt x="1482737" y="348792"/>
                </a:lnTo>
                <a:lnTo>
                  <a:pt x="1484122" y="339153"/>
                </a:lnTo>
                <a:lnTo>
                  <a:pt x="1484122" y="326923"/>
                </a:lnTo>
                <a:lnTo>
                  <a:pt x="1484122" y="245376"/>
                </a:lnTo>
                <a:lnTo>
                  <a:pt x="1484122" y="211950"/>
                </a:lnTo>
                <a:lnTo>
                  <a:pt x="1484122" y="128778"/>
                </a:lnTo>
                <a:lnTo>
                  <a:pt x="1484122" y="1149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213399" y="3660854"/>
            <a:ext cx="603250" cy="701040"/>
          </a:xfrm>
          <a:custGeom>
            <a:avLst/>
            <a:gdLst/>
            <a:ahLst/>
            <a:cxnLst/>
            <a:rect l="l" t="t" r="r" b="b"/>
            <a:pathLst>
              <a:path w="603250" h="701039">
                <a:moveTo>
                  <a:pt x="208762" y="0"/>
                </a:moveTo>
                <a:lnTo>
                  <a:pt x="178945" y="39477"/>
                </a:lnTo>
                <a:lnTo>
                  <a:pt x="164719" y="126390"/>
                </a:lnTo>
                <a:lnTo>
                  <a:pt x="22021" y="126390"/>
                </a:lnTo>
                <a:lnTo>
                  <a:pt x="5505" y="133018"/>
                </a:lnTo>
                <a:lnTo>
                  <a:pt x="0" y="147599"/>
                </a:lnTo>
                <a:lnTo>
                  <a:pt x="5505" y="162180"/>
                </a:lnTo>
                <a:lnTo>
                  <a:pt x="22021" y="168808"/>
                </a:lnTo>
                <a:lnTo>
                  <a:pt x="157391" y="168808"/>
                </a:lnTo>
                <a:lnTo>
                  <a:pt x="142684" y="249447"/>
                </a:lnTo>
                <a:lnTo>
                  <a:pt x="134050" y="294489"/>
                </a:lnTo>
                <a:lnTo>
                  <a:pt x="124531" y="342588"/>
                </a:lnTo>
                <a:lnTo>
                  <a:pt x="114107" y="393677"/>
                </a:lnTo>
                <a:lnTo>
                  <a:pt x="102755" y="447687"/>
                </a:lnTo>
                <a:lnTo>
                  <a:pt x="101678" y="457487"/>
                </a:lnTo>
                <a:lnTo>
                  <a:pt x="128041" y="489280"/>
                </a:lnTo>
                <a:lnTo>
                  <a:pt x="145765" y="494887"/>
                </a:lnTo>
                <a:lnTo>
                  <a:pt x="154175" y="492837"/>
                </a:lnTo>
                <a:lnTo>
                  <a:pt x="162280" y="487654"/>
                </a:lnTo>
                <a:lnTo>
                  <a:pt x="199017" y="458622"/>
                </a:lnTo>
                <a:lnTo>
                  <a:pt x="236965" y="432133"/>
                </a:lnTo>
                <a:lnTo>
                  <a:pt x="276359" y="409559"/>
                </a:lnTo>
                <a:lnTo>
                  <a:pt x="317434" y="392269"/>
                </a:lnTo>
                <a:lnTo>
                  <a:pt x="360426" y="381635"/>
                </a:lnTo>
                <a:lnTo>
                  <a:pt x="411830" y="381111"/>
                </a:lnTo>
                <a:lnTo>
                  <a:pt x="460325" y="395193"/>
                </a:lnTo>
                <a:lnTo>
                  <a:pt x="497812" y="425327"/>
                </a:lnTo>
                <a:lnTo>
                  <a:pt x="516191" y="472960"/>
                </a:lnTo>
                <a:lnTo>
                  <a:pt x="512071" y="518771"/>
                </a:lnTo>
                <a:lnTo>
                  <a:pt x="490601" y="560525"/>
                </a:lnTo>
                <a:lnTo>
                  <a:pt x="454605" y="596010"/>
                </a:lnTo>
                <a:lnTo>
                  <a:pt x="406908" y="623011"/>
                </a:lnTo>
                <a:lnTo>
                  <a:pt x="368106" y="636954"/>
                </a:lnTo>
                <a:lnTo>
                  <a:pt x="326796" y="647647"/>
                </a:lnTo>
                <a:lnTo>
                  <a:pt x="282625" y="655364"/>
                </a:lnTo>
                <a:lnTo>
                  <a:pt x="235240" y="660379"/>
                </a:lnTo>
                <a:lnTo>
                  <a:pt x="184289" y="662965"/>
                </a:lnTo>
                <a:lnTo>
                  <a:pt x="168928" y="668692"/>
                </a:lnTo>
                <a:lnTo>
                  <a:pt x="164110" y="680610"/>
                </a:lnTo>
                <a:lnTo>
                  <a:pt x="169382" y="692678"/>
                </a:lnTo>
                <a:lnTo>
                  <a:pt x="184289" y="698855"/>
                </a:lnTo>
                <a:lnTo>
                  <a:pt x="227599" y="700786"/>
                </a:lnTo>
                <a:lnTo>
                  <a:pt x="273884" y="700706"/>
                </a:lnTo>
                <a:lnTo>
                  <a:pt x="321714" y="697877"/>
                </a:lnTo>
                <a:lnTo>
                  <a:pt x="369662" y="691559"/>
                </a:lnTo>
                <a:lnTo>
                  <a:pt x="416298" y="681015"/>
                </a:lnTo>
                <a:lnTo>
                  <a:pt x="460193" y="665504"/>
                </a:lnTo>
                <a:lnTo>
                  <a:pt x="499919" y="644289"/>
                </a:lnTo>
                <a:lnTo>
                  <a:pt x="534047" y="616630"/>
                </a:lnTo>
                <a:lnTo>
                  <a:pt x="561148" y="581788"/>
                </a:lnTo>
                <a:lnTo>
                  <a:pt x="579793" y="539026"/>
                </a:lnTo>
                <a:lnTo>
                  <a:pt x="586052" y="501319"/>
                </a:lnTo>
                <a:lnTo>
                  <a:pt x="583977" y="462468"/>
                </a:lnTo>
                <a:lnTo>
                  <a:pt x="573492" y="425606"/>
                </a:lnTo>
                <a:lnTo>
                  <a:pt x="519301" y="360802"/>
                </a:lnTo>
                <a:lnTo>
                  <a:pt x="479734" y="339920"/>
                </a:lnTo>
                <a:lnTo>
                  <a:pt x="437088" y="329629"/>
                </a:lnTo>
                <a:lnTo>
                  <a:pt x="392630" y="328337"/>
                </a:lnTo>
                <a:lnTo>
                  <a:pt x="347630" y="334455"/>
                </a:lnTo>
                <a:lnTo>
                  <a:pt x="303355" y="346391"/>
                </a:lnTo>
                <a:lnTo>
                  <a:pt x="261074" y="362555"/>
                </a:lnTo>
                <a:lnTo>
                  <a:pt x="222055" y="381357"/>
                </a:lnTo>
                <a:lnTo>
                  <a:pt x="187566" y="401205"/>
                </a:lnTo>
                <a:lnTo>
                  <a:pt x="197720" y="352692"/>
                </a:lnTo>
                <a:lnTo>
                  <a:pt x="216974" y="257303"/>
                </a:lnTo>
                <a:lnTo>
                  <a:pt x="234035" y="168808"/>
                </a:lnTo>
                <a:lnTo>
                  <a:pt x="579793" y="168808"/>
                </a:lnTo>
                <a:lnTo>
                  <a:pt x="596880" y="162180"/>
                </a:lnTo>
                <a:lnTo>
                  <a:pt x="602729" y="147599"/>
                </a:lnTo>
                <a:lnTo>
                  <a:pt x="597109" y="133018"/>
                </a:lnTo>
                <a:lnTo>
                  <a:pt x="579793" y="126390"/>
                </a:lnTo>
                <a:lnTo>
                  <a:pt x="241376" y="126390"/>
                </a:lnTo>
                <a:lnTo>
                  <a:pt x="251063" y="71356"/>
                </a:lnTo>
                <a:lnTo>
                  <a:pt x="257683" y="31000"/>
                </a:lnTo>
                <a:lnTo>
                  <a:pt x="257712" y="20355"/>
                </a:lnTo>
                <a:lnTo>
                  <a:pt x="254225" y="11931"/>
                </a:lnTo>
                <a:lnTo>
                  <a:pt x="247370" y="6108"/>
                </a:lnTo>
                <a:lnTo>
                  <a:pt x="237299" y="3263"/>
                </a:lnTo>
                <a:lnTo>
                  <a:pt x="2087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004991" y="3830066"/>
            <a:ext cx="570230" cy="541655"/>
          </a:xfrm>
          <a:custGeom>
            <a:avLst/>
            <a:gdLst/>
            <a:ahLst/>
            <a:cxnLst/>
            <a:rect l="l" t="t" r="r" b="b"/>
            <a:pathLst>
              <a:path w="570229" h="541654">
                <a:moveTo>
                  <a:pt x="317363" y="0"/>
                </a:moveTo>
                <a:lnTo>
                  <a:pt x="272570" y="12005"/>
                </a:lnTo>
                <a:lnTo>
                  <a:pt x="264003" y="27237"/>
                </a:lnTo>
                <a:lnTo>
                  <a:pt x="265225" y="37914"/>
                </a:lnTo>
                <a:lnTo>
                  <a:pt x="292136" y="134954"/>
                </a:lnTo>
                <a:lnTo>
                  <a:pt x="267935" y="142768"/>
                </a:lnTo>
                <a:lnTo>
                  <a:pt x="242811" y="151572"/>
                </a:lnTo>
                <a:lnTo>
                  <a:pt x="216460" y="161443"/>
                </a:lnTo>
                <a:lnTo>
                  <a:pt x="188580" y="172457"/>
                </a:lnTo>
                <a:lnTo>
                  <a:pt x="152690" y="48505"/>
                </a:lnTo>
                <a:lnTo>
                  <a:pt x="147964" y="38741"/>
                </a:lnTo>
                <a:lnTo>
                  <a:pt x="141174" y="32719"/>
                </a:lnTo>
                <a:lnTo>
                  <a:pt x="132398" y="30517"/>
                </a:lnTo>
                <a:lnTo>
                  <a:pt x="121715" y="32211"/>
                </a:lnTo>
                <a:lnTo>
                  <a:pt x="89914" y="42803"/>
                </a:lnTo>
                <a:lnTo>
                  <a:pt x="80147" y="47536"/>
                </a:lnTo>
                <a:lnTo>
                  <a:pt x="74207" y="54331"/>
                </a:lnTo>
                <a:lnTo>
                  <a:pt x="72244" y="63113"/>
                </a:lnTo>
                <a:lnTo>
                  <a:pt x="74407" y="73804"/>
                </a:lnTo>
                <a:lnTo>
                  <a:pt x="118451" y="196930"/>
                </a:lnTo>
                <a:lnTo>
                  <a:pt x="14070" y="237697"/>
                </a:lnTo>
                <a:lnTo>
                  <a:pt x="0" y="251230"/>
                </a:lnTo>
                <a:lnTo>
                  <a:pt x="0" y="268892"/>
                </a:lnTo>
                <a:lnTo>
                  <a:pt x="11317" y="281967"/>
                </a:lnTo>
                <a:lnTo>
                  <a:pt x="31202" y="281741"/>
                </a:lnTo>
                <a:lnTo>
                  <a:pt x="87561" y="257576"/>
                </a:lnTo>
                <a:lnTo>
                  <a:pt x="134758" y="237697"/>
                </a:lnTo>
                <a:lnTo>
                  <a:pt x="231786" y="524743"/>
                </a:lnTo>
                <a:lnTo>
                  <a:pt x="236646" y="534362"/>
                </a:lnTo>
                <a:lnTo>
                  <a:pt x="243719" y="539929"/>
                </a:lnTo>
                <a:lnTo>
                  <a:pt x="252776" y="541366"/>
                </a:lnTo>
                <a:lnTo>
                  <a:pt x="263586" y="538598"/>
                </a:lnTo>
                <a:lnTo>
                  <a:pt x="290510" y="527194"/>
                </a:lnTo>
                <a:lnTo>
                  <a:pt x="299544" y="521534"/>
                </a:lnTo>
                <a:lnTo>
                  <a:pt x="304676" y="514346"/>
                </a:lnTo>
                <a:lnTo>
                  <a:pt x="305986" y="505632"/>
                </a:lnTo>
                <a:lnTo>
                  <a:pt x="303553" y="495393"/>
                </a:lnTo>
                <a:lnTo>
                  <a:pt x="286999" y="452508"/>
                </a:lnTo>
                <a:lnTo>
                  <a:pt x="271691" y="411096"/>
                </a:lnTo>
                <a:lnTo>
                  <a:pt x="256565" y="368688"/>
                </a:lnTo>
                <a:lnTo>
                  <a:pt x="201623" y="210799"/>
                </a:lnTo>
                <a:lnTo>
                  <a:pt x="243433" y="196319"/>
                </a:lnTo>
                <a:lnTo>
                  <a:pt x="281033" y="183678"/>
                </a:lnTo>
                <a:lnTo>
                  <a:pt x="345146" y="165129"/>
                </a:lnTo>
                <a:lnTo>
                  <a:pt x="398965" y="156876"/>
                </a:lnTo>
                <a:lnTo>
                  <a:pt x="422895" y="157909"/>
                </a:lnTo>
                <a:lnTo>
                  <a:pt x="445450" y="162691"/>
                </a:lnTo>
                <a:lnTo>
                  <a:pt x="470875" y="176857"/>
                </a:lnTo>
                <a:lnTo>
                  <a:pt x="486827" y="198973"/>
                </a:lnTo>
                <a:lnTo>
                  <a:pt x="492692" y="225983"/>
                </a:lnTo>
                <a:lnTo>
                  <a:pt x="487856" y="254830"/>
                </a:lnTo>
                <a:lnTo>
                  <a:pt x="447689" y="295903"/>
                </a:lnTo>
                <a:lnTo>
                  <a:pt x="389177" y="299686"/>
                </a:lnTo>
                <a:lnTo>
                  <a:pt x="349015" y="288366"/>
                </a:lnTo>
                <a:lnTo>
                  <a:pt x="302728" y="265434"/>
                </a:lnTo>
                <a:lnTo>
                  <a:pt x="287620" y="262321"/>
                </a:lnTo>
                <a:lnTo>
                  <a:pt x="277250" y="269301"/>
                </a:lnTo>
                <a:lnTo>
                  <a:pt x="274526" y="281482"/>
                </a:lnTo>
                <a:lnTo>
                  <a:pt x="282357" y="293971"/>
                </a:lnTo>
                <a:lnTo>
                  <a:pt x="329442" y="325161"/>
                </a:lnTo>
                <a:lnTo>
                  <a:pt x="375308" y="342891"/>
                </a:lnTo>
                <a:lnTo>
                  <a:pt x="417870" y="350535"/>
                </a:lnTo>
                <a:lnTo>
                  <a:pt x="460392" y="348625"/>
                </a:lnTo>
                <a:lnTo>
                  <a:pt x="499900" y="336616"/>
                </a:lnTo>
                <a:lnTo>
                  <a:pt x="533418" y="313961"/>
                </a:lnTo>
                <a:lnTo>
                  <a:pt x="557972" y="280115"/>
                </a:lnTo>
                <a:lnTo>
                  <a:pt x="569639" y="234267"/>
                </a:lnTo>
                <a:lnTo>
                  <a:pt x="562046" y="192410"/>
                </a:lnTo>
                <a:lnTo>
                  <a:pt x="538835" y="157169"/>
                </a:lnTo>
                <a:lnTo>
                  <a:pt x="503646" y="131165"/>
                </a:lnTo>
                <a:lnTo>
                  <a:pt x="460119" y="117022"/>
                </a:lnTo>
                <a:lnTo>
                  <a:pt x="411399" y="113755"/>
                </a:lnTo>
                <a:lnTo>
                  <a:pt x="386728" y="114950"/>
                </a:lnTo>
                <a:lnTo>
                  <a:pt x="361440" y="117822"/>
                </a:lnTo>
                <a:lnTo>
                  <a:pt x="336167" y="18343"/>
                </a:lnTo>
                <a:lnTo>
                  <a:pt x="332044" y="8558"/>
                </a:lnTo>
                <a:lnTo>
                  <a:pt x="325774" y="2444"/>
                </a:lnTo>
                <a:lnTo>
                  <a:pt x="3173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706739" y="3678224"/>
            <a:ext cx="711200" cy="668655"/>
          </a:xfrm>
          <a:custGeom>
            <a:avLst/>
            <a:gdLst/>
            <a:ahLst/>
            <a:cxnLst/>
            <a:rect l="l" t="t" r="r" b="b"/>
            <a:pathLst>
              <a:path w="711200" h="668654">
                <a:moveTo>
                  <a:pt x="285947" y="0"/>
                </a:moveTo>
                <a:lnTo>
                  <a:pt x="2181" y="619510"/>
                </a:lnTo>
                <a:lnTo>
                  <a:pt x="0" y="629904"/>
                </a:lnTo>
                <a:lnTo>
                  <a:pt x="1873" y="639689"/>
                </a:lnTo>
                <a:lnTo>
                  <a:pt x="7571" y="647948"/>
                </a:lnTo>
                <a:lnTo>
                  <a:pt x="16862" y="653762"/>
                </a:lnTo>
                <a:lnTo>
                  <a:pt x="47038" y="664354"/>
                </a:lnTo>
                <a:lnTo>
                  <a:pt x="56819" y="666089"/>
                </a:lnTo>
                <a:lnTo>
                  <a:pt x="65991" y="664149"/>
                </a:lnTo>
                <a:lnTo>
                  <a:pt x="73635" y="658844"/>
                </a:lnTo>
                <a:lnTo>
                  <a:pt x="78838" y="650486"/>
                </a:lnTo>
                <a:lnTo>
                  <a:pt x="95032" y="609998"/>
                </a:lnTo>
                <a:lnTo>
                  <a:pt x="111763" y="569355"/>
                </a:lnTo>
                <a:lnTo>
                  <a:pt x="128952" y="530546"/>
                </a:lnTo>
                <a:lnTo>
                  <a:pt x="146517" y="495558"/>
                </a:lnTo>
                <a:lnTo>
                  <a:pt x="170675" y="455385"/>
                </a:lnTo>
                <a:lnTo>
                  <a:pt x="197890" y="418803"/>
                </a:lnTo>
                <a:lnTo>
                  <a:pt x="228164" y="386959"/>
                </a:lnTo>
                <a:lnTo>
                  <a:pt x="261502" y="361002"/>
                </a:lnTo>
                <a:lnTo>
                  <a:pt x="292045" y="353067"/>
                </a:lnTo>
                <a:lnTo>
                  <a:pt x="314406" y="368447"/>
                </a:lnTo>
                <a:lnTo>
                  <a:pt x="329273" y="399882"/>
                </a:lnTo>
                <a:lnTo>
                  <a:pt x="337334" y="440110"/>
                </a:lnTo>
                <a:lnTo>
                  <a:pt x="340801" y="471805"/>
                </a:lnTo>
                <a:lnTo>
                  <a:pt x="342838" y="487464"/>
                </a:lnTo>
                <a:lnTo>
                  <a:pt x="351095" y="532355"/>
                </a:lnTo>
                <a:lnTo>
                  <a:pt x="368115" y="586352"/>
                </a:lnTo>
                <a:lnTo>
                  <a:pt x="398903" y="630848"/>
                </a:lnTo>
                <a:lnTo>
                  <a:pt x="462815" y="664846"/>
                </a:lnTo>
                <a:lnTo>
                  <a:pt x="507355" y="668032"/>
                </a:lnTo>
                <a:lnTo>
                  <a:pt x="550677" y="658372"/>
                </a:lnTo>
                <a:lnTo>
                  <a:pt x="588502" y="636630"/>
                </a:lnTo>
                <a:lnTo>
                  <a:pt x="622078" y="603474"/>
                </a:lnTo>
                <a:lnTo>
                  <a:pt x="649200" y="565201"/>
                </a:lnTo>
                <a:lnTo>
                  <a:pt x="670752" y="523079"/>
                </a:lnTo>
                <a:lnTo>
                  <a:pt x="687617" y="478375"/>
                </a:lnTo>
                <a:lnTo>
                  <a:pt x="700677" y="432355"/>
                </a:lnTo>
                <a:lnTo>
                  <a:pt x="710816" y="386287"/>
                </a:lnTo>
                <a:lnTo>
                  <a:pt x="706381" y="369720"/>
                </a:lnTo>
                <a:lnTo>
                  <a:pt x="691245" y="360187"/>
                </a:lnTo>
                <a:lnTo>
                  <a:pt x="673661" y="361054"/>
                </a:lnTo>
                <a:lnTo>
                  <a:pt x="661883" y="375683"/>
                </a:lnTo>
                <a:lnTo>
                  <a:pt x="646216" y="425697"/>
                </a:lnTo>
                <a:lnTo>
                  <a:pt x="625966" y="474420"/>
                </a:lnTo>
                <a:lnTo>
                  <a:pt x="601646" y="519583"/>
                </a:lnTo>
                <a:lnTo>
                  <a:pt x="573764" y="558915"/>
                </a:lnTo>
                <a:lnTo>
                  <a:pt x="542833" y="590148"/>
                </a:lnTo>
                <a:lnTo>
                  <a:pt x="503895" y="605740"/>
                </a:lnTo>
                <a:lnTo>
                  <a:pt x="484808" y="602642"/>
                </a:lnTo>
                <a:lnTo>
                  <a:pt x="453572" y="579506"/>
                </a:lnTo>
                <a:lnTo>
                  <a:pt x="436015" y="541110"/>
                </a:lnTo>
                <a:lnTo>
                  <a:pt x="425600" y="494285"/>
                </a:lnTo>
                <a:lnTo>
                  <a:pt x="418943" y="448202"/>
                </a:lnTo>
                <a:lnTo>
                  <a:pt x="415617" y="428680"/>
                </a:lnTo>
                <a:lnTo>
                  <a:pt x="404594" y="385966"/>
                </a:lnTo>
                <a:lnTo>
                  <a:pt x="385546" y="345616"/>
                </a:lnTo>
                <a:lnTo>
                  <a:pt x="355645" y="314591"/>
                </a:lnTo>
                <a:lnTo>
                  <a:pt x="312061" y="299851"/>
                </a:lnTo>
                <a:lnTo>
                  <a:pt x="275618" y="303338"/>
                </a:lnTo>
                <a:lnTo>
                  <a:pt x="241319" y="317380"/>
                </a:lnTo>
                <a:lnTo>
                  <a:pt x="211606" y="338152"/>
                </a:lnTo>
                <a:lnTo>
                  <a:pt x="188922" y="361827"/>
                </a:lnTo>
                <a:lnTo>
                  <a:pt x="200114" y="337518"/>
                </a:lnTo>
                <a:lnTo>
                  <a:pt x="235608" y="263012"/>
                </a:lnTo>
                <a:lnTo>
                  <a:pt x="258827" y="215896"/>
                </a:lnTo>
                <a:lnTo>
                  <a:pt x="284970" y="164259"/>
                </a:lnTo>
                <a:lnTo>
                  <a:pt x="313496" y="109642"/>
                </a:lnTo>
                <a:lnTo>
                  <a:pt x="343862" y="53586"/>
                </a:lnTo>
                <a:lnTo>
                  <a:pt x="347098" y="42918"/>
                </a:lnTo>
                <a:lnTo>
                  <a:pt x="345899" y="32481"/>
                </a:lnTo>
                <a:lnTo>
                  <a:pt x="340420" y="23421"/>
                </a:lnTo>
                <a:lnTo>
                  <a:pt x="330819" y="16883"/>
                </a:lnTo>
                <a:lnTo>
                  <a:pt x="295742" y="2201"/>
                </a:lnTo>
                <a:lnTo>
                  <a:pt x="2859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7550060" y="3685549"/>
            <a:ext cx="551815" cy="634365"/>
          </a:xfrm>
          <a:custGeom>
            <a:avLst/>
            <a:gdLst/>
            <a:ahLst/>
            <a:cxnLst/>
            <a:rect l="l" t="t" r="r" b="b"/>
            <a:pathLst>
              <a:path w="551815" h="634364">
                <a:moveTo>
                  <a:pt x="79089" y="0"/>
                </a:moveTo>
                <a:lnTo>
                  <a:pt x="65227" y="8128"/>
                </a:lnTo>
                <a:lnTo>
                  <a:pt x="59931" y="22066"/>
                </a:lnTo>
                <a:lnTo>
                  <a:pt x="68089" y="36461"/>
                </a:lnTo>
                <a:lnTo>
                  <a:pt x="116601" y="70469"/>
                </a:lnTo>
                <a:lnTo>
                  <a:pt x="162258" y="94613"/>
                </a:lnTo>
                <a:lnTo>
                  <a:pt x="207876" y="110968"/>
                </a:lnTo>
                <a:lnTo>
                  <a:pt x="256273" y="121610"/>
                </a:lnTo>
                <a:lnTo>
                  <a:pt x="310266" y="128612"/>
                </a:lnTo>
                <a:lnTo>
                  <a:pt x="296315" y="134918"/>
                </a:lnTo>
                <a:lnTo>
                  <a:pt x="273879" y="145430"/>
                </a:lnTo>
                <a:lnTo>
                  <a:pt x="244563" y="160377"/>
                </a:lnTo>
                <a:lnTo>
                  <a:pt x="209974" y="179984"/>
                </a:lnTo>
                <a:lnTo>
                  <a:pt x="199920" y="192358"/>
                </a:lnTo>
                <a:lnTo>
                  <a:pt x="201717" y="204960"/>
                </a:lnTo>
                <a:lnTo>
                  <a:pt x="211922" y="212211"/>
                </a:lnTo>
                <a:lnTo>
                  <a:pt x="227093" y="208534"/>
                </a:lnTo>
                <a:lnTo>
                  <a:pt x="266366" y="184959"/>
                </a:lnTo>
                <a:lnTo>
                  <a:pt x="299060" y="169184"/>
                </a:lnTo>
                <a:lnTo>
                  <a:pt x="364117" y="143959"/>
                </a:lnTo>
                <a:lnTo>
                  <a:pt x="425534" y="130606"/>
                </a:lnTo>
                <a:lnTo>
                  <a:pt x="468470" y="126987"/>
                </a:lnTo>
                <a:lnTo>
                  <a:pt x="479171" y="125001"/>
                </a:lnTo>
                <a:lnTo>
                  <a:pt x="486815" y="120261"/>
                </a:lnTo>
                <a:lnTo>
                  <a:pt x="491401" y="112765"/>
                </a:lnTo>
                <a:lnTo>
                  <a:pt x="492930" y="102514"/>
                </a:lnTo>
                <a:lnTo>
                  <a:pt x="492930" y="89471"/>
                </a:lnTo>
                <a:lnTo>
                  <a:pt x="491274" y="78655"/>
                </a:lnTo>
                <a:lnTo>
                  <a:pt x="486408" y="70821"/>
                </a:lnTo>
                <a:lnTo>
                  <a:pt x="479139" y="66578"/>
                </a:lnTo>
                <a:lnTo>
                  <a:pt x="413620" y="66578"/>
                </a:lnTo>
                <a:lnTo>
                  <a:pt x="361955" y="66538"/>
                </a:lnTo>
                <a:lnTo>
                  <a:pt x="313195" y="65122"/>
                </a:lnTo>
                <a:lnTo>
                  <a:pt x="267873" y="62560"/>
                </a:lnTo>
                <a:lnTo>
                  <a:pt x="225060" y="56127"/>
                </a:lnTo>
                <a:lnTo>
                  <a:pt x="182859" y="44113"/>
                </a:lnTo>
                <a:lnTo>
                  <a:pt x="140354" y="26441"/>
                </a:lnTo>
                <a:lnTo>
                  <a:pt x="96626" y="3035"/>
                </a:lnTo>
                <a:lnTo>
                  <a:pt x="79089" y="0"/>
                </a:lnTo>
                <a:close/>
              </a:path>
              <a:path w="551815" h="634364">
                <a:moveTo>
                  <a:pt x="467657" y="65011"/>
                </a:moveTo>
                <a:lnTo>
                  <a:pt x="413620" y="66578"/>
                </a:lnTo>
                <a:lnTo>
                  <a:pt x="479139" y="66578"/>
                </a:lnTo>
                <a:lnTo>
                  <a:pt x="478485" y="66197"/>
                </a:lnTo>
                <a:lnTo>
                  <a:pt x="467657" y="65011"/>
                </a:lnTo>
                <a:close/>
              </a:path>
              <a:path w="551815" h="634364">
                <a:moveTo>
                  <a:pt x="87062" y="278543"/>
                </a:moveTo>
                <a:lnTo>
                  <a:pt x="49086" y="306120"/>
                </a:lnTo>
                <a:lnTo>
                  <a:pt x="21082" y="343802"/>
                </a:lnTo>
                <a:lnTo>
                  <a:pt x="0" y="406594"/>
                </a:lnTo>
                <a:lnTo>
                  <a:pt x="1018" y="450186"/>
                </a:lnTo>
                <a:lnTo>
                  <a:pt x="13815" y="491705"/>
                </a:lnTo>
                <a:lnTo>
                  <a:pt x="37337" y="529427"/>
                </a:lnTo>
                <a:lnTo>
                  <a:pt x="70528" y="561632"/>
                </a:lnTo>
                <a:lnTo>
                  <a:pt x="116815" y="590388"/>
                </a:lnTo>
                <a:lnTo>
                  <a:pt x="167407" y="610890"/>
                </a:lnTo>
                <a:lnTo>
                  <a:pt x="220542" y="624270"/>
                </a:lnTo>
                <a:lnTo>
                  <a:pt x="274460" y="631662"/>
                </a:lnTo>
                <a:lnTo>
                  <a:pt x="327398" y="634199"/>
                </a:lnTo>
                <a:lnTo>
                  <a:pt x="369977" y="633446"/>
                </a:lnTo>
                <a:lnTo>
                  <a:pt x="415461" y="631239"/>
                </a:lnTo>
                <a:lnTo>
                  <a:pt x="467064" y="627658"/>
                </a:lnTo>
                <a:lnTo>
                  <a:pt x="527994" y="622782"/>
                </a:lnTo>
                <a:lnTo>
                  <a:pt x="551642" y="596684"/>
                </a:lnTo>
                <a:lnTo>
                  <a:pt x="551642" y="574675"/>
                </a:lnTo>
                <a:lnTo>
                  <a:pt x="550336" y="566508"/>
                </a:lnTo>
                <a:lnTo>
                  <a:pt x="327398" y="566508"/>
                </a:lnTo>
                <a:lnTo>
                  <a:pt x="288972" y="565554"/>
                </a:lnTo>
                <a:lnTo>
                  <a:pt x="249618" y="561043"/>
                </a:lnTo>
                <a:lnTo>
                  <a:pt x="210683" y="552953"/>
                </a:lnTo>
                <a:lnTo>
                  <a:pt x="173515" y="541261"/>
                </a:lnTo>
                <a:lnTo>
                  <a:pt x="109871" y="506982"/>
                </a:lnTo>
                <a:lnTo>
                  <a:pt x="69467" y="458025"/>
                </a:lnTo>
                <a:lnTo>
                  <a:pt x="61349" y="427986"/>
                </a:lnTo>
                <a:lnTo>
                  <a:pt x="63084" y="394209"/>
                </a:lnTo>
                <a:lnTo>
                  <a:pt x="76019" y="356672"/>
                </a:lnTo>
                <a:lnTo>
                  <a:pt x="101503" y="315353"/>
                </a:lnTo>
                <a:lnTo>
                  <a:pt x="108105" y="296559"/>
                </a:lnTo>
                <a:lnTo>
                  <a:pt x="101713" y="283040"/>
                </a:lnTo>
                <a:lnTo>
                  <a:pt x="87062" y="278543"/>
                </a:lnTo>
                <a:close/>
              </a:path>
              <a:path w="551815" h="634364">
                <a:moveTo>
                  <a:pt x="525543" y="551027"/>
                </a:moveTo>
                <a:lnTo>
                  <a:pt x="410264" y="561825"/>
                </a:lnTo>
                <a:lnTo>
                  <a:pt x="366500" y="565007"/>
                </a:lnTo>
                <a:lnTo>
                  <a:pt x="327398" y="566508"/>
                </a:lnTo>
                <a:lnTo>
                  <a:pt x="550336" y="566508"/>
                </a:lnTo>
                <a:lnTo>
                  <a:pt x="549859" y="563522"/>
                </a:lnTo>
                <a:lnTo>
                  <a:pt x="544712" y="555812"/>
                </a:lnTo>
                <a:lnTo>
                  <a:pt x="536506" y="551622"/>
                </a:lnTo>
                <a:lnTo>
                  <a:pt x="525543" y="5510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14" name="object 14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595" y="14817000"/>
              <a:ext cx="358479" cy="8656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1133320" y="11480550"/>
            <a:ext cx="1385570" cy="305435"/>
            <a:chOff x="1133320" y="11480550"/>
            <a:chExt cx="1385570" cy="305435"/>
          </a:xfrm>
        </p:grpSpPr>
        <p:sp>
          <p:nvSpPr>
            <p:cNvPr id="19" name="object 19" descr=""/>
            <p:cNvSpPr/>
            <p:nvPr/>
          </p:nvSpPr>
          <p:spPr>
            <a:xfrm>
              <a:off x="1133309" y="11480559"/>
              <a:ext cx="734060" cy="305435"/>
            </a:xfrm>
            <a:custGeom>
              <a:avLst/>
              <a:gdLst/>
              <a:ahLst/>
              <a:cxnLst/>
              <a:rect l="l" t="t" r="r" b="b"/>
              <a:pathLst>
                <a:path w="734060" h="305434">
                  <a:moveTo>
                    <a:pt x="98691" y="4584"/>
                  </a:moveTo>
                  <a:lnTo>
                    <a:pt x="95084" y="0"/>
                  </a:lnTo>
                  <a:lnTo>
                    <a:pt x="25577" y="0"/>
                  </a:lnTo>
                  <a:lnTo>
                    <a:pt x="14528" y="1587"/>
                  </a:lnTo>
                  <a:lnTo>
                    <a:pt x="6515" y="6350"/>
                  </a:lnTo>
                  <a:lnTo>
                    <a:pt x="1651" y="14236"/>
                  </a:lnTo>
                  <a:lnTo>
                    <a:pt x="0" y="25247"/>
                  </a:lnTo>
                  <a:lnTo>
                    <a:pt x="0" y="277710"/>
                  </a:lnTo>
                  <a:lnTo>
                    <a:pt x="4927" y="281647"/>
                  </a:lnTo>
                  <a:lnTo>
                    <a:pt x="14744" y="281647"/>
                  </a:lnTo>
                  <a:lnTo>
                    <a:pt x="19672" y="277710"/>
                  </a:lnTo>
                  <a:lnTo>
                    <a:pt x="19672" y="21628"/>
                  </a:lnTo>
                  <a:lnTo>
                    <a:pt x="22961" y="18351"/>
                  </a:lnTo>
                  <a:lnTo>
                    <a:pt x="94767" y="18351"/>
                  </a:lnTo>
                  <a:lnTo>
                    <a:pt x="98691" y="13766"/>
                  </a:lnTo>
                  <a:lnTo>
                    <a:pt x="98691" y="4584"/>
                  </a:lnTo>
                  <a:close/>
                </a:path>
                <a:path w="734060" h="305434">
                  <a:moveTo>
                    <a:pt x="415429" y="284251"/>
                  </a:moveTo>
                  <a:lnTo>
                    <a:pt x="411822" y="280657"/>
                  </a:lnTo>
                  <a:lnTo>
                    <a:pt x="405917" y="279666"/>
                  </a:lnTo>
                  <a:lnTo>
                    <a:pt x="385051" y="274485"/>
                  </a:lnTo>
                  <a:lnTo>
                    <a:pt x="364896" y="268160"/>
                  </a:lnTo>
                  <a:lnTo>
                    <a:pt x="345655" y="260540"/>
                  </a:lnTo>
                  <a:lnTo>
                    <a:pt x="327558" y="251485"/>
                  </a:lnTo>
                  <a:lnTo>
                    <a:pt x="343484" y="241122"/>
                  </a:lnTo>
                  <a:lnTo>
                    <a:pt x="344144" y="240652"/>
                  </a:lnTo>
                  <a:lnTo>
                    <a:pt x="358622" y="230251"/>
                  </a:lnTo>
                  <a:lnTo>
                    <a:pt x="372656" y="219011"/>
                  </a:lnTo>
                  <a:lnTo>
                    <a:pt x="385267" y="207530"/>
                  </a:lnTo>
                  <a:lnTo>
                    <a:pt x="387565" y="205574"/>
                  </a:lnTo>
                  <a:lnTo>
                    <a:pt x="388543" y="203263"/>
                  </a:lnTo>
                  <a:lnTo>
                    <a:pt x="388543" y="198031"/>
                  </a:lnTo>
                  <a:lnTo>
                    <a:pt x="387235" y="195084"/>
                  </a:lnTo>
                  <a:lnTo>
                    <a:pt x="384606" y="193128"/>
                  </a:lnTo>
                  <a:lnTo>
                    <a:pt x="382320" y="191135"/>
                  </a:lnTo>
                  <a:lnTo>
                    <a:pt x="379704" y="190169"/>
                  </a:lnTo>
                  <a:lnTo>
                    <a:pt x="374777" y="190169"/>
                  </a:lnTo>
                  <a:lnTo>
                    <a:pt x="372478" y="191135"/>
                  </a:lnTo>
                  <a:lnTo>
                    <a:pt x="370179" y="193128"/>
                  </a:lnTo>
                  <a:lnTo>
                    <a:pt x="358051" y="205346"/>
                  </a:lnTo>
                  <a:lnTo>
                    <a:pt x="344195" y="217385"/>
                  </a:lnTo>
                  <a:lnTo>
                    <a:pt x="328498" y="229171"/>
                  </a:lnTo>
                  <a:lnTo>
                    <a:pt x="310845" y="240652"/>
                  </a:lnTo>
                  <a:lnTo>
                    <a:pt x="300050" y="232105"/>
                  </a:lnTo>
                  <a:lnTo>
                    <a:pt x="289941" y="222656"/>
                  </a:lnTo>
                  <a:lnTo>
                    <a:pt x="280682" y="212293"/>
                  </a:lnTo>
                  <a:lnTo>
                    <a:pt x="272465" y="200990"/>
                  </a:lnTo>
                  <a:lnTo>
                    <a:pt x="338048" y="200990"/>
                  </a:lnTo>
                  <a:lnTo>
                    <a:pt x="349250" y="199440"/>
                  </a:lnTo>
                  <a:lnTo>
                    <a:pt x="357593" y="194792"/>
                  </a:lnTo>
                  <a:lnTo>
                    <a:pt x="362813" y="187007"/>
                  </a:lnTo>
                  <a:lnTo>
                    <a:pt x="363308" y="183946"/>
                  </a:lnTo>
                  <a:lnTo>
                    <a:pt x="364604" y="176060"/>
                  </a:lnTo>
                  <a:lnTo>
                    <a:pt x="364604" y="152793"/>
                  </a:lnTo>
                  <a:lnTo>
                    <a:pt x="364604" y="135724"/>
                  </a:lnTo>
                  <a:lnTo>
                    <a:pt x="364604" y="113106"/>
                  </a:lnTo>
                  <a:lnTo>
                    <a:pt x="363435" y="105892"/>
                  </a:lnTo>
                  <a:lnTo>
                    <a:pt x="362851" y="102349"/>
                  </a:lnTo>
                  <a:lnTo>
                    <a:pt x="357720" y="94665"/>
                  </a:lnTo>
                  <a:lnTo>
                    <a:pt x="349389" y="90055"/>
                  </a:lnTo>
                  <a:lnTo>
                    <a:pt x="343954" y="89331"/>
                  </a:lnTo>
                  <a:lnTo>
                    <a:pt x="343954" y="109181"/>
                  </a:lnTo>
                  <a:lnTo>
                    <a:pt x="343954" y="135724"/>
                  </a:lnTo>
                  <a:lnTo>
                    <a:pt x="343954" y="152793"/>
                  </a:lnTo>
                  <a:lnTo>
                    <a:pt x="343954" y="180327"/>
                  </a:lnTo>
                  <a:lnTo>
                    <a:pt x="339369" y="183946"/>
                  </a:lnTo>
                  <a:lnTo>
                    <a:pt x="199339" y="183946"/>
                  </a:lnTo>
                  <a:lnTo>
                    <a:pt x="199339" y="152793"/>
                  </a:lnTo>
                  <a:lnTo>
                    <a:pt x="343954" y="152793"/>
                  </a:lnTo>
                  <a:lnTo>
                    <a:pt x="343954" y="135724"/>
                  </a:lnTo>
                  <a:lnTo>
                    <a:pt x="199339" y="135724"/>
                  </a:lnTo>
                  <a:lnTo>
                    <a:pt x="199339" y="109181"/>
                  </a:lnTo>
                  <a:lnTo>
                    <a:pt x="203606" y="105892"/>
                  </a:lnTo>
                  <a:lnTo>
                    <a:pt x="339369" y="105892"/>
                  </a:lnTo>
                  <a:lnTo>
                    <a:pt x="343954" y="109181"/>
                  </a:lnTo>
                  <a:lnTo>
                    <a:pt x="343954" y="89331"/>
                  </a:lnTo>
                  <a:lnTo>
                    <a:pt x="338048" y="88519"/>
                  </a:lnTo>
                  <a:lnTo>
                    <a:pt x="281647" y="88519"/>
                  </a:lnTo>
                  <a:lnTo>
                    <a:pt x="281647" y="56375"/>
                  </a:lnTo>
                  <a:lnTo>
                    <a:pt x="277393" y="53428"/>
                  </a:lnTo>
                  <a:lnTo>
                    <a:pt x="265252" y="53428"/>
                  </a:lnTo>
                  <a:lnTo>
                    <a:pt x="260997" y="56375"/>
                  </a:lnTo>
                  <a:lnTo>
                    <a:pt x="260997" y="88519"/>
                  </a:lnTo>
                  <a:lnTo>
                    <a:pt x="206895" y="88519"/>
                  </a:lnTo>
                  <a:lnTo>
                    <a:pt x="194741" y="90055"/>
                  </a:lnTo>
                  <a:lnTo>
                    <a:pt x="185902" y="94665"/>
                  </a:lnTo>
                  <a:lnTo>
                    <a:pt x="180517" y="102349"/>
                  </a:lnTo>
                  <a:lnTo>
                    <a:pt x="178689" y="113106"/>
                  </a:lnTo>
                  <a:lnTo>
                    <a:pt x="178689" y="276720"/>
                  </a:lnTo>
                  <a:lnTo>
                    <a:pt x="169913" y="278142"/>
                  </a:lnTo>
                  <a:lnTo>
                    <a:pt x="161315" y="279438"/>
                  </a:lnTo>
                  <a:lnTo>
                    <a:pt x="140017" y="282295"/>
                  </a:lnTo>
                  <a:lnTo>
                    <a:pt x="136385" y="286245"/>
                  </a:lnTo>
                  <a:lnTo>
                    <a:pt x="136385" y="293458"/>
                  </a:lnTo>
                  <a:lnTo>
                    <a:pt x="137388" y="299021"/>
                  </a:lnTo>
                  <a:lnTo>
                    <a:pt x="140995" y="302641"/>
                  </a:lnTo>
                  <a:lnTo>
                    <a:pt x="148196" y="302641"/>
                  </a:lnTo>
                  <a:lnTo>
                    <a:pt x="213372" y="290258"/>
                  </a:lnTo>
                  <a:lnTo>
                    <a:pt x="277063" y="273443"/>
                  </a:lnTo>
                  <a:lnTo>
                    <a:pt x="278130" y="273113"/>
                  </a:lnTo>
                  <a:lnTo>
                    <a:pt x="281330" y="272122"/>
                  </a:lnTo>
                  <a:lnTo>
                    <a:pt x="283845" y="269011"/>
                  </a:lnTo>
                  <a:lnTo>
                    <a:pt x="283959" y="263944"/>
                  </a:lnTo>
                  <a:lnTo>
                    <a:pt x="283616" y="262953"/>
                  </a:lnTo>
                  <a:lnTo>
                    <a:pt x="283286" y="261632"/>
                  </a:lnTo>
                  <a:lnTo>
                    <a:pt x="281978" y="257048"/>
                  </a:lnTo>
                  <a:lnTo>
                    <a:pt x="278701" y="254762"/>
                  </a:lnTo>
                  <a:lnTo>
                    <a:pt x="272148" y="254762"/>
                  </a:lnTo>
                  <a:lnTo>
                    <a:pt x="271157" y="255092"/>
                  </a:lnTo>
                  <a:lnTo>
                    <a:pt x="254685" y="259930"/>
                  </a:lnTo>
                  <a:lnTo>
                    <a:pt x="236969" y="264591"/>
                  </a:lnTo>
                  <a:lnTo>
                    <a:pt x="218401" y="269011"/>
                  </a:lnTo>
                  <a:lnTo>
                    <a:pt x="199339" y="273113"/>
                  </a:lnTo>
                  <a:lnTo>
                    <a:pt x="199339" y="200990"/>
                  </a:lnTo>
                  <a:lnTo>
                    <a:pt x="250837" y="200990"/>
                  </a:lnTo>
                  <a:lnTo>
                    <a:pt x="279971" y="238379"/>
                  </a:lnTo>
                  <a:lnTo>
                    <a:pt x="316204" y="267017"/>
                  </a:lnTo>
                  <a:lnTo>
                    <a:pt x="357301" y="287718"/>
                  </a:lnTo>
                  <a:lnTo>
                    <a:pt x="401002" y="301320"/>
                  </a:lnTo>
                  <a:lnTo>
                    <a:pt x="402323" y="301650"/>
                  </a:lnTo>
                  <a:lnTo>
                    <a:pt x="409867" y="301650"/>
                  </a:lnTo>
                  <a:lnTo>
                    <a:pt x="413461" y="298691"/>
                  </a:lnTo>
                  <a:lnTo>
                    <a:pt x="415099" y="292785"/>
                  </a:lnTo>
                  <a:lnTo>
                    <a:pt x="415429" y="291795"/>
                  </a:lnTo>
                  <a:lnTo>
                    <a:pt x="415429" y="284251"/>
                  </a:lnTo>
                  <a:close/>
                </a:path>
                <a:path w="734060" h="305434">
                  <a:moveTo>
                    <a:pt x="422313" y="91795"/>
                  </a:moveTo>
                  <a:lnTo>
                    <a:pt x="420357" y="88201"/>
                  </a:lnTo>
                  <a:lnTo>
                    <a:pt x="415099" y="86563"/>
                  </a:lnTo>
                  <a:lnTo>
                    <a:pt x="381330" y="74168"/>
                  </a:lnTo>
                  <a:lnTo>
                    <a:pt x="347840" y="58064"/>
                  </a:lnTo>
                  <a:lnTo>
                    <a:pt x="316750" y="38087"/>
                  </a:lnTo>
                  <a:lnTo>
                    <a:pt x="301802" y="24574"/>
                  </a:lnTo>
                  <a:lnTo>
                    <a:pt x="290182" y="14084"/>
                  </a:lnTo>
                  <a:lnTo>
                    <a:pt x="284594" y="8178"/>
                  </a:lnTo>
                  <a:lnTo>
                    <a:pt x="277393" y="4902"/>
                  </a:lnTo>
                  <a:lnTo>
                    <a:pt x="263296" y="4902"/>
                  </a:lnTo>
                  <a:lnTo>
                    <a:pt x="256413" y="7861"/>
                  </a:lnTo>
                  <a:lnTo>
                    <a:pt x="250837" y="14084"/>
                  </a:lnTo>
                  <a:lnTo>
                    <a:pt x="226301" y="37134"/>
                  </a:lnTo>
                  <a:lnTo>
                    <a:pt x="197967" y="56553"/>
                  </a:lnTo>
                  <a:lnTo>
                    <a:pt x="165811" y="73012"/>
                  </a:lnTo>
                  <a:lnTo>
                    <a:pt x="129844" y="87210"/>
                  </a:lnTo>
                  <a:lnTo>
                    <a:pt x="125895" y="88519"/>
                  </a:lnTo>
                  <a:lnTo>
                    <a:pt x="123621" y="92125"/>
                  </a:lnTo>
                  <a:lnTo>
                    <a:pt x="123621" y="97701"/>
                  </a:lnTo>
                  <a:lnTo>
                    <a:pt x="123939" y="99339"/>
                  </a:lnTo>
                  <a:lnTo>
                    <a:pt x="124256" y="100647"/>
                  </a:lnTo>
                  <a:lnTo>
                    <a:pt x="125895" y="105562"/>
                  </a:lnTo>
                  <a:lnTo>
                    <a:pt x="129844" y="108191"/>
                  </a:lnTo>
                  <a:lnTo>
                    <a:pt x="135420" y="108191"/>
                  </a:lnTo>
                  <a:lnTo>
                    <a:pt x="176403" y="91440"/>
                  </a:lnTo>
                  <a:lnTo>
                    <a:pt x="210705" y="72199"/>
                  </a:lnTo>
                  <a:lnTo>
                    <a:pt x="264604" y="27533"/>
                  </a:lnTo>
                  <a:lnTo>
                    <a:pt x="266903" y="25565"/>
                  </a:lnTo>
                  <a:lnTo>
                    <a:pt x="268871" y="24574"/>
                  </a:lnTo>
                  <a:lnTo>
                    <a:pt x="272465" y="24574"/>
                  </a:lnTo>
                  <a:lnTo>
                    <a:pt x="274447" y="25565"/>
                  </a:lnTo>
                  <a:lnTo>
                    <a:pt x="276415" y="27533"/>
                  </a:lnTo>
                  <a:lnTo>
                    <a:pt x="304038" y="52844"/>
                  </a:lnTo>
                  <a:lnTo>
                    <a:pt x="336042" y="74371"/>
                  </a:lnTo>
                  <a:lnTo>
                    <a:pt x="370700" y="92405"/>
                  </a:lnTo>
                  <a:lnTo>
                    <a:pt x="406247" y="107200"/>
                  </a:lnTo>
                  <a:lnTo>
                    <a:pt x="409867" y="108191"/>
                  </a:lnTo>
                  <a:lnTo>
                    <a:pt x="416090" y="108191"/>
                  </a:lnTo>
                  <a:lnTo>
                    <a:pt x="419684" y="105562"/>
                  </a:lnTo>
                  <a:lnTo>
                    <a:pt x="421665" y="100647"/>
                  </a:lnTo>
                  <a:lnTo>
                    <a:pt x="422249" y="97701"/>
                  </a:lnTo>
                  <a:lnTo>
                    <a:pt x="422313" y="91795"/>
                  </a:lnTo>
                  <a:close/>
                </a:path>
                <a:path w="734060" h="305434">
                  <a:moveTo>
                    <a:pt x="561022" y="160007"/>
                  </a:moveTo>
                  <a:lnTo>
                    <a:pt x="560679" y="158013"/>
                  </a:lnTo>
                  <a:lnTo>
                    <a:pt x="559701" y="156387"/>
                  </a:lnTo>
                  <a:lnTo>
                    <a:pt x="558063" y="153111"/>
                  </a:lnTo>
                  <a:lnTo>
                    <a:pt x="555117" y="150799"/>
                  </a:lnTo>
                  <a:lnTo>
                    <a:pt x="550519" y="150799"/>
                  </a:lnTo>
                  <a:lnTo>
                    <a:pt x="549211" y="151142"/>
                  </a:lnTo>
                  <a:lnTo>
                    <a:pt x="548220" y="151790"/>
                  </a:lnTo>
                  <a:lnTo>
                    <a:pt x="535152" y="157873"/>
                  </a:lnTo>
                  <a:lnTo>
                    <a:pt x="528358" y="160934"/>
                  </a:lnTo>
                  <a:lnTo>
                    <a:pt x="521335" y="163918"/>
                  </a:lnTo>
                  <a:lnTo>
                    <a:pt x="521335" y="91465"/>
                  </a:lnTo>
                  <a:lnTo>
                    <a:pt x="554456" y="91465"/>
                  </a:lnTo>
                  <a:lnTo>
                    <a:pt x="557403" y="87198"/>
                  </a:lnTo>
                  <a:lnTo>
                    <a:pt x="557403" y="76390"/>
                  </a:lnTo>
                  <a:lnTo>
                    <a:pt x="554456" y="72440"/>
                  </a:lnTo>
                  <a:lnTo>
                    <a:pt x="521335" y="72440"/>
                  </a:lnTo>
                  <a:lnTo>
                    <a:pt x="521335" y="6540"/>
                  </a:lnTo>
                  <a:lnTo>
                    <a:pt x="517080" y="3911"/>
                  </a:lnTo>
                  <a:lnTo>
                    <a:pt x="505269" y="3911"/>
                  </a:lnTo>
                  <a:lnTo>
                    <a:pt x="501332" y="6540"/>
                  </a:lnTo>
                  <a:lnTo>
                    <a:pt x="501332" y="72440"/>
                  </a:lnTo>
                  <a:lnTo>
                    <a:pt x="477075" y="72440"/>
                  </a:lnTo>
                  <a:lnTo>
                    <a:pt x="478282" y="62318"/>
                  </a:lnTo>
                  <a:lnTo>
                    <a:pt x="478967" y="56273"/>
                  </a:lnTo>
                  <a:lnTo>
                    <a:pt x="479755" y="48247"/>
                  </a:lnTo>
                  <a:lnTo>
                    <a:pt x="480352" y="40322"/>
                  </a:lnTo>
                  <a:lnTo>
                    <a:pt x="480352" y="33426"/>
                  </a:lnTo>
                  <a:lnTo>
                    <a:pt x="476745" y="31470"/>
                  </a:lnTo>
                  <a:lnTo>
                    <a:pt x="471170" y="30797"/>
                  </a:lnTo>
                  <a:lnTo>
                    <a:pt x="464616" y="30797"/>
                  </a:lnTo>
                  <a:lnTo>
                    <a:pt x="461327" y="33743"/>
                  </a:lnTo>
                  <a:lnTo>
                    <a:pt x="461010" y="39979"/>
                  </a:lnTo>
                  <a:lnTo>
                    <a:pt x="458927" y="62331"/>
                  </a:lnTo>
                  <a:lnTo>
                    <a:pt x="455193" y="84836"/>
                  </a:lnTo>
                  <a:lnTo>
                    <a:pt x="449859" y="106489"/>
                  </a:lnTo>
                  <a:lnTo>
                    <a:pt x="442976" y="126225"/>
                  </a:lnTo>
                  <a:lnTo>
                    <a:pt x="442315" y="127850"/>
                  </a:lnTo>
                  <a:lnTo>
                    <a:pt x="441985" y="129819"/>
                  </a:lnTo>
                  <a:lnTo>
                    <a:pt x="441985" y="135394"/>
                  </a:lnTo>
                  <a:lnTo>
                    <a:pt x="444614" y="138353"/>
                  </a:lnTo>
                  <a:lnTo>
                    <a:pt x="451167" y="139992"/>
                  </a:lnTo>
                  <a:lnTo>
                    <a:pt x="456412" y="139992"/>
                  </a:lnTo>
                  <a:lnTo>
                    <a:pt x="471081" y="102387"/>
                  </a:lnTo>
                  <a:lnTo>
                    <a:pt x="473456" y="91465"/>
                  </a:lnTo>
                  <a:lnTo>
                    <a:pt x="501332" y="91465"/>
                  </a:lnTo>
                  <a:lnTo>
                    <a:pt x="501332" y="171145"/>
                  </a:lnTo>
                  <a:lnTo>
                    <a:pt x="488467" y="175768"/>
                  </a:lnTo>
                  <a:lnTo>
                    <a:pt x="475602" y="179870"/>
                  </a:lnTo>
                  <a:lnTo>
                    <a:pt x="462978" y="183540"/>
                  </a:lnTo>
                  <a:lnTo>
                    <a:pt x="450837" y="186867"/>
                  </a:lnTo>
                  <a:lnTo>
                    <a:pt x="446252" y="188175"/>
                  </a:lnTo>
                  <a:lnTo>
                    <a:pt x="444284" y="191808"/>
                  </a:lnTo>
                  <a:lnTo>
                    <a:pt x="444284" y="197358"/>
                  </a:lnTo>
                  <a:lnTo>
                    <a:pt x="446252" y="205244"/>
                  </a:lnTo>
                  <a:lnTo>
                    <a:pt x="449199" y="207848"/>
                  </a:lnTo>
                  <a:lnTo>
                    <a:pt x="454126" y="207848"/>
                  </a:lnTo>
                  <a:lnTo>
                    <a:pt x="501332" y="192125"/>
                  </a:lnTo>
                  <a:lnTo>
                    <a:pt x="501332" y="302285"/>
                  </a:lnTo>
                  <a:lnTo>
                    <a:pt x="505269" y="305231"/>
                  </a:lnTo>
                  <a:lnTo>
                    <a:pt x="517080" y="305231"/>
                  </a:lnTo>
                  <a:lnTo>
                    <a:pt x="521335" y="302285"/>
                  </a:lnTo>
                  <a:lnTo>
                    <a:pt x="521335" y="192125"/>
                  </a:lnTo>
                  <a:lnTo>
                    <a:pt x="521335" y="184264"/>
                  </a:lnTo>
                  <a:lnTo>
                    <a:pt x="530352" y="180568"/>
                  </a:lnTo>
                  <a:lnTo>
                    <a:pt x="539089" y="176872"/>
                  </a:lnTo>
                  <a:lnTo>
                    <a:pt x="547395" y="173189"/>
                  </a:lnTo>
                  <a:lnTo>
                    <a:pt x="555117" y="169506"/>
                  </a:lnTo>
                  <a:lnTo>
                    <a:pt x="559384" y="167868"/>
                  </a:lnTo>
                  <a:lnTo>
                    <a:pt x="561022" y="164909"/>
                  </a:lnTo>
                  <a:lnTo>
                    <a:pt x="561022" y="163918"/>
                  </a:lnTo>
                  <a:lnTo>
                    <a:pt x="561022" y="160007"/>
                  </a:lnTo>
                  <a:close/>
                </a:path>
                <a:path w="734060" h="305434">
                  <a:moveTo>
                    <a:pt x="733488" y="83921"/>
                  </a:moveTo>
                  <a:lnTo>
                    <a:pt x="705942" y="57365"/>
                  </a:lnTo>
                  <a:lnTo>
                    <a:pt x="605269" y="57365"/>
                  </a:lnTo>
                  <a:lnTo>
                    <a:pt x="609752" y="47244"/>
                  </a:lnTo>
                  <a:lnTo>
                    <a:pt x="613803" y="37084"/>
                  </a:lnTo>
                  <a:lnTo>
                    <a:pt x="617359" y="26987"/>
                  </a:lnTo>
                  <a:lnTo>
                    <a:pt x="620356" y="17030"/>
                  </a:lnTo>
                  <a:lnTo>
                    <a:pt x="620687" y="16065"/>
                  </a:lnTo>
                  <a:lnTo>
                    <a:pt x="620687" y="9817"/>
                  </a:lnTo>
                  <a:lnTo>
                    <a:pt x="618070" y="7200"/>
                  </a:lnTo>
                  <a:lnTo>
                    <a:pt x="613486" y="6210"/>
                  </a:lnTo>
                  <a:lnTo>
                    <a:pt x="611847" y="5892"/>
                  </a:lnTo>
                  <a:lnTo>
                    <a:pt x="610527" y="5575"/>
                  </a:lnTo>
                  <a:lnTo>
                    <a:pt x="604951" y="5575"/>
                  </a:lnTo>
                  <a:lnTo>
                    <a:pt x="601345" y="7531"/>
                  </a:lnTo>
                  <a:lnTo>
                    <a:pt x="600036" y="12446"/>
                  </a:lnTo>
                  <a:lnTo>
                    <a:pt x="591832" y="37160"/>
                  </a:lnTo>
                  <a:lnTo>
                    <a:pt x="580656" y="62331"/>
                  </a:lnTo>
                  <a:lnTo>
                    <a:pt x="566699" y="86829"/>
                  </a:lnTo>
                  <a:lnTo>
                    <a:pt x="550189" y="109499"/>
                  </a:lnTo>
                  <a:lnTo>
                    <a:pt x="548220" y="111785"/>
                  </a:lnTo>
                  <a:lnTo>
                    <a:pt x="547331" y="114477"/>
                  </a:lnTo>
                  <a:lnTo>
                    <a:pt x="554774" y="127215"/>
                  </a:lnTo>
                  <a:lnTo>
                    <a:pt x="560349" y="127215"/>
                  </a:lnTo>
                  <a:lnTo>
                    <a:pt x="589483" y="88125"/>
                  </a:lnTo>
                  <a:lnTo>
                    <a:pt x="596430" y="75717"/>
                  </a:lnTo>
                  <a:lnTo>
                    <a:pt x="628561" y="75717"/>
                  </a:lnTo>
                  <a:lnTo>
                    <a:pt x="616953" y="110159"/>
                  </a:lnTo>
                  <a:lnTo>
                    <a:pt x="599871" y="142367"/>
                  </a:lnTo>
                  <a:lnTo>
                    <a:pt x="577380" y="171259"/>
                  </a:lnTo>
                  <a:lnTo>
                    <a:pt x="549529" y="195719"/>
                  </a:lnTo>
                  <a:lnTo>
                    <a:pt x="547243" y="198031"/>
                  </a:lnTo>
                  <a:lnTo>
                    <a:pt x="545934" y="200660"/>
                  </a:lnTo>
                  <a:lnTo>
                    <a:pt x="545934" y="206565"/>
                  </a:lnTo>
                  <a:lnTo>
                    <a:pt x="546900" y="209169"/>
                  </a:lnTo>
                  <a:lnTo>
                    <a:pt x="548894" y="211467"/>
                  </a:lnTo>
                  <a:lnTo>
                    <a:pt x="550849" y="214096"/>
                  </a:lnTo>
                  <a:lnTo>
                    <a:pt x="553478" y="215074"/>
                  </a:lnTo>
                  <a:lnTo>
                    <a:pt x="559041" y="215074"/>
                  </a:lnTo>
                  <a:lnTo>
                    <a:pt x="594220" y="183121"/>
                  </a:lnTo>
                  <a:lnTo>
                    <a:pt x="618109" y="150368"/>
                  </a:lnTo>
                  <a:lnTo>
                    <a:pt x="636168" y="114477"/>
                  </a:lnTo>
                  <a:lnTo>
                    <a:pt x="649211" y="75717"/>
                  </a:lnTo>
                  <a:lnTo>
                    <a:pt x="681672" y="75717"/>
                  </a:lnTo>
                  <a:lnTo>
                    <a:pt x="667486" y="125971"/>
                  </a:lnTo>
                  <a:lnTo>
                    <a:pt x="647788" y="170688"/>
                  </a:lnTo>
                  <a:lnTo>
                    <a:pt x="622655" y="210146"/>
                  </a:lnTo>
                  <a:lnTo>
                    <a:pt x="592175" y="244627"/>
                  </a:lnTo>
                  <a:lnTo>
                    <a:pt x="556425" y="274421"/>
                  </a:lnTo>
                  <a:lnTo>
                    <a:pt x="553478" y="276390"/>
                  </a:lnTo>
                  <a:lnTo>
                    <a:pt x="552157" y="279336"/>
                  </a:lnTo>
                  <a:lnTo>
                    <a:pt x="552157" y="284594"/>
                  </a:lnTo>
                  <a:lnTo>
                    <a:pt x="552805" y="286880"/>
                  </a:lnTo>
                  <a:lnTo>
                    <a:pt x="554456" y="288861"/>
                  </a:lnTo>
                  <a:lnTo>
                    <a:pt x="556425" y="292138"/>
                  </a:lnTo>
                  <a:lnTo>
                    <a:pt x="559701" y="293458"/>
                  </a:lnTo>
                  <a:lnTo>
                    <a:pt x="565277" y="293458"/>
                  </a:lnTo>
                  <a:lnTo>
                    <a:pt x="607568" y="259524"/>
                  </a:lnTo>
                  <a:lnTo>
                    <a:pt x="640041" y="222123"/>
                  </a:lnTo>
                  <a:lnTo>
                    <a:pt x="666826" y="178993"/>
                  </a:lnTo>
                  <a:lnTo>
                    <a:pt x="687425" y="130175"/>
                  </a:lnTo>
                  <a:lnTo>
                    <a:pt x="701344" y="75717"/>
                  </a:lnTo>
                  <a:lnTo>
                    <a:pt x="709549" y="75717"/>
                  </a:lnTo>
                  <a:lnTo>
                    <a:pt x="712825" y="78663"/>
                  </a:lnTo>
                  <a:lnTo>
                    <a:pt x="712724" y="91465"/>
                  </a:lnTo>
                  <a:lnTo>
                    <a:pt x="711796" y="135394"/>
                  </a:lnTo>
                  <a:lnTo>
                    <a:pt x="709218" y="183121"/>
                  </a:lnTo>
                  <a:lnTo>
                    <a:pt x="705319" y="224180"/>
                  </a:lnTo>
                  <a:lnTo>
                    <a:pt x="697484" y="265696"/>
                  </a:lnTo>
                  <a:lnTo>
                    <a:pt x="677418" y="276059"/>
                  </a:lnTo>
                  <a:lnTo>
                    <a:pt x="669823" y="275628"/>
                  </a:lnTo>
                  <a:lnTo>
                    <a:pt x="661924" y="274548"/>
                  </a:lnTo>
                  <a:lnTo>
                    <a:pt x="654646" y="273151"/>
                  </a:lnTo>
                  <a:lnTo>
                    <a:pt x="648893" y="271792"/>
                  </a:lnTo>
                  <a:lnTo>
                    <a:pt x="647573" y="271792"/>
                  </a:lnTo>
                  <a:lnTo>
                    <a:pt x="646595" y="271475"/>
                  </a:lnTo>
                  <a:lnTo>
                    <a:pt x="641007" y="271475"/>
                  </a:lnTo>
                  <a:lnTo>
                    <a:pt x="637743" y="274104"/>
                  </a:lnTo>
                  <a:lnTo>
                    <a:pt x="636752" y="279336"/>
                  </a:lnTo>
                  <a:lnTo>
                    <a:pt x="636104" y="280657"/>
                  </a:lnTo>
                  <a:lnTo>
                    <a:pt x="636104" y="287870"/>
                  </a:lnTo>
                  <a:lnTo>
                    <a:pt x="638390" y="291465"/>
                  </a:lnTo>
                  <a:lnTo>
                    <a:pt x="678065" y="296722"/>
                  </a:lnTo>
                  <a:lnTo>
                    <a:pt x="694867" y="294767"/>
                  </a:lnTo>
                  <a:lnTo>
                    <a:pt x="720369" y="262293"/>
                  </a:lnTo>
                  <a:lnTo>
                    <a:pt x="729754" y="188976"/>
                  </a:lnTo>
                  <a:lnTo>
                    <a:pt x="732396" y="139992"/>
                  </a:lnTo>
                  <a:lnTo>
                    <a:pt x="733488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4342" y="11486656"/>
              <a:ext cx="623975" cy="297497"/>
            </a:xfrm>
            <a:prstGeom prst="rect">
              <a:avLst/>
            </a:prstGeom>
          </p:spPr>
        </p:pic>
      </p:grpSp>
      <p:pic>
        <p:nvPicPr>
          <p:cNvPr id="21" name="object 2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99627" y="11545138"/>
            <a:ext cx="182968" cy="182956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2862926" y="11485453"/>
            <a:ext cx="1254125" cy="297815"/>
            <a:chOff x="2862926" y="11485453"/>
            <a:chExt cx="1254125" cy="297815"/>
          </a:xfrm>
        </p:grpSpPr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2926" y="11485453"/>
              <a:ext cx="942017" cy="29773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837066" y="11495947"/>
              <a:ext cx="279400" cy="277495"/>
            </a:xfrm>
            <a:custGeom>
              <a:avLst/>
              <a:gdLst/>
              <a:ahLst/>
              <a:cxnLst/>
              <a:rect l="l" t="t" r="r" b="b"/>
              <a:pathLst>
                <a:path w="279400" h="277495">
                  <a:moveTo>
                    <a:pt x="251815" y="144614"/>
                  </a:moveTo>
                  <a:lnTo>
                    <a:pt x="178371" y="144614"/>
                  </a:lnTo>
                  <a:lnTo>
                    <a:pt x="166892" y="146069"/>
                  </a:lnTo>
                  <a:lnTo>
                    <a:pt x="158578" y="150596"/>
                  </a:lnTo>
                  <a:lnTo>
                    <a:pt x="153521" y="158438"/>
                  </a:lnTo>
                  <a:lnTo>
                    <a:pt x="151815" y="169837"/>
                  </a:lnTo>
                  <a:lnTo>
                    <a:pt x="151815" y="251498"/>
                  </a:lnTo>
                  <a:lnTo>
                    <a:pt x="153532" y="263018"/>
                  </a:lnTo>
                  <a:lnTo>
                    <a:pt x="158661" y="271089"/>
                  </a:lnTo>
                  <a:lnTo>
                    <a:pt x="167171" y="275838"/>
                  </a:lnTo>
                  <a:lnTo>
                    <a:pt x="179031" y="277393"/>
                  </a:lnTo>
                  <a:lnTo>
                    <a:pt x="251815" y="277393"/>
                  </a:lnTo>
                  <a:lnTo>
                    <a:pt x="263727" y="275883"/>
                  </a:lnTo>
                  <a:lnTo>
                    <a:pt x="272351" y="271208"/>
                  </a:lnTo>
                  <a:lnTo>
                    <a:pt x="277593" y="263152"/>
                  </a:lnTo>
                  <a:lnTo>
                    <a:pt x="278319" y="258368"/>
                  </a:lnTo>
                  <a:lnTo>
                    <a:pt x="176072" y="258368"/>
                  </a:lnTo>
                  <a:lnTo>
                    <a:pt x="172148" y="256082"/>
                  </a:lnTo>
                  <a:lnTo>
                    <a:pt x="172148" y="165595"/>
                  </a:lnTo>
                  <a:lnTo>
                    <a:pt x="176072" y="163296"/>
                  </a:lnTo>
                  <a:lnTo>
                    <a:pt x="278267" y="163296"/>
                  </a:lnTo>
                  <a:lnTo>
                    <a:pt x="277593" y="158855"/>
                  </a:lnTo>
                  <a:lnTo>
                    <a:pt x="272351" y="150799"/>
                  </a:lnTo>
                  <a:lnTo>
                    <a:pt x="263727" y="146125"/>
                  </a:lnTo>
                  <a:lnTo>
                    <a:pt x="251815" y="144614"/>
                  </a:lnTo>
                  <a:close/>
                </a:path>
                <a:path w="279400" h="277495">
                  <a:moveTo>
                    <a:pt x="278267" y="163296"/>
                  </a:moveTo>
                  <a:lnTo>
                    <a:pt x="255092" y="163296"/>
                  </a:lnTo>
                  <a:lnTo>
                    <a:pt x="258711" y="165595"/>
                  </a:lnTo>
                  <a:lnTo>
                    <a:pt x="258711" y="256082"/>
                  </a:lnTo>
                  <a:lnTo>
                    <a:pt x="255092" y="258368"/>
                  </a:lnTo>
                  <a:lnTo>
                    <a:pt x="278319" y="258368"/>
                  </a:lnTo>
                  <a:lnTo>
                    <a:pt x="279361" y="251498"/>
                  </a:lnTo>
                  <a:lnTo>
                    <a:pt x="279259" y="169837"/>
                  </a:lnTo>
                  <a:lnTo>
                    <a:pt x="278267" y="163296"/>
                  </a:lnTo>
                  <a:close/>
                </a:path>
                <a:path w="279400" h="277495">
                  <a:moveTo>
                    <a:pt x="204609" y="0"/>
                  </a:moveTo>
                  <a:lnTo>
                    <a:pt x="74764" y="0"/>
                  </a:lnTo>
                  <a:lnTo>
                    <a:pt x="62522" y="1671"/>
                  </a:lnTo>
                  <a:lnTo>
                    <a:pt x="53816" y="6726"/>
                  </a:lnTo>
                  <a:lnTo>
                    <a:pt x="48615" y="15221"/>
                  </a:lnTo>
                  <a:lnTo>
                    <a:pt x="46888" y="27216"/>
                  </a:lnTo>
                  <a:lnTo>
                    <a:pt x="46888" y="85902"/>
                  </a:lnTo>
                  <a:lnTo>
                    <a:pt x="48615" y="97711"/>
                  </a:lnTo>
                  <a:lnTo>
                    <a:pt x="53816" y="106108"/>
                  </a:lnTo>
                  <a:lnTo>
                    <a:pt x="62522" y="111123"/>
                  </a:lnTo>
                  <a:lnTo>
                    <a:pt x="74764" y="112788"/>
                  </a:lnTo>
                  <a:lnTo>
                    <a:pt x="204609" y="112788"/>
                  </a:lnTo>
                  <a:lnTo>
                    <a:pt x="217035" y="111123"/>
                  </a:lnTo>
                  <a:lnTo>
                    <a:pt x="225836" y="106108"/>
                  </a:lnTo>
                  <a:lnTo>
                    <a:pt x="231071" y="97711"/>
                  </a:lnTo>
                  <a:lnTo>
                    <a:pt x="231697" y="93446"/>
                  </a:lnTo>
                  <a:lnTo>
                    <a:pt x="71805" y="93446"/>
                  </a:lnTo>
                  <a:lnTo>
                    <a:pt x="67881" y="91160"/>
                  </a:lnTo>
                  <a:lnTo>
                    <a:pt x="67881" y="21983"/>
                  </a:lnTo>
                  <a:lnTo>
                    <a:pt x="71805" y="19672"/>
                  </a:lnTo>
                  <a:lnTo>
                    <a:pt x="231714" y="19672"/>
                  </a:lnTo>
                  <a:lnTo>
                    <a:pt x="231071" y="15221"/>
                  </a:lnTo>
                  <a:lnTo>
                    <a:pt x="225836" y="6726"/>
                  </a:lnTo>
                  <a:lnTo>
                    <a:pt x="217035" y="1671"/>
                  </a:lnTo>
                  <a:lnTo>
                    <a:pt x="204609" y="0"/>
                  </a:lnTo>
                  <a:close/>
                </a:path>
                <a:path w="279400" h="277495">
                  <a:moveTo>
                    <a:pt x="231714" y="19672"/>
                  </a:moveTo>
                  <a:lnTo>
                    <a:pt x="207886" y="19672"/>
                  </a:lnTo>
                  <a:lnTo>
                    <a:pt x="211480" y="21983"/>
                  </a:lnTo>
                  <a:lnTo>
                    <a:pt x="211480" y="91160"/>
                  </a:lnTo>
                  <a:lnTo>
                    <a:pt x="207886" y="93446"/>
                  </a:lnTo>
                  <a:lnTo>
                    <a:pt x="231697" y="93446"/>
                  </a:lnTo>
                  <a:lnTo>
                    <a:pt x="232803" y="85902"/>
                  </a:lnTo>
                  <a:lnTo>
                    <a:pt x="232803" y="27216"/>
                  </a:lnTo>
                  <a:lnTo>
                    <a:pt x="231714" y="19672"/>
                  </a:lnTo>
                  <a:close/>
                </a:path>
                <a:path w="279400" h="277495">
                  <a:moveTo>
                    <a:pt x="95084" y="144614"/>
                  </a:moveTo>
                  <a:lnTo>
                    <a:pt x="27546" y="144614"/>
                  </a:lnTo>
                  <a:lnTo>
                    <a:pt x="15494" y="146125"/>
                  </a:lnTo>
                  <a:lnTo>
                    <a:pt x="6886" y="150799"/>
                  </a:lnTo>
                  <a:lnTo>
                    <a:pt x="1721" y="158855"/>
                  </a:lnTo>
                  <a:lnTo>
                    <a:pt x="99" y="169837"/>
                  </a:lnTo>
                  <a:lnTo>
                    <a:pt x="0" y="251498"/>
                  </a:lnTo>
                  <a:lnTo>
                    <a:pt x="1721" y="263152"/>
                  </a:lnTo>
                  <a:lnTo>
                    <a:pt x="6886" y="271208"/>
                  </a:lnTo>
                  <a:lnTo>
                    <a:pt x="15494" y="275883"/>
                  </a:lnTo>
                  <a:lnTo>
                    <a:pt x="27546" y="277393"/>
                  </a:lnTo>
                  <a:lnTo>
                    <a:pt x="94767" y="277393"/>
                  </a:lnTo>
                  <a:lnTo>
                    <a:pt x="106488" y="275838"/>
                  </a:lnTo>
                  <a:lnTo>
                    <a:pt x="115014" y="271089"/>
                  </a:lnTo>
                  <a:lnTo>
                    <a:pt x="120220" y="263018"/>
                  </a:lnTo>
                  <a:lnTo>
                    <a:pt x="120932" y="258368"/>
                  </a:lnTo>
                  <a:lnTo>
                    <a:pt x="24599" y="258368"/>
                  </a:lnTo>
                  <a:lnTo>
                    <a:pt x="20662" y="256082"/>
                  </a:lnTo>
                  <a:lnTo>
                    <a:pt x="20662" y="165595"/>
                  </a:lnTo>
                  <a:lnTo>
                    <a:pt x="24599" y="163296"/>
                  </a:lnTo>
                  <a:lnTo>
                    <a:pt x="121001" y="163296"/>
                  </a:lnTo>
                  <a:lnTo>
                    <a:pt x="120271" y="158438"/>
                  </a:lnTo>
                  <a:lnTo>
                    <a:pt x="115177" y="150596"/>
                  </a:lnTo>
                  <a:lnTo>
                    <a:pt x="106761" y="146069"/>
                  </a:lnTo>
                  <a:lnTo>
                    <a:pt x="95084" y="144614"/>
                  </a:lnTo>
                  <a:close/>
                </a:path>
                <a:path w="279400" h="277495">
                  <a:moveTo>
                    <a:pt x="121001" y="163296"/>
                  </a:moveTo>
                  <a:lnTo>
                    <a:pt x="97701" y="163296"/>
                  </a:lnTo>
                  <a:lnTo>
                    <a:pt x="101333" y="165595"/>
                  </a:lnTo>
                  <a:lnTo>
                    <a:pt x="101333" y="256082"/>
                  </a:lnTo>
                  <a:lnTo>
                    <a:pt x="97701" y="258368"/>
                  </a:lnTo>
                  <a:lnTo>
                    <a:pt x="120932" y="258368"/>
                  </a:lnTo>
                  <a:lnTo>
                    <a:pt x="121983" y="251498"/>
                  </a:lnTo>
                  <a:lnTo>
                    <a:pt x="121983" y="169837"/>
                  </a:lnTo>
                  <a:lnTo>
                    <a:pt x="121001" y="163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5" name="object 2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06276" y="11545138"/>
            <a:ext cx="182968" cy="182956"/>
          </a:xfrm>
          <a:prstGeom prst="rect">
            <a:avLst/>
          </a:prstGeom>
        </p:spPr>
      </p:pic>
      <p:sp>
        <p:nvSpPr>
          <p:cNvPr id="26" name="object 26" descr=""/>
          <p:cNvSpPr/>
          <p:nvPr/>
        </p:nvSpPr>
        <p:spPr>
          <a:xfrm>
            <a:off x="4482026" y="11488726"/>
            <a:ext cx="274955" cy="279400"/>
          </a:xfrm>
          <a:custGeom>
            <a:avLst/>
            <a:gdLst/>
            <a:ahLst/>
            <a:cxnLst/>
            <a:rect l="l" t="t" r="r" b="b"/>
            <a:pathLst>
              <a:path w="274954" h="279400">
                <a:moveTo>
                  <a:pt x="134111" y="212483"/>
                </a:moveTo>
                <a:lnTo>
                  <a:pt x="122961" y="212483"/>
                </a:lnTo>
                <a:lnTo>
                  <a:pt x="117716" y="216420"/>
                </a:lnTo>
                <a:lnTo>
                  <a:pt x="117716" y="223621"/>
                </a:lnTo>
                <a:lnTo>
                  <a:pt x="118033" y="225602"/>
                </a:lnTo>
                <a:lnTo>
                  <a:pt x="144635" y="266082"/>
                </a:lnTo>
                <a:lnTo>
                  <a:pt x="204596" y="279031"/>
                </a:lnTo>
                <a:lnTo>
                  <a:pt x="221103" y="278638"/>
                </a:lnTo>
                <a:lnTo>
                  <a:pt x="266242" y="271487"/>
                </a:lnTo>
                <a:lnTo>
                  <a:pt x="274777" y="264617"/>
                </a:lnTo>
                <a:lnTo>
                  <a:pt x="274777" y="256412"/>
                </a:lnTo>
                <a:lnTo>
                  <a:pt x="204279" y="256412"/>
                </a:lnTo>
                <a:lnTo>
                  <a:pt x="177911" y="254620"/>
                </a:lnTo>
                <a:lnTo>
                  <a:pt x="159107" y="248708"/>
                </a:lnTo>
                <a:lnTo>
                  <a:pt x="146820" y="237880"/>
                </a:lnTo>
                <a:lnTo>
                  <a:pt x="140004" y="221335"/>
                </a:lnTo>
                <a:lnTo>
                  <a:pt x="138696" y="215112"/>
                </a:lnTo>
                <a:lnTo>
                  <a:pt x="134111" y="212483"/>
                </a:lnTo>
                <a:close/>
              </a:path>
              <a:path w="274954" h="279400">
                <a:moveTo>
                  <a:pt x="92019" y="88531"/>
                </a:moveTo>
                <a:lnTo>
                  <a:pt x="69176" y="88531"/>
                </a:lnTo>
                <a:lnTo>
                  <a:pt x="58265" y="135035"/>
                </a:lnTo>
                <a:lnTo>
                  <a:pt x="44835" y="179406"/>
                </a:lnTo>
                <a:lnTo>
                  <a:pt x="29070" y="221376"/>
                </a:lnTo>
                <a:lnTo>
                  <a:pt x="11150" y="260680"/>
                </a:lnTo>
                <a:lnTo>
                  <a:pt x="10490" y="262635"/>
                </a:lnTo>
                <a:lnTo>
                  <a:pt x="10159" y="264299"/>
                </a:lnTo>
                <a:lnTo>
                  <a:pt x="10159" y="272160"/>
                </a:lnTo>
                <a:lnTo>
                  <a:pt x="15735" y="276428"/>
                </a:lnTo>
                <a:lnTo>
                  <a:pt x="26555" y="276428"/>
                </a:lnTo>
                <a:lnTo>
                  <a:pt x="51468" y="228495"/>
                </a:lnTo>
                <a:lnTo>
                  <a:pt x="67665" y="183872"/>
                </a:lnTo>
                <a:lnTo>
                  <a:pt x="81338" y="136422"/>
                </a:lnTo>
                <a:lnTo>
                  <a:pt x="92019" y="88531"/>
                </a:lnTo>
                <a:close/>
              </a:path>
              <a:path w="274954" h="279400">
                <a:moveTo>
                  <a:pt x="270827" y="247903"/>
                </a:moveTo>
                <a:lnTo>
                  <a:pt x="263283" y="247903"/>
                </a:lnTo>
                <a:lnTo>
                  <a:pt x="261975" y="248221"/>
                </a:lnTo>
                <a:lnTo>
                  <a:pt x="260997" y="248551"/>
                </a:lnTo>
                <a:lnTo>
                  <a:pt x="247524" y="252132"/>
                </a:lnTo>
                <a:lnTo>
                  <a:pt x="233867" y="254573"/>
                </a:lnTo>
                <a:lnTo>
                  <a:pt x="219596" y="255968"/>
                </a:lnTo>
                <a:lnTo>
                  <a:pt x="204279" y="256412"/>
                </a:lnTo>
                <a:lnTo>
                  <a:pt x="274777" y="256412"/>
                </a:lnTo>
                <a:lnTo>
                  <a:pt x="274777" y="253466"/>
                </a:lnTo>
                <a:lnTo>
                  <a:pt x="270827" y="247903"/>
                </a:lnTo>
                <a:close/>
              </a:path>
              <a:path w="274954" h="279400">
                <a:moveTo>
                  <a:pt x="215747" y="105917"/>
                </a:moveTo>
                <a:lnTo>
                  <a:pt x="162073" y="112004"/>
                </a:lnTo>
                <a:lnTo>
                  <a:pt x="137706" y="122643"/>
                </a:lnTo>
                <a:lnTo>
                  <a:pt x="137706" y="132486"/>
                </a:lnTo>
                <a:lnTo>
                  <a:pt x="141325" y="137401"/>
                </a:lnTo>
                <a:lnTo>
                  <a:pt x="148869" y="137401"/>
                </a:lnTo>
                <a:lnTo>
                  <a:pt x="152133" y="136728"/>
                </a:lnTo>
                <a:lnTo>
                  <a:pt x="167676" y="133141"/>
                </a:lnTo>
                <a:lnTo>
                  <a:pt x="184723" y="130352"/>
                </a:lnTo>
                <a:lnTo>
                  <a:pt x="201705" y="128545"/>
                </a:lnTo>
                <a:lnTo>
                  <a:pt x="217055" y="127901"/>
                </a:lnTo>
                <a:lnTo>
                  <a:pt x="261119" y="127901"/>
                </a:lnTo>
                <a:lnTo>
                  <a:pt x="263283" y="124942"/>
                </a:lnTo>
                <a:lnTo>
                  <a:pt x="263283" y="114782"/>
                </a:lnTo>
                <a:lnTo>
                  <a:pt x="260337" y="109524"/>
                </a:lnTo>
                <a:lnTo>
                  <a:pt x="253453" y="108203"/>
                </a:lnTo>
                <a:lnTo>
                  <a:pt x="246499" y="107300"/>
                </a:lnTo>
                <a:lnTo>
                  <a:pt x="237672" y="106575"/>
                </a:lnTo>
                <a:lnTo>
                  <a:pt x="227309" y="106093"/>
                </a:lnTo>
                <a:lnTo>
                  <a:pt x="215747" y="105917"/>
                </a:lnTo>
                <a:close/>
              </a:path>
              <a:path w="274954" h="279400">
                <a:moveTo>
                  <a:pt x="261119" y="127901"/>
                </a:moveTo>
                <a:lnTo>
                  <a:pt x="217055" y="127901"/>
                </a:lnTo>
                <a:lnTo>
                  <a:pt x="225514" y="128023"/>
                </a:lnTo>
                <a:lnTo>
                  <a:pt x="234273" y="128389"/>
                </a:lnTo>
                <a:lnTo>
                  <a:pt x="243523" y="129000"/>
                </a:lnTo>
                <a:lnTo>
                  <a:pt x="253453" y="129857"/>
                </a:lnTo>
                <a:lnTo>
                  <a:pt x="259689" y="129857"/>
                </a:lnTo>
                <a:lnTo>
                  <a:pt x="261119" y="127901"/>
                </a:lnTo>
                <a:close/>
              </a:path>
              <a:path w="274954" h="279400">
                <a:moveTo>
                  <a:pt x="98043" y="0"/>
                </a:moveTo>
                <a:lnTo>
                  <a:pt x="86550" y="0"/>
                </a:lnTo>
                <a:lnTo>
                  <a:pt x="80987" y="2959"/>
                </a:lnTo>
                <a:lnTo>
                  <a:pt x="80327" y="9855"/>
                </a:lnTo>
                <a:lnTo>
                  <a:pt x="78789" y="24293"/>
                </a:lnTo>
                <a:lnTo>
                  <a:pt x="73113" y="66586"/>
                </a:lnTo>
                <a:lnTo>
                  <a:pt x="24381" y="69615"/>
                </a:lnTo>
                <a:lnTo>
                  <a:pt x="9512" y="69849"/>
                </a:lnTo>
                <a:lnTo>
                  <a:pt x="3276" y="69849"/>
                </a:lnTo>
                <a:lnTo>
                  <a:pt x="0" y="74764"/>
                </a:lnTo>
                <a:lnTo>
                  <a:pt x="0" y="85255"/>
                </a:lnTo>
                <a:lnTo>
                  <a:pt x="3936" y="90843"/>
                </a:lnTo>
                <a:lnTo>
                  <a:pt x="10490" y="90843"/>
                </a:lnTo>
                <a:lnTo>
                  <a:pt x="25007" y="90667"/>
                </a:lnTo>
                <a:lnTo>
                  <a:pt x="39585" y="90182"/>
                </a:lnTo>
                <a:lnTo>
                  <a:pt x="54288" y="89450"/>
                </a:lnTo>
                <a:lnTo>
                  <a:pt x="69176" y="88531"/>
                </a:lnTo>
                <a:lnTo>
                  <a:pt x="92019" y="88531"/>
                </a:lnTo>
                <a:lnTo>
                  <a:pt x="92455" y="86575"/>
                </a:lnTo>
                <a:lnTo>
                  <a:pt x="110566" y="84660"/>
                </a:lnTo>
                <a:lnTo>
                  <a:pt x="127874" y="82381"/>
                </a:lnTo>
                <a:lnTo>
                  <a:pt x="144199" y="79735"/>
                </a:lnTo>
                <a:lnTo>
                  <a:pt x="159359" y="76720"/>
                </a:lnTo>
                <a:lnTo>
                  <a:pt x="164922" y="75437"/>
                </a:lnTo>
                <a:lnTo>
                  <a:pt x="167538" y="71170"/>
                </a:lnTo>
                <a:lnTo>
                  <a:pt x="167538" y="65265"/>
                </a:lnTo>
                <a:lnTo>
                  <a:pt x="97053" y="65265"/>
                </a:lnTo>
                <a:lnTo>
                  <a:pt x="98961" y="51990"/>
                </a:lnTo>
                <a:lnTo>
                  <a:pt x="100765" y="38577"/>
                </a:lnTo>
                <a:lnTo>
                  <a:pt x="102405" y="25565"/>
                </a:lnTo>
                <a:lnTo>
                  <a:pt x="103949" y="12484"/>
                </a:lnTo>
                <a:lnTo>
                  <a:pt x="103949" y="3949"/>
                </a:lnTo>
                <a:lnTo>
                  <a:pt x="98043" y="0"/>
                </a:lnTo>
                <a:close/>
              </a:path>
              <a:path w="274954" h="279400">
                <a:moveTo>
                  <a:pt x="163944" y="56730"/>
                </a:moveTo>
                <a:lnTo>
                  <a:pt x="156400" y="56730"/>
                </a:lnTo>
                <a:lnTo>
                  <a:pt x="154431" y="57061"/>
                </a:lnTo>
                <a:lnTo>
                  <a:pt x="141732" y="59452"/>
                </a:lnTo>
                <a:lnTo>
                  <a:pt x="127833" y="61653"/>
                </a:lnTo>
                <a:lnTo>
                  <a:pt x="112889" y="63610"/>
                </a:lnTo>
                <a:lnTo>
                  <a:pt x="97053" y="65265"/>
                </a:lnTo>
                <a:lnTo>
                  <a:pt x="167538" y="65265"/>
                </a:lnTo>
                <a:lnTo>
                  <a:pt x="167538" y="61645"/>
                </a:lnTo>
                <a:lnTo>
                  <a:pt x="163944" y="56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4815169" y="11496940"/>
            <a:ext cx="274320" cy="268605"/>
          </a:xfrm>
          <a:custGeom>
            <a:avLst/>
            <a:gdLst/>
            <a:ahLst/>
            <a:cxnLst/>
            <a:rect l="l" t="t" r="r" b="b"/>
            <a:pathLst>
              <a:path w="274320" h="268604">
                <a:moveTo>
                  <a:pt x="117690" y="0"/>
                </a:moveTo>
                <a:lnTo>
                  <a:pt x="107543" y="0"/>
                </a:lnTo>
                <a:lnTo>
                  <a:pt x="103289" y="1638"/>
                </a:lnTo>
                <a:lnTo>
                  <a:pt x="79247" y="56258"/>
                </a:lnTo>
                <a:lnTo>
                  <a:pt x="58460" y="105223"/>
                </a:lnTo>
                <a:lnTo>
                  <a:pt x="38538" y="153730"/>
                </a:lnTo>
                <a:lnTo>
                  <a:pt x="19403" y="202064"/>
                </a:lnTo>
                <a:lnTo>
                  <a:pt x="317" y="252145"/>
                </a:lnTo>
                <a:lnTo>
                  <a:pt x="0" y="253784"/>
                </a:lnTo>
                <a:lnTo>
                  <a:pt x="0" y="262635"/>
                </a:lnTo>
                <a:lnTo>
                  <a:pt x="6222" y="267220"/>
                </a:lnTo>
                <a:lnTo>
                  <a:pt x="16395" y="267220"/>
                </a:lnTo>
                <a:lnTo>
                  <a:pt x="20980" y="264274"/>
                </a:lnTo>
                <a:lnTo>
                  <a:pt x="23266" y="258368"/>
                </a:lnTo>
                <a:lnTo>
                  <a:pt x="34088" y="232654"/>
                </a:lnTo>
                <a:lnTo>
                  <a:pt x="54629" y="191188"/>
                </a:lnTo>
                <a:lnTo>
                  <a:pt x="88688" y="150420"/>
                </a:lnTo>
                <a:lnTo>
                  <a:pt x="117690" y="139357"/>
                </a:lnTo>
                <a:lnTo>
                  <a:pt x="129971" y="141609"/>
                </a:lnTo>
                <a:lnTo>
                  <a:pt x="138439" y="149269"/>
                </a:lnTo>
                <a:lnTo>
                  <a:pt x="143340" y="163692"/>
                </a:lnTo>
                <a:lnTo>
                  <a:pt x="144919" y="186232"/>
                </a:lnTo>
                <a:lnTo>
                  <a:pt x="144919" y="200672"/>
                </a:lnTo>
                <a:lnTo>
                  <a:pt x="147916" y="233631"/>
                </a:lnTo>
                <a:lnTo>
                  <a:pt x="157091" y="254358"/>
                </a:lnTo>
                <a:lnTo>
                  <a:pt x="172721" y="265127"/>
                </a:lnTo>
                <a:lnTo>
                  <a:pt x="195084" y="268211"/>
                </a:lnTo>
                <a:lnTo>
                  <a:pt x="216135" y="264159"/>
                </a:lnTo>
                <a:lnTo>
                  <a:pt x="237796" y="251531"/>
                </a:lnTo>
                <a:lnTo>
                  <a:pt x="257612" y="229618"/>
                </a:lnTo>
                <a:lnTo>
                  <a:pt x="273773" y="196087"/>
                </a:lnTo>
                <a:lnTo>
                  <a:pt x="274116" y="194424"/>
                </a:lnTo>
                <a:lnTo>
                  <a:pt x="274116" y="186562"/>
                </a:lnTo>
                <a:lnTo>
                  <a:pt x="267868" y="181965"/>
                </a:lnTo>
                <a:lnTo>
                  <a:pt x="257721" y="181965"/>
                </a:lnTo>
                <a:lnTo>
                  <a:pt x="254431" y="183934"/>
                </a:lnTo>
                <a:lnTo>
                  <a:pt x="252463" y="188861"/>
                </a:lnTo>
                <a:lnTo>
                  <a:pt x="240624" y="214185"/>
                </a:lnTo>
                <a:lnTo>
                  <a:pt x="226144" y="231857"/>
                </a:lnTo>
                <a:lnTo>
                  <a:pt x="210313" y="242214"/>
                </a:lnTo>
                <a:lnTo>
                  <a:pt x="194424" y="245592"/>
                </a:lnTo>
                <a:lnTo>
                  <a:pt x="181975" y="243574"/>
                </a:lnTo>
                <a:lnTo>
                  <a:pt x="173769" y="236085"/>
                </a:lnTo>
                <a:lnTo>
                  <a:pt x="169251" y="220973"/>
                </a:lnTo>
                <a:lnTo>
                  <a:pt x="167868" y="196087"/>
                </a:lnTo>
                <a:lnTo>
                  <a:pt x="167868" y="180327"/>
                </a:lnTo>
                <a:lnTo>
                  <a:pt x="164460" y="152080"/>
                </a:lnTo>
                <a:lnTo>
                  <a:pt x="154873" y="133076"/>
                </a:lnTo>
                <a:lnTo>
                  <a:pt x="140061" y="122370"/>
                </a:lnTo>
                <a:lnTo>
                  <a:pt x="120980" y="119011"/>
                </a:lnTo>
                <a:lnTo>
                  <a:pt x="105588" y="121009"/>
                </a:lnTo>
                <a:lnTo>
                  <a:pt x="90779" y="127125"/>
                </a:lnTo>
                <a:lnTo>
                  <a:pt x="76399" y="137544"/>
                </a:lnTo>
                <a:lnTo>
                  <a:pt x="62293" y="152450"/>
                </a:lnTo>
                <a:lnTo>
                  <a:pt x="60972" y="151803"/>
                </a:lnTo>
                <a:lnTo>
                  <a:pt x="89303" y="87329"/>
                </a:lnTo>
                <a:lnTo>
                  <a:pt x="105296" y="52528"/>
                </a:lnTo>
                <a:lnTo>
                  <a:pt x="122300" y="16713"/>
                </a:lnTo>
                <a:lnTo>
                  <a:pt x="123596" y="14414"/>
                </a:lnTo>
                <a:lnTo>
                  <a:pt x="123939" y="12128"/>
                </a:lnTo>
                <a:lnTo>
                  <a:pt x="123939" y="4584"/>
                </a:lnTo>
                <a:lnTo>
                  <a:pt x="117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5138460" y="11472682"/>
            <a:ext cx="285750" cy="302895"/>
          </a:xfrm>
          <a:custGeom>
            <a:avLst/>
            <a:gdLst/>
            <a:ahLst/>
            <a:cxnLst/>
            <a:rect l="l" t="t" r="r" b="b"/>
            <a:pathLst>
              <a:path w="285750" h="302895">
                <a:moveTo>
                  <a:pt x="144259" y="206552"/>
                </a:moveTo>
                <a:lnTo>
                  <a:pt x="117808" y="210329"/>
                </a:lnTo>
                <a:lnTo>
                  <a:pt x="98610" y="220286"/>
                </a:lnTo>
                <a:lnTo>
                  <a:pt x="86911" y="234365"/>
                </a:lnTo>
                <a:lnTo>
                  <a:pt x="82956" y="250507"/>
                </a:lnTo>
                <a:lnTo>
                  <a:pt x="87002" y="270171"/>
                </a:lnTo>
                <a:lnTo>
                  <a:pt x="98610" y="284680"/>
                </a:lnTo>
                <a:lnTo>
                  <a:pt x="116983" y="293659"/>
                </a:lnTo>
                <a:lnTo>
                  <a:pt x="141325" y="296735"/>
                </a:lnTo>
                <a:lnTo>
                  <a:pt x="169316" y="293173"/>
                </a:lnTo>
                <a:lnTo>
                  <a:pt x="188980" y="282511"/>
                </a:lnTo>
                <a:lnTo>
                  <a:pt x="192939" y="276402"/>
                </a:lnTo>
                <a:lnTo>
                  <a:pt x="140652" y="276402"/>
                </a:lnTo>
                <a:lnTo>
                  <a:pt x="124857" y="274727"/>
                </a:lnTo>
                <a:lnTo>
                  <a:pt x="113115" y="269886"/>
                </a:lnTo>
                <a:lnTo>
                  <a:pt x="105798" y="262156"/>
                </a:lnTo>
                <a:lnTo>
                  <a:pt x="103276" y="251815"/>
                </a:lnTo>
                <a:lnTo>
                  <a:pt x="105453" y="242922"/>
                </a:lnTo>
                <a:lnTo>
                  <a:pt x="112579" y="234549"/>
                </a:lnTo>
                <a:lnTo>
                  <a:pt x="125543" y="228330"/>
                </a:lnTo>
                <a:lnTo>
                  <a:pt x="145237" y="225894"/>
                </a:lnTo>
                <a:lnTo>
                  <a:pt x="219635" y="225894"/>
                </a:lnTo>
                <a:lnTo>
                  <a:pt x="218782" y="225426"/>
                </a:lnTo>
                <a:lnTo>
                  <a:pt x="202958" y="218351"/>
                </a:lnTo>
                <a:lnTo>
                  <a:pt x="202171" y="211810"/>
                </a:lnTo>
                <a:lnTo>
                  <a:pt x="180339" y="211810"/>
                </a:lnTo>
                <a:lnTo>
                  <a:pt x="171426" y="209606"/>
                </a:lnTo>
                <a:lnTo>
                  <a:pt x="162423" y="207952"/>
                </a:lnTo>
                <a:lnTo>
                  <a:pt x="153358" y="206913"/>
                </a:lnTo>
                <a:lnTo>
                  <a:pt x="144259" y="206552"/>
                </a:lnTo>
                <a:close/>
              </a:path>
              <a:path w="285750" h="302895">
                <a:moveTo>
                  <a:pt x="219635" y="225894"/>
                </a:moveTo>
                <a:lnTo>
                  <a:pt x="145237" y="225894"/>
                </a:lnTo>
                <a:lnTo>
                  <a:pt x="154298" y="226377"/>
                </a:lnTo>
                <a:lnTo>
                  <a:pt x="163814" y="227784"/>
                </a:lnTo>
                <a:lnTo>
                  <a:pt x="173144" y="230052"/>
                </a:lnTo>
                <a:lnTo>
                  <a:pt x="181648" y="233121"/>
                </a:lnTo>
                <a:lnTo>
                  <a:pt x="182295" y="236715"/>
                </a:lnTo>
                <a:lnTo>
                  <a:pt x="182625" y="239014"/>
                </a:lnTo>
                <a:lnTo>
                  <a:pt x="182533" y="242525"/>
                </a:lnTo>
                <a:lnTo>
                  <a:pt x="179987" y="257720"/>
                </a:lnTo>
                <a:lnTo>
                  <a:pt x="172092" y="268403"/>
                </a:lnTo>
                <a:lnTo>
                  <a:pt x="158971" y="274478"/>
                </a:lnTo>
                <a:lnTo>
                  <a:pt x="140652" y="276402"/>
                </a:lnTo>
                <a:lnTo>
                  <a:pt x="192939" y="276402"/>
                </a:lnTo>
                <a:lnTo>
                  <a:pt x="200470" y="264781"/>
                </a:lnTo>
                <a:lnTo>
                  <a:pt x="203936" y="240017"/>
                </a:lnTo>
                <a:lnTo>
                  <a:pt x="243609" y="240017"/>
                </a:lnTo>
                <a:lnTo>
                  <a:pt x="233687" y="233606"/>
                </a:lnTo>
                <a:lnTo>
                  <a:pt x="219635" y="225894"/>
                </a:lnTo>
                <a:close/>
              </a:path>
              <a:path w="285750" h="302895">
                <a:moveTo>
                  <a:pt x="243609" y="240017"/>
                </a:moveTo>
                <a:lnTo>
                  <a:pt x="203936" y="240017"/>
                </a:lnTo>
                <a:lnTo>
                  <a:pt x="214298" y="245359"/>
                </a:lnTo>
                <a:lnTo>
                  <a:pt x="225582" y="252585"/>
                </a:lnTo>
                <a:lnTo>
                  <a:pt x="236863" y="260985"/>
                </a:lnTo>
                <a:lnTo>
                  <a:pt x="247250" y="269886"/>
                </a:lnTo>
                <a:lnTo>
                  <a:pt x="249516" y="272453"/>
                </a:lnTo>
                <a:lnTo>
                  <a:pt x="252475" y="273443"/>
                </a:lnTo>
                <a:lnTo>
                  <a:pt x="260654" y="273443"/>
                </a:lnTo>
                <a:lnTo>
                  <a:pt x="264921" y="267868"/>
                </a:lnTo>
                <a:lnTo>
                  <a:pt x="264921" y="258686"/>
                </a:lnTo>
                <a:lnTo>
                  <a:pt x="263283" y="254774"/>
                </a:lnTo>
                <a:lnTo>
                  <a:pt x="260007" y="251815"/>
                </a:lnTo>
                <a:lnTo>
                  <a:pt x="247491" y="242525"/>
                </a:lnTo>
                <a:lnTo>
                  <a:pt x="243609" y="240017"/>
                </a:lnTo>
                <a:close/>
              </a:path>
              <a:path w="285750" h="302895">
                <a:moveTo>
                  <a:pt x="196431" y="119011"/>
                </a:moveTo>
                <a:lnTo>
                  <a:pt x="174434" y="119011"/>
                </a:lnTo>
                <a:lnTo>
                  <a:pt x="174848" y="140657"/>
                </a:lnTo>
                <a:lnTo>
                  <a:pt x="176029" y="164053"/>
                </a:lnTo>
                <a:lnTo>
                  <a:pt x="177890" y="188129"/>
                </a:lnTo>
                <a:lnTo>
                  <a:pt x="180339" y="211810"/>
                </a:lnTo>
                <a:lnTo>
                  <a:pt x="202171" y="211810"/>
                </a:lnTo>
                <a:lnTo>
                  <a:pt x="200134" y="194875"/>
                </a:lnTo>
                <a:lnTo>
                  <a:pt x="198081" y="169957"/>
                </a:lnTo>
                <a:lnTo>
                  <a:pt x="196829" y="143991"/>
                </a:lnTo>
                <a:lnTo>
                  <a:pt x="196431" y="119011"/>
                </a:lnTo>
                <a:close/>
              </a:path>
              <a:path w="285750" h="302895">
                <a:moveTo>
                  <a:pt x="96062" y="99021"/>
                </a:moveTo>
                <a:lnTo>
                  <a:pt x="89827" y="99021"/>
                </a:lnTo>
                <a:lnTo>
                  <a:pt x="86232" y="103606"/>
                </a:lnTo>
                <a:lnTo>
                  <a:pt x="86232" y="114096"/>
                </a:lnTo>
                <a:lnTo>
                  <a:pt x="89509" y="119341"/>
                </a:lnTo>
                <a:lnTo>
                  <a:pt x="102298" y="120002"/>
                </a:lnTo>
                <a:lnTo>
                  <a:pt x="135089" y="120002"/>
                </a:lnTo>
                <a:lnTo>
                  <a:pt x="144921" y="119938"/>
                </a:lnTo>
                <a:lnTo>
                  <a:pt x="154757" y="119749"/>
                </a:lnTo>
                <a:lnTo>
                  <a:pt x="164595" y="119439"/>
                </a:lnTo>
                <a:lnTo>
                  <a:pt x="174434" y="119011"/>
                </a:lnTo>
                <a:lnTo>
                  <a:pt x="196431" y="119011"/>
                </a:lnTo>
                <a:lnTo>
                  <a:pt x="196405" y="117373"/>
                </a:lnTo>
                <a:lnTo>
                  <a:pt x="210158" y="116070"/>
                </a:lnTo>
                <a:lnTo>
                  <a:pt x="223081" y="114580"/>
                </a:lnTo>
                <a:lnTo>
                  <a:pt x="235453" y="112846"/>
                </a:lnTo>
                <a:lnTo>
                  <a:pt x="247548" y="110807"/>
                </a:lnTo>
                <a:lnTo>
                  <a:pt x="253110" y="109512"/>
                </a:lnTo>
                <a:lnTo>
                  <a:pt x="256070" y="105892"/>
                </a:lnTo>
                <a:lnTo>
                  <a:pt x="256070" y="99669"/>
                </a:lnTo>
                <a:lnTo>
                  <a:pt x="133451" y="99669"/>
                </a:lnTo>
                <a:lnTo>
                  <a:pt x="114876" y="99464"/>
                </a:lnTo>
                <a:lnTo>
                  <a:pt x="96062" y="99021"/>
                </a:lnTo>
                <a:close/>
              </a:path>
              <a:path w="285750" h="302895">
                <a:moveTo>
                  <a:pt x="190499" y="31483"/>
                </a:moveTo>
                <a:lnTo>
                  <a:pt x="180009" y="31483"/>
                </a:lnTo>
                <a:lnTo>
                  <a:pt x="174434" y="34747"/>
                </a:lnTo>
                <a:lnTo>
                  <a:pt x="174434" y="98679"/>
                </a:lnTo>
                <a:lnTo>
                  <a:pt x="164107" y="99112"/>
                </a:lnTo>
                <a:lnTo>
                  <a:pt x="153814" y="99421"/>
                </a:lnTo>
                <a:lnTo>
                  <a:pt x="143586" y="99607"/>
                </a:lnTo>
                <a:lnTo>
                  <a:pt x="133451" y="99669"/>
                </a:lnTo>
                <a:lnTo>
                  <a:pt x="256070" y="99669"/>
                </a:lnTo>
                <a:lnTo>
                  <a:pt x="256070" y="97040"/>
                </a:lnTo>
                <a:lnTo>
                  <a:pt x="196405" y="97040"/>
                </a:lnTo>
                <a:lnTo>
                  <a:pt x="196405" y="34747"/>
                </a:lnTo>
                <a:lnTo>
                  <a:pt x="190499" y="31483"/>
                </a:lnTo>
                <a:close/>
              </a:path>
              <a:path w="285750" h="302895">
                <a:moveTo>
                  <a:pt x="253110" y="90170"/>
                </a:moveTo>
                <a:lnTo>
                  <a:pt x="246570" y="90170"/>
                </a:lnTo>
                <a:lnTo>
                  <a:pt x="242620" y="90805"/>
                </a:lnTo>
                <a:lnTo>
                  <a:pt x="232359" y="92702"/>
                </a:lnTo>
                <a:lnTo>
                  <a:pt x="220989" y="94413"/>
                </a:lnTo>
                <a:lnTo>
                  <a:pt x="208880" y="95878"/>
                </a:lnTo>
                <a:lnTo>
                  <a:pt x="196405" y="97040"/>
                </a:lnTo>
                <a:lnTo>
                  <a:pt x="256070" y="97040"/>
                </a:lnTo>
                <a:lnTo>
                  <a:pt x="256070" y="94754"/>
                </a:lnTo>
                <a:lnTo>
                  <a:pt x="253110" y="90170"/>
                </a:lnTo>
                <a:close/>
              </a:path>
              <a:path w="285750" h="302895">
                <a:moveTo>
                  <a:pt x="246570" y="0"/>
                </a:moveTo>
                <a:lnTo>
                  <a:pt x="231722" y="3045"/>
                </a:lnTo>
                <a:lnTo>
                  <a:pt x="219513" y="11344"/>
                </a:lnTo>
                <a:lnTo>
                  <a:pt x="211237" y="23638"/>
                </a:lnTo>
                <a:lnTo>
                  <a:pt x="208191" y="38671"/>
                </a:lnTo>
                <a:lnTo>
                  <a:pt x="211237" y="53517"/>
                </a:lnTo>
                <a:lnTo>
                  <a:pt x="219513" y="65722"/>
                </a:lnTo>
                <a:lnTo>
                  <a:pt x="231722" y="73993"/>
                </a:lnTo>
                <a:lnTo>
                  <a:pt x="246570" y="77038"/>
                </a:lnTo>
                <a:lnTo>
                  <a:pt x="261517" y="73993"/>
                </a:lnTo>
                <a:lnTo>
                  <a:pt x="273945" y="65722"/>
                </a:lnTo>
                <a:lnTo>
                  <a:pt x="277250" y="60972"/>
                </a:lnTo>
                <a:lnTo>
                  <a:pt x="246570" y="60972"/>
                </a:lnTo>
                <a:lnTo>
                  <a:pt x="237551" y="59288"/>
                </a:lnTo>
                <a:lnTo>
                  <a:pt x="230500" y="54622"/>
                </a:lnTo>
                <a:lnTo>
                  <a:pt x="225908" y="47556"/>
                </a:lnTo>
                <a:lnTo>
                  <a:pt x="224269" y="38671"/>
                </a:lnTo>
                <a:lnTo>
                  <a:pt x="225908" y="29561"/>
                </a:lnTo>
                <a:lnTo>
                  <a:pt x="230500" y="22286"/>
                </a:lnTo>
                <a:lnTo>
                  <a:pt x="237551" y="17467"/>
                </a:lnTo>
                <a:lnTo>
                  <a:pt x="246570" y="15722"/>
                </a:lnTo>
                <a:lnTo>
                  <a:pt x="276970" y="15722"/>
                </a:lnTo>
                <a:lnTo>
                  <a:pt x="273945" y="11344"/>
                </a:lnTo>
                <a:lnTo>
                  <a:pt x="261517" y="3045"/>
                </a:lnTo>
                <a:lnTo>
                  <a:pt x="246570" y="0"/>
                </a:lnTo>
                <a:close/>
              </a:path>
              <a:path w="285750" h="302895">
                <a:moveTo>
                  <a:pt x="276970" y="15722"/>
                </a:moveTo>
                <a:lnTo>
                  <a:pt x="246570" y="15722"/>
                </a:lnTo>
                <a:lnTo>
                  <a:pt x="255551" y="17467"/>
                </a:lnTo>
                <a:lnTo>
                  <a:pt x="262840" y="22286"/>
                </a:lnTo>
                <a:lnTo>
                  <a:pt x="267732" y="29561"/>
                </a:lnTo>
                <a:lnTo>
                  <a:pt x="269519" y="38671"/>
                </a:lnTo>
                <a:lnTo>
                  <a:pt x="267732" y="47556"/>
                </a:lnTo>
                <a:lnTo>
                  <a:pt x="262840" y="54622"/>
                </a:lnTo>
                <a:lnTo>
                  <a:pt x="255551" y="59288"/>
                </a:lnTo>
                <a:lnTo>
                  <a:pt x="246570" y="60972"/>
                </a:lnTo>
                <a:lnTo>
                  <a:pt x="277250" y="60972"/>
                </a:lnTo>
                <a:lnTo>
                  <a:pt x="282439" y="53517"/>
                </a:lnTo>
                <a:lnTo>
                  <a:pt x="285584" y="38671"/>
                </a:lnTo>
                <a:lnTo>
                  <a:pt x="282439" y="23638"/>
                </a:lnTo>
                <a:lnTo>
                  <a:pt x="276970" y="15722"/>
                </a:lnTo>
                <a:close/>
              </a:path>
              <a:path w="285750" h="302895">
                <a:moveTo>
                  <a:pt x="36398" y="33756"/>
                </a:moveTo>
                <a:lnTo>
                  <a:pt x="24917" y="33756"/>
                </a:lnTo>
                <a:lnTo>
                  <a:pt x="20002" y="36715"/>
                </a:lnTo>
                <a:lnTo>
                  <a:pt x="9397" y="89961"/>
                </a:lnTo>
                <a:lnTo>
                  <a:pt x="3765" y="129916"/>
                </a:lnTo>
                <a:lnTo>
                  <a:pt x="0" y="198691"/>
                </a:lnTo>
                <a:lnTo>
                  <a:pt x="665" y="223314"/>
                </a:lnTo>
                <a:lnTo>
                  <a:pt x="5807" y="271689"/>
                </a:lnTo>
                <a:lnTo>
                  <a:pt x="16382" y="302298"/>
                </a:lnTo>
                <a:lnTo>
                  <a:pt x="27203" y="302298"/>
                </a:lnTo>
                <a:lnTo>
                  <a:pt x="32778" y="298373"/>
                </a:lnTo>
                <a:lnTo>
                  <a:pt x="32778" y="289839"/>
                </a:lnTo>
                <a:lnTo>
                  <a:pt x="32448" y="288201"/>
                </a:lnTo>
                <a:lnTo>
                  <a:pt x="32130" y="286245"/>
                </a:lnTo>
                <a:lnTo>
                  <a:pt x="28292" y="266707"/>
                </a:lnTo>
                <a:lnTo>
                  <a:pt x="25284" y="244802"/>
                </a:lnTo>
                <a:lnTo>
                  <a:pt x="23320" y="221730"/>
                </a:lnTo>
                <a:lnTo>
                  <a:pt x="22618" y="198691"/>
                </a:lnTo>
                <a:lnTo>
                  <a:pt x="23560" y="167344"/>
                </a:lnTo>
                <a:lnTo>
                  <a:pt x="26714" y="132864"/>
                </a:lnTo>
                <a:lnTo>
                  <a:pt x="32573" y="93835"/>
                </a:lnTo>
                <a:lnTo>
                  <a:pt x="42290" y="45567"/>
                </a:lnTo>
                <a:lnTo>
                  <a:pt x="42290" y="38023"/>
                </a:lnTo>
                <a:lnTo>
                  <a:pt x="36398" y="33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5490594" y="11502844"/>
            <a:ext cx="167640" cy="266700"/>
          </a:xfrm>
          <a:custGeom>
            <a:avLst/>
            <a:gdLst/>
            <a:ahLst/>
            <a:cxnLst/>
            <a:rect l="l" t="t" r="r" b="b"/>
            <a:pathLst>
              <a:path w="167639" h="266700">
                <a:moveTo>
                  <a:pt x="140995" y="0"/>
                </a:moveTo>
                <a:lnTo>
                  <a:pt x="130835" y="0"/>
                </a:lnTo>
                <a:lnTo>
                  <a:pt x="127889" y="1638"/>
                </a:lnTo>
                <a:lnTo>
                  <a:pt x="100566" y="31358"/>
                </a:lnTo>
                <a:lnTo>
                  <a:pt x="73415" y="57084"/>
                </a:lnTo>
                <a:lnTo>
                  <a:pt x="44973" y="80904"/>
                </a:lnTo>
                <a:lnTo>
                  <a:pt x="17056" y="101307"/>
                </a:lnTo>
                <a:lnTo>
                  <a:pt x="8170" y="108416"/>
                </a:lnTo>
                <a:lnTo>
                  <a:pt x="2998" y="115122"/>
                </a:lnTo>
                <a:lnTo>
                  <a:pt x="591" y="121642"/>
                </a:lnTo>
                <a:lnTo>
                  <a:pt x="0" y="128193"/>
                </a:lnTo>
                <a:lnTo>
                  <a:pt x="1241" y="135331"/>
                </a:lnTo>
                <a:lnTo>
                  <a:pt x="4759" y="142498"/>
                </a:lnTo>
                <a:lnTo>
                  <a:pt x="10244" y="148987"/>
                </a:lnTo>
                <a:lnTo>
                  <a:pt x="17386" y="154089"/>
                </a:lnTo>
                <a:lnTo>
                  <a:pt x="47734" y="174314"/>
                </a:lnTo>
                <a:lnTo>
                  <a:pt x="82388" y="201728"/>
                </a:lnTo>
                <a:lnTo>
                  <a:pt x="116427" y="232211"/>
                </a:lnTo>
                <a:lnTo>
                  <a:pt x="144932" y="261645"/>
                </a:lnTo>
                <a:lnTo>
                  <a:pt x="147891" y="264922"/>
                </a:lnTo>
                <a:lnTo>
                  <a:pt x="151815" y="266573"/>
                </a:lnTo>
                <a:lnTo>
                  <a:pt x="160997" y="266573"/>
                </a:lnTo>
                <a:lnTo>
                  <a:pt x="167233" y="259359"/>
                </a:lnTo>
                <a:lnTo>
                  <a:pt x="167233" y="247230"/>
                </a:lnTo>
                <a:lnTo>
                  <a:pt x="165582" y="243928"/>
                </a:lnTo>
                <a:lnTo>
                  <a:pt x="132214" y="212303"/>
                </a:lnTo>
                <a:lnTo>
                  <a:pt x="97304" y="183489"/>
                </a:lnTo>
                <a:lnTo>
                  <a:pt x="62027" y="157438"/>
                </a:lnTo>
                <a:lnTo>
                  <a:pt x="25260" y="134416"/>
                </a:lnTo>
                <a:lnTo>
                  <a:pt x="22961" y="131140"/>
                </a:lnTo>
                <a:lnTo>
                  <a:pt x="22961" y="124599"/>
                </a:lnTo>
                <a:lnTo>
                  <a:pt x="25260" y="121323"/>
                </a:lnTo>
                <a:lnTo>
                  <a:pt x="57940" y="97539"/>
                </a:lnTo>
                <a:lnTo>
                  <a:pt x="87472" y="73485"/>
                </a:lnTo>
                <a:lnTo>
                  <a:pt x="116388" y="47769"/>
                </a:lnTo>
                <a:lnTo>
                  <a:pt x="146253" y="18681"/>
                </a:lnTo>
                <a:lnTo>
                  <a:pt x="147231" y="15722"/>
                </a:lnTo>
                <a:lnTo>
                  <a:pt x="147231" y="12776"/>
                </a:lnTo>
                <a:lnTo>
                  <a:pt x="147231" y="6223"/>
                </a:lnTo>
                <a:lnTo>
                  <a:pt x="140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5756821" y="11486134"/>
            <a:ext cx="420370" cy="304800"/>
          </a:xfrm>
          <a:custGeom>
            <a:avLst/>
            <a:gdLst/>
            <a:ahLst/>
            <a:cxnLst/>
            <a:rect l="l" t="t" r="r" b="b"/>
            <a:pathLst>
              <a:path w="420370" h="304800">
                <a:moveTo>
                  <a:pt x="113779" y="264591"/>
                </a:moveTo>
                <a:lnTo>
                  <a:pt x="112788" y="262636"/>
                </a:lnTo>
                <a:lnTo>
                  <a:pt x="111150" y="260654"/>
                </a:lnTo>
                <a:lnTo>
                  <a:pt x="109194" y="258368"/>
                </a:lnTo>
                <a:lnTo>
                  <a:pt x="106565" y="257060"/>
                </a:lnTo>
                <a:lnTo>
                  <a:pt x="101320" y="257060"/>
                </a:lnTo>
                <a:lnTo>
                  <a:pt x="99352" y="257695"/>
                </a:lnTo>
                <a:lnTo>
                  <a:pt x="97383" y="258699"/>
                </a:lnTo>
                <a:lnTo>
                  <a:pt x="80721" y="266369"/>
                </a:lnTo>
                <a:lnTo>
                  <a:pt x="61163" y="272910"/>
                </a:lnTo>
                <a:lnTo>
                  <a:pt x="39382" y="277914"/>
                </a:lnTo>
                <a:lnTo>
                  <a:pt x="16065" y="280987"/>
                </a:lnTo>
                <a:lnTo>
                  <a:pt x="11150" y="281317"/>
                </a:lnTo>
                <a:lnTo>
                  <a:pt x="7543" y="284594"/>
                </a:lnTo>
                <a:lnTo>
                  <a:pt x="7543" y="290842"/>
                </a:lnTo>
                <a:lnTo>
                  <a:pt x="7874" y="291490"/>
                </a:lnTo>
                <a:lnTo>
                  <a:pt x="8521" y="297065"/>
                </a:lnTo>
                <a:lnTo>
                  <a:pt x="11811" y="300342"/>
                </a:lnTo>
                <a:lnTo>
                  <a:pt x="19024" y="300342"/>
                </a:lnTo>
                <a:lnTo>
                  <a:pt x="67348" y="290652"/>
                </a:lnTo>
                <a:lnTo>
                  <a:pt x="108534" y="274091"/>
                </a:lnTo>
                <a:lnTo>
                  <a:pt x="113779" y="269506"/>
                </a:lnTo>
                <a:lnTo>
                  <a:pt x="113779" y="264591"/>
                </a:lnTo>
                <a:close/>
              </a:path>
              <a:path w="420370" h="304800">
                <a:moveTo>
                  <a:pt x="143941" y="54432"/>
                </a:moveTo>
                <a:lnTo>
                  <a:pt x="140995" y="51155"/>
                </a:lnTo>
                <a:lnTo>
                  <a:pt x="45580" y="51155"/>
                </a:lnTo>
                <a:lnTo>
                  <a:pt x="45910" y="48196"/>
                </a:lnTo>
                <a:lnTo>
                  <a:pt x="45910" y="35725"/>
                </a:lnTo>
                <a:lnTo>
                  <a:pt x="47218" y="33769"/>
                </a:lnTo>
                <a:lnTo>
                  <a:pt x="72021" y="30861"/>
                </a:lnTo>
                <a:lnTo>
                  <a:pt x="92443" y="27609"/>
                </a:lnTo>
                <a:lnTo>
                  <a:pt x="112788" y="23520"/>
                </a:lnTo>
                <a:lnTo>
                  <a:pt x="131813" y="18681"/>
                </a:lnTo>
                <a:lnTo>
                  <a:pt x="136728" y="17043"/>
                </a:lnTo>
                <a:lnTo>
                  <a:pt x="139026" y="13766"/>
                </a:lnTo>
                <a:lnTo>
                  <a:pt x="139026" y="8509"/>
                </a:lnTo>
                <a:lnTo>
                  <a:pt x="138696" y="7543"/>
                </a:lnTo>
                <a:lnTo>
                  <a:pt x="138379" y="5854"/>
                </a:lnTo>
                <a:lnTo>
                  <a:pt x="136728" y="1968"/>
                </a:lnTo>
                <a:lnTo>
                  <a:pt x="133451" y="0"/>
                </a:lnTo>
                <a:lnTo>
                  <a:pt x="128536" y="0"/>
                </a:lnTo>
                <a:lnTo>
                  <a:pt x="125920" y="647"/>
                </a:lnTo>
                <a:lnTo>
                  <a:pt x="106908" y="5880"/>
                </a:lnTo>
                <a:lnTo>
                  <a:pt x="87096" y="10147"/>
                </a:lnTo>
                <a:lnTo>
                  <a:pt x="67030" y="13462"/>
                </a:lnTo>
                <a:lnTo>
                  <a:pt x="47548" y="15735"/>
                </a:lnTo>
                <a:lnTo>
                  <a:pt x="38658" y="17792"/>
                </a:lnTo>
                <a:lnTo>
                  <a:pt x="32181" y="22148"/>
                </a:lnTo>
                <a:lnTo>
                  <a:pt x="28244" y="29044"/>
                </a:lnTo>
                <a:lnTo>
                  <a:pt x="26898" y="38671"/>
                </a:lnTo>
                <a:lnTo>
                  <a:pt x="25565" y="64376"/>
                </a:lnTo>
                <a:lnTo>
                  <a:pt x="21336" y="84455"/>
                </a:lnTo>
                <a:lnTo>
                  <a:pt x="13906" y="100406"/>
                </a:lnTo>
                <a:lnTo>
                  <a:pt x="2959" y="113753"/>
                </a:lnTo>
                <a:lnTo>
                  <a:pt x="990" y="116065"/>
                </a:lnTo>
                <a:lnTo>
                  <a:pt x="0" y="118351"/>
                </a:lnTo>
                <a:lnTo>
                  <a:pt x="0" y="123926"/>
                </a:lnTo>
                <a:lnTo>
                  <a:pt x="1320" y="126885"/>
                </a:lnTo>
                <a:lnTo>
                  <a:pt x="3276" y="128841"/>
                </a:lnTo>
                <a:lnTo>
                  <a:pt x="5575" y="130505"/>
                </a:lnTo>
                <a:lnTo>
                  <a:pt x="7874" y="131470"/>
                </a:lnTo>
                <a:lnTo>
                  <a:pt x="13449" y="131470"/>
                </a:lnTo>
                <a:lnTo>
                  <a:pt x="41059" y="87198"/>
                </a:lnTo>
                <a:lnTo>
                  <a:pt x="44589" y="68199"/>
                </a:lnTo>
                <a:lnTo>
                  <a:pt x="85915" y="68199"/>
                </a:lnTo>
                <a:lnTo>
                  <a:pt x="85915" y="103263"/>
                </a:lnTo>
                <a:lnTo>
                  <a:pt x="89509" y="106565"/>
                </a:lnTo>
                <a:lnTo>
                  <a:pt x="102298" y="106565"/>
                </a:lnTo>
                <a:lnTo>
                  <a:pt x="105257" y="103263"/>
                </a:lnTo>
                <a:lnTo>
                  <a:pt x="105257" y="68199"/>
                </a:lnTo>
                <a:lnTo>
                  <a:pt x="140995" y="68199"/>
                </a:lnTo>
                <a:lnTo>
                  <a:pt x="143941" y="64592"/>
                </a:lnTo>
                <a:lnTo>
                  <a:pt x="143941" y="54432"/>
                </a:lnTo>
                <a:close/>
              </a:path>
              <a:path w="420370" h="304800">
                <a:moveTo>
                  <a:pt x="257721" y="134099"/>
                </a:moveTo>
                <a:lnTo>
                  <a:pt x="237401" y="112128"/>
                </a:lnTo>
                <a:lnTo>
                  <a:pt x="237401" y="129832"/>
                </a:lnTo>
                <a:lnTo>
                  <a:pt x="237401" y="152450"/>
                </a:lnTo>
                <a:lnTo>
                  <a:pt x="237401" y="168846"/>
                </a:lnTo>
                <a:lnTo>
                  <a:pt x="237401" y="192455"/>
                </a:lnTo>
                <a:lnTo>
                  <a:pt x="237401" y="208534"/>
                </a:lnTo>
                <a:lnTo>
                  <a:pt x="237401" y="232791"/>
                </a:lnTo>
                <a:lnTo>
                  <a:pt x="234111" y="234429"/>
                </a:lnTo>
                <a:lnTo>
                  <a:pt x="66573" y="234429"/>
                </a:lnTo>
                <a:lnTo>
                  <a:pt x="63284" y="232791"/>
                </a:lnTo>
                <a:lnTo>
                  <a:pt x="63284" y="208534"/>
                </a:lnTo>
                <a:lnTo>
                  <a:pt x="237401" y="208534"/>
                </a:lnTo>
                <a:lnTo>
                  <a:pt x="237401" y="192455"/>
                </a:lnTo>
                <a:lnTo>
                  <a:pt x="63284" y="192455"/>
                </a:lnTo>
                <a:lnTo>
                  <a:pt x="63284" y="168846"/>
                </a:lnTo>
                <a:lnTo>
                  <a:pt x="237401" y="168846"/>
                </a:lnTo>
                <a:lnTo>
                  <a:pt x="237401" y="152450"/>
                </a:lnTo>
                <a:lnTo>
                  <a:pt x="63284" y="152450"/>
                </a:lnTo>
                <a:lnTo>
                  <a:pt x="63284" y="129832"/>
                </a:lnTo>
                <a:lnTo>
                  <a:pt x="66573" y="127876"/>
                </a:lnTo>
                <a:lnTo>
                  <a:pt x="234111" y="127876"/>
                </a:lnTo>
                <a:lnTo>
                  <a:pt x="237401" y="129832"/>
                </a:lnTo>
                <a:lnTo>
                  <a:pt x="237401" y="112128"/>
                </a:lnTo>
                <a:lnTo>
                  <a:pt x="231495" y="111480"/>
                </a:lnTo>
                <a:lnTo>
                  <a:pt x="69189" y="111480"/>
                </a:lnTo>
                <a:lnTo>
                  <a:pt x="57619" y="112750"/>
                </a:lnTo>
                <a:lnTo>
                  <a:pt x="49441" y="116751"/>
                </a:lnTo>
                <a:lnTo>
                  <a:pt x="44564" y="123774"/>
                </a:lnTo>
                <a:lnTo>
                  <a:pt x="42951" y="134099"/>
                </a:lnTo>
                <a:lnTo>
                  <a:pt x="42951" y="228206"/>
                </a:lnTo>
                <a:lnTo>
                  <a:pt x="44513" y="238658"/>
                </a:lnTo>
                <a:lnTo>
                  <a:pt x="49225" y="245656"/>
                </a:lnTo>
                <a:lnTo>
                  <a:pt x="57213" y="249593"/>
                </a:lnTo>
                <a:lnTo>
                  <a:pt x="68529" y="250825"/>
                </a:lnTo>
                <a:lnTo>
                  <a:pt x="232156" y="250825"/>
                </a:lnTo>
                <a:lnTo>
                  <a:pt x="257721" y="228206"/>
                </a:lnTo>
                <a:lnTo>
                  <a:pt x="257721" y="208534"/>
                </a:lnTo>
                <a:lnTo>
                  <a:pt x="257721" y="192455"/>
                </a:lnTo>
                <a:lnTo>
                  <a:pt x="257721" y="168846"/>
                </a:lnTo>
                <a:lnTo>
                  <a:pt x="257721" y="152450"/>
                </a:lnTo>
                <a:lnTo>
                  <a:pt x="257721" y="134099"/>
                </a:lnTo>
                <a:close/>
              </a:path>
              <a:path w="420370" h="304800">
                <a:moveTo>
                  <a:pt x="294119" y="284594"/>
                </a:moveTo>
                <a:lnTo>
                  <a:pt x="290842" y="281317"/>
                </a:lnTo>
                <a:lnTo>
                  <a:pt x="284937" y="280670"/>
                </a:lnTo>
                <a:lnTo>
                  <a:pt x="263512" y="277507"/>
                </a:lnTo>
                <a:lnTo>
                  <a:pt x="241617" y="272630"/>
                </a:lnTo>
                <a:lnTo>
                  <a:pt x="220903" y="266268"/>
                </a:lnTo>
                <a:lnTo>
                  <a:pt x="202971" y="258699"/>
                </a:lnTo>
                <a:lnTo>
                  <a:pt x="201002" y="257695"/>
                </a:lnTo>
                <a:lnTo>
                  <a:pt x="199021" y="257060"/>
                </a:lnTo>
                <a:lnTo>
                  <a:pt x="193776" y="257060"/>
                </a:lnTo>
                <a:lnTo>
                  <a:pt x="190842" y="258368"/>
                </a:lnTo>
                <a:lnTo>
                  <a:pt x="188531" y="260997"/>
                </a:lnTo>
                <a:lnTo>
                  <a:pt x="186893" y="262953"/>
                </a:lnTo>
                <a:lnTo>
                  <a:pt x="185915" y="264922"/>
                </a:lnTo>
                <a:lnTo>
                  <a:pt x="185915" y="269849"/>
                </a:lnTo>
                <a:lnTo>
                  <a:pt x="233794" y="290080"/>
                </a:lnTo>
                <a:lnTo>
                  <a:pt x="281990" y="300012"/>
                </a:lnTo>
                <a:lnTo>
                  <a:pt x="290182" y="300012"/>
                </a:lnTo>
                <a:lnTo>
                  <a:pt x="293141" y="296722"/>
                </a:lnTo>
                <a:lnTo>
                  <a:pt x="294119" y="291160"/>
                </a:lnTo>
                <a:lnTo>
                  <a:pt x="294119" y="284594"/>
                </a:lnTo>
                <a:close/>
              </a:path>
              <a:path w="420370" h="304800">
                <a:moveTo>
                  <a:pt x="294449" y="54432"/>
                </a:moveTo>
                <a:lnTo>
                  <a:pt x="291503" y="51155"/>
                </a:lnTo>
                <a:lnTo>
                  <a:pt x="178371" y="51155"/>
                </a:lnTo>
                <a:lnTo>
                  <a:pt x="178701" y="48196"/>
                </a:lnTo>
                <a:lnTo>
                  <a:pt x="178701" y="35725"/>
                </a:lnTo>
                <a:lnTo>
                  <a:pt x="180009" y="33439"/>
                </a:lnTo>
                <a:lnTo>
                  <a:pt x="185585" y="32766"/>
                </a:lnTo>
                <a:lnTo>
                  <a:pt x="206336" y="30657"/>
                </a:lnTo>
                <a:lnTo>
                  <a:pt x="228790" y="27609"/>
                </a:lnTo>
                <a:lnTo>
                  <a:pt x="251625" y="23469"/>
                </a:lnTo>
                <a:lnTo>
                  <a:pt x="273469" y="18034"/>
                </a:lnTo>
                <a:lnTo>
                  <a:pt x="276733" y="17043"/>
                </a:lnTo>
                <a:lnTo>
                  <a:pt x="278371" y="14414"/>
                </a:lnTo>
                <a:lnTo>
                  <a:pt x="278371" y="9499"/>
                </a:lnTo>
                <a:lnTo>
                  <a:pt x="278053" y="7543"/>
                </a:lnTo>
                <a:lnTo>
                  <a:pt x="277075" y="5562"/>
                </a:lnTo>
                <a:lnTo>
                  <a:pt x="275424" y="1968"/>
                </a:lnTo>
                <a:lnTo>
                  <a:pt x="272148" y="330"/>
                </a:lnTo>
                <a:lnTo>
                  <a:pt x="266903" y="330"/>
                </a:lnTo>
                <a:lnTo>
                  <a:pt x="265595" y="647"/>
                </a:lnTo>
                <a:lnTo>
                  <a:pt x="263956" y="977"/>
                </a:lnTo>
                <a:lnTo>
                  <a:pt x="244614" y="6184"/>
                </a:lnTo>
                <a:lnTo>
                  <a:pt x="223266" y="10439"/>
                </a:lnTo>
                <a:lnTo>
                  <a:pt x="201117" y="13652"/>
                </a:lnTo>
                <a:lnTo>
                  <a:pt x="179362" y="15735"/>
                </a:lnTo>
                <a:lnTo>
                  <a:pt x="170942" y="17691"/>
                </a:lnTo>
                <a:lnTo>
                  <a:pt x="164896" y="22085"/>
                </a:lnTo>
                <a:lnTo>
                  <a:pt x="161239" y="28879"/>
                </a:lnTo>
                <a:lnTo>
                  <a:pt x="160007" y="38036"/>
                </a:lnTo>
                <a:lnTo>
                  <a:pt x="159080" y="54013"/>
                </a:lnTo>
                <a:lnTo>
                  <a:pt x="156197" y="67779"/>
                </a:lnTo>
                <a:lnTo>
                  <a:pt x="151295" y="79705"/>
                </a:lnTo>
                <a:lnTo>
                  <a:pt x="144272" y="90170"/>
                </a:lnTo>
                <a:lnTo>
                  <a:pt x="142633" y="92456"/>
                </a:lnTo>
                <a:lnTo>
                  <a:pt x="141973" y="94437"/>
                </a:lnTo>
                <a:lnTo>
                  <a:pt x="141973" y="99669"/>
                </a:lnTo>
                <a:lnTo>
                  <a:pt x="143611" y="102298"/>
                </a:lnTo>
                <a:lnTo>
                  <a:pt x="148539" y="105575"/>
                </a:lnTo>
                <a:lnTo>
                  <a:pt x="150507" y="106222"/>
                </a:lnTo>
                <a:lnTo>
                  <a:pt x="155752" y="106222"/>
                </a:lnTo>
                <a:lnTo>
                  <a:pt x="176085" y="68199"/>
                </a:lnTo>
                <a:lnTo>
                  <a:pt x="222643" y="68199"/>
                </a:lnTo>
                <a:lnTo>
                  <a:pt x="222643" y="103263"/>
                </a:lnTo>
                <a:lnTo>
                  <a:pt x="226250" y="106565"/>
                </a:lnTo>
                <a:lnTo>
                  <a:pt x="239039" y="106565"/>
                </a:lnTo>
                <a:lnTo>
                  <a:pt x="242316" y="103263"/>
                </a:lnTo>
                <a:lnTo>
                  <a:pt x="242316" y="68199"/>
                </a:lnTo>
                <a:lnTo>
                  <a:pt x="291503" y="68199"/>
                </a:lnTo>
                <a:lnTo>
                  <a:pt x="294449" y="64592"/>
                </a:lnTo>
                <a:lnTo>
                  <a:pt x="294449" y="54432"/>
                </a:lnTo>
                <a:close/>
              </a:path>
              <a:path w="420370" h="304800">
                <a:moveTo>
                  <a:pt x="420027" y="26543"/>
                </a:moveTo>
                <a:lnTo>
                  <a:pt x="415429" y="22631"/>
                </a:lnTo>
                <a:lnTo>
                  <a:pt x="405587" y="22631"/>
                </a:lnTo>
                <a:lnTo>
                  <a:pt x="400342" y="26543"/>
                </a:lnTo>
                <a:lnTo>
                  <a:pt x="400342" y="282625"/>
                </a:lnTo>
                <a:lnTo>
                  <a:pt x="397065" y="285902"/>
                </a:lnTo>
                <a:lnTo>
                  <a:pt x="325259" y="285902"/>
                </a:lnTo>
                <a:lnTo>
                  <a:pt x="321335" y="290487"/>
                </a:lnTo>
                <a:lnTo>
                  <a:pt x="321335" y="299669"/>
                </a:lnTo>
                <a:lnTo>
                  <a:pt x="324942" y="304279"/>
                </a:lnTo>
                <a:lnTo>
                  <a:pt x="394436" y="304279"/>
                </a:lnTo>
                <a:lnTo>
                  <a:pt x="405498" y="302679"/>
                </a:lnTo>
                <a:lnTo>
                  <a:pt x="413512" y="297916"/>
                </a:lnTo>
                <a:lnTo>
                  <a:pt x="418388" y="290029"/>
                </a:lnTo>
                <a:lnTo>
                  <a:pt x="420027" y="279031"/>
                </a:lnTo>
                <a:lnTo>
                  <a:pt x="420027" y="26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6411290" y="11482832"/>
            <a:ext cx="1225550" cy="301625"/>
          </a:xfrm>
          <a:custGeom>
            <a:avLst/>
            <a:gdLst/>
            <a:ahLst/>
            <a:cxnLst/>
            <a:rect l="l" t="t" r="r" b="b"/>
            <a:pathLst>
              <a:path w="1225550" h="301625">
                <a:moveTo>
                  <a:pt x="247205" y="158381"/>
                </a:moveTo>
                <a:lnTo>
                  <a:pt x="225882" y="124028"/>
                </a:lnTo>
                <a:lnTo>
                  <a:pt x="213779" y="112471"/>
                </a:lnTo>
                <a:lnTo>
                  <a:pt x="206235" y="112471"/>
                </a:lnTo>
                <a:lnTo>
                  <a:pt x="201650" y="116420"/>
                </a:lnTo>
                <a:lnTo>
                  <a:pt x="201650" y="122961"/>
                </a:lnTo>
                <a:lnTo>
                  <a:pt x="202298" y="124599"/>
                </a:lnTo>
                <a:lnTo>
                  <a:pt x="203936" y="126580"/>
                </a:lnTo>
                <a:lnTo>
                  <a:pt x="210680" y="135001"/>
                </a:lnTo>
                <a:lnTo>
                  <a:pt x="217373" y="144538"/>
                </a:lnTo>
                <a:lnTo>
                  <a:pt x="223570" y="154444"/>
                </a:lnTo>
                <a:lnTo>
                  <a:pt x="228854" y="163969"/>
                </a:lnTo>
                <a:lnTo>
                  <a:pt x="231152" y="168236"/>
                </a:lnTo>
                <a:lnTo>
                  <a:pt x="233781" y="169875"/>
                </a:lnTo>
                <a:lnTo>
                  <a:pt x="242303" y="169875"/>
                </a:lnTo>
                <a:lnTo>
                  <a:pt x="247205" y="165608"/>
                </a:lnTo>
                <a:lnTo>
                  <a:pt x="247205" y="158381"/>
                </a:lnTo>
                <a:close/>
              </a:path>
              <a:path w="1225550" h="301625">
                <a:moveTo>
                  <a:pt x="255092" y="44284"/>
                </a:moveTo>
                <a:lnTo>
                  <a:pt x="251472" y="38696"/>
                </a:lnTo>
                <a:lnTo>
                  <a:pt x="244919" y="38696"/>
                </a:lnTo>
                <a:lnTo>
                  <a:pt x="197091" y="41884"/>
                </a:lnTo>
                <a:lnTo>
                  <a:pt x="149923" y="45605"/>
                </a:lnTo>
                <a:lnTo>
                  <a:pt x="103289" y="49885"/>
                </a:lnTo>
                <a:lnTo>
                  <a:pt x="57073" y="54787"/>
                </a:lnTo>
                <a:lnTo>
                  <a:pt x="11150" y="60350"/>
                </a:lnTo>
                <a:lnTo>
                  <a:pt x="3263" y="60998"/>
                </a:lnTo>
                <a:lnTo>
                  <a:pt x="12" y="66548"/>
                </a:lnTo>
                <a:lnTo>
                  <a:pt x="0" y="76758"/>
                </a:lnTo>
                <a:lnTo>
                  <a:pt x="3924" y="82626"/>
                </a:lnTo>
                <a:lnTo>
                  <a:pt x="12128" y="82626"/>
                </a:lnTo>
                <a:lnTo>
                  <a:pt x="61074" y="76200"/>
                </a:lnTo>
                <a:lnTo>
                  <a:pt x="106260" y="70789"/>
                </a:lnTo>
                <a:lnTo>
                  <a:pt x="146329" y="66548"/>
                </a:lnTo>
                <a:lnTo>
                  <a:pt x="179997" y="63627"/>
                </a:lnTo>
                <a:lnTo>
                  <a:pt x="180327" y="64947"/>
                </a:lnTo>
                <a:lnTo>
                  <a:pt x="141503" y="89103"/>
                </a:lnTo>
                <a:lnTo>
                  <a:pt x="115277" y="118097"/>
                </a:lnTo>
                <a:lnTo>
                  <a:pt x="100418" y="148628"/>
                </a:lnTo>
                <a:lnTo>
                  <a:pt x="95732" y="177406"/>
                </a:lnTo>
                <a:lnTo>
                  <a:pt x="104914" y="216738"/>
                </a:lnTo>
                <a:lnTo>
                  <a:pt x="130149" y="247891"/>
                </a:lnTo>
                <a:lnTo>
                  <a:pt x="167932" y="268973"/>
                </a:lnTo>
                <a:lnTo>
                  <a:pt x="214757" y="278066"/>
                </a:lnTo>
                <a:lnTo>
                  <a:pt x="224586" y="278066"/>
                </a:lnTo>
                <a:lnTo>
                  <a:pt x="229514" y="272161"/>
                </a:lnTo>
                <a:lnTo>
                  <a:pt x="229514" y="260362"/>
                </a:lnTo>
                <a:lnTo>
                  <a:pt x="225907" y="253809"/>
                </a:lnTo>
                <a:lnTo>
                  <a:pt x="216395" y="253136"/>
                </a:lnTo>
                <a:lnTo>
                  <a:pt x="174942" y="245122"/>
                </a:lnTo>
                <a:lnTo>
                  <a:pt x="144500" y="229120"/>
                </a:lnTo>
                <a:lnTo>
                  <a:pt x="125742" y="206108"/>
                </a:lnTo>
                <a:lnTo>
                  <a:pt x="119341" y="177063"/>
                </a:lnTo>
                <a:lnTo>
                  <a:pt x="122872" y="152704"/>
                </a:lnTo>
                <a:lnTo>
                  <a:pt x="155168" y="104127"/>
                </a:lnTo>
                <a:lnTo>
                  <a:pt x="186563" y="81991"/>
                </a:lnTo>
                <a:lnTo>
                  <a:pt x="231990" y="63627"/>
                </a:lnTo>
                <a:lnTo>
                  <a:pt x="252463" y="59359"/>
                </a:lnTo>
                <a:lnTo>
                  <a:pt x="255079" y="54787"/>
                </a:lnTo>
                <a:lnTo>
                  <a:pt x="255092" y="44284"/>
                </a:lnTo>
                <a:close/>
              </a:path>
              <a:path w="1225550" h="301625">
                <a:moveTo>
                  <a:pt x="282625" y="137718"/>
                </a:moveTo>
                <a:lnTo>
                  <a:pt x="261378" y="104914"/>
                </a:lnTo>
                <a:lnTo>
                  <a:pt x="249516" y="92798"/>
                </a:lnTo>
                <a:lnTo>
                  <a:pt x="241642" y="92798"/>
                </a:lnTo>
                <a:lnTo>
                  <a:pt x="237058" y="96748"/>
                </a:lnTo>
                <a:lnTo>
                  <a:pt x="237058" y="102654"/>
                </a:lnTo>
                <a:lnTo>
                  <a:pt x="237705" y="104609"/>
                </a:lnTo>
                <a:lnTo>
                  <a:pt x="239344" y="106565"/>
                </a:lnTo>
                <a:lnTo>
                  <a:pt x="246126" y="114896"/>
                </a:lnTo>
                <a:lnTo>
                  <a:pt x="252793" y="124028"/>
                </a:lnTo>
                <a:lnTo>
                  <a:pt x="259270" y="133870"/>
                </a:lnTo>
                <a:lnTo>
                  <a:pt x="265595" y="144538"/>
                </a:lnTo>
                <a:lnTo>
                  <a:pt x="267550" y="147891"/>
                </a:lnTo>
                <a:lnTo>
                  <a:pt x="270167" y="149212"/>
                </a:lnTo>
                <a:lnTo>
                  <a:pt x="279019" y="149212"/>
                </a:lnTo>
                <a:lnTo>
                  <a:pt x="282625" y="145580"/>
                </a:lnTo>
                <a:lnTo>
                  <a:pt x="282625" y="137718"/>
                </a:lnTo>
                <a:close/>
              </a:path>
              <a:path w="1225550" h="301625">
                <a:moveTo>
                  <a:pt x="603618" y="231825"/>
                </a:moveTo>
                <a:lnTo>
                  <a:pt x="599694" y="227876"/>
                </a:lnTo>
                <a:lnTo>
                  <a:pt x="593788" y="227558"/>
                </a:lnTo>
                <a:lnTo>
                  <a:pt x="586587" y="227558"/>
                </a:lnTo>
                <a:lnTo>
                  <a:pt x="582637" y="230517"/>
                </a:lnTo>
                <a:lnTo>
                  <a:pt x="582320" y="236093"/>
                </a:lnTo>
                <a:lnTo>
                  <a:pt x="582015" y="242582"/>
                </a:lnTo>
                <a:lnTo>
                  <a:pt x="581406" y="249491"/>
                </a:lnTo>
                <a:lnTo>
                  <a:pt x="549503" y="273659"/>
                </a:lnTo>
                <a:lnTo>
                  <a:pt x="528535" y="274116"/>
                </a:lnTo>
                <a:lnTo>
                  <a:pt x="508495" y="273532"/>
                </a:lnTo>
                <a:lnTo>
                  <a:pt x="497344" y="271449"/>
                </a:lnTo>
                <a:lnTo>
                  <a:pt x="492531" y="267335"/>
                </a:lnTo>
                <a:lnTo>
                  <a:pt x="491515" y="260845"/>
                </a:lnTo>
                <a:lnTo>
                  <a:pt x="491490" y="187553"/>
                </a:lnTo>
                <a:lnTo>
                  <a:pt x="542645" y="187553"/>
                </a:lnTo>
                <a:lnTo>
                  <a:pt x="554405" y="186169"/>
                </a:lnTo>
                <a:lnTo>
                  <a:pt x="562686" y="181825"/>
                </a:lnTo>
                <a:lnTo>
                  <a:pt x="567575" y="174282"/>
                </a:lnTo>
                <a:lnTo>
                  <a:pt x="568375" y="168871"/>
                </a:lnTo>
                <a:lnTo>
                  <a:pt x="569188" y="163296"/>
                </a:lnTo>
                <a:lnTo>
                  <a:pt x="569087" y="109512"/>
                </a:lnTo>
                <a:lnTo>
                  <a:pt x="568363" y="104597"/>
                </a:lnTo>
                <a:lnTo>
                  <a:pt x="567842" y="101003"/>
                </a:lnTo>
                <a:lnTo>
                  <a:pt x="548538" y="86639"/>
                </a:lnTo>
                <a:lnTo>
                  <a:pt x="548538" y="106235"/>
                </a:lnTo>
                <a:lnTo>
                  <a:pt x="548538" y="167233"/>
                </a:lnTo>
                <a:lnTo>
                  <a:pt x="545261" y="168871"/>
                </a:lnTo>
                <a:lnTo>
                  <a:pt x="466242" y="168871"/>
                </a:lnTo>
                <a:lnTo>
                  <a:pt x="466242" y="104597"/>
                </a:lnTo>
                <a:lnTo>
                  <a:pt x="545261" y="104597"/>
                </a:lnTo>
                <a:lnTo>
                  <a:pt x="548538" y="106235"/>
                </a:lnTo>
                <a:lnTo>
                  <a:pt x="548538" y="86639"/>
                </a:lnTo>
                <a:lnTo>
                  <a:pt x="542645" y="85928"/>
                </a:lnTo>
                <a:lnTo>
                  <a:pt x="479031" y="85928"/>
                </a:lnTo>
                <a:lnTo>
                  <a:pt x="487845" y="78574"/>
                </a:lnTo>
                <a:lnTo>
                  <a:pt x="514438" y="48196"/>
                </a:lnTo>
                <a:lnTo>
                  <a:pt x="515747" y="32791"/>
                </a:lnTo>
                <a:lnTo>
                  <a:pt x="508863" y="25920"/>
                </a:lnTo>
                <a:lnTo>
                  <a:pt x="490181" y="25920"/>
                </a:lnTo>
                <a:lnTo>
                  <a:pt x="490181" y="45593"/>
                </a:lnTo>
                <a:lnTo>
                  <a:pt x="490181" y="48539"/>
                </a:lnTo>
                <a:lnTo>
                  <a:pt x="464883" y="77177"/>
                </a:lnTo>
                <a:lnTo>
                  <a:pt x="455091" y="85928"/>
                </a:lnTo>
                <a:lnTo>
                  <a:pt x="445909" y="85928"/>
                </a:lnTo>
                <a:lnTo>
                  <a:pt x="445909" y="104597"/>
                </a:lnTo>
                <a:lnTo>
                  <a:pt x="445909" y="168871"/>
                </a:lnTo>
                <a:lnTo>
                  <a:pt x="369189" y="168871"/>
                </a:lnTo>
                <a:lnTo>
                  <a:pt x="365912" y="167233"/>
                </a:lnTo>
                <a:lnTo>
                  <a:pt x="365912" y="106235"/>
                </a:lnTo>
                <a:lnTo>
                  <a:pt x="369189" y="104597"/>
                </a:lnTo>
                <a:lnTo>
                  <a:pt x="445909" y="104597"/>
                </a:lnTo>
                <a:lnTo>
                  <a:pt x="445909" y="85928"/>
                </a:lnTo>
                <a:lnTo>
                  <a:pt x="390182" y="85928"/>
                </a:lnTo>
                <a:lnTo>
                  <a:pt x="383387" y="86067"/>
                </a:lnTo>
                <a:lnTo>
                  <a:pt x="376402" y="86537"/>
                </a:lnTo>
                <a:lnTo>
                  <a:pt x="369430" y="87439"/>
                </a:lnTo>
                <a:lnTo>
                  <a:pt x="362635" y="88874"/>
                </a:lnTo>
                <a:lnTo>
                  <a:pt x="373849" y="78359"/>
                </a:lnTo>
                <a:lnTo>
                  <a:pt x="384479" y="67475"/>
                </a:lnTo>
                <a:lnTo>
                  <a:pt x="394677" y="56222"/>
                </a:lnTo>
                <a:lnTo>
                  <a:pt x="404596" y="44602"/>
                </a:lnTo>
                <a:lnTo>
                  <a:pt x="488200" y="44602"/>
                </a:lnTo>
                <a:lnTo>
                  <a:pt x="490181" y="45593"/>
                </a:lnTo>
                <a:lnTo>
                  <a:pt x="490181" y="25920"/>
                </a:lnTo>
                <a:lnTo>
                  <a:pt x="418363" y="25920"/>
                </a:lnTo>
                <a:lnTo>
                  <a:pt x="420662" y="22301"/>
                </a:lnTo>
                <a:lnTo>
                  <a:pt x="422960" y="19024"/>
                </a:lnTo>
                <a:lnTo>
                  <a:pt x="425246" y="15430"/>
                </a:lnTo>
                <a:lnTo>
                  <a:pt x="426250" y="13792"/>
                </a:lnTo>
                <a:lnTo>
                  <a:pt x="426885" y="11811"/>
                </a:lnTo>
                <a:lnTo>
                  <a:pt x="426885" y="6578"/>
                </a:lnTo>
                <a:lnTo>
                  <a:pt x="424268" y="3949"/>
                </a:lnTo>
                <a:lnTo>
                  <a:pt x="420001" y="2628"/>
                </a:lnTo>
                <a:lnTo>
                  <a:pt x="418045" y="1981"/>
                </a:lnTo>
                <a:lnTo>
                  <a:pt x="415747" y="1638"/>
                </a:lnTo>
                <a:lnTo>
                  <a:pt x="410502" y="1638"/>
                </a:lnTo>
                <a:lnTo>
                  <a:pt x="407225" y="3302"/>
                </a:lnTo>
                <a:lnTo>
                  <a:pt x="405257" y="6896"/>
                </a:lnTo>
                <a:lnTo>
                  <a:pt x="388226" y="32626"/>
                </a:lnTo>
                <a:lnTo>
                  <a:pt x="367830" y="56299"/>
                </a:lnTo>
                <a:lnTo>
                  <a:pt x="345173" y="77317"/>
                </a:lnTo>
                <a:lnTo>
                  <a:pt x="321322" y="95097"/>
                </a:lnTo>
                <a:lnTo>
                  <a:pt x="318363" y="97066"/>
                </a:lnTo>
                <a:lnTo>
                  <a:pt x="316738" y="100342"/>
                </a:lnTo>
                <a:lnTo>
                  <a:pt x="316738" y="105600"/>
                </a:lnTo>
                <a:lnTo>
                  <a:pt x="317373" y="107556"/>
                </a:lnTo>
                <a:lnTo>
                  <a:pt x="318363" y="109512"/>
                </a:lnTo>
                <a:lnTo>
                  <a:pt x="320662" y="112814"/>
                </a:lnTo>
                <a:lnTo>
                  <a:pt x="323621" y="114769"/>
                </a:lnTo>
                <a:lnTo>
                  <a:pt x="328523" y="114769"/>
                </a:lnTo>
                <a:lnTo>
                  <a:pt x="348208" y="101003"/>
                </a:lnTo>
                <a:lnTo>
                  <a:pt x="346557" y="106908"/>
                </a:lnTo>
                <a:lnTo>
                  <a:pt x="345262" y="113779"/>
                </a:lnTo>
                <a:lnTo>
                  <a:pt x="345262" y="163296"/>
                </a:lnTo>
                <a:lnTo>
                  <a:pt x="346875" y="174282"/>
                </a:lnTo>
                <a:lnTo>
                  <a:pt x="351739" y="181825"/>
                </a:lnTo>
                <a:lnTo>
                  <a:pt x="359918" y="186169"/>
                </a:lnTo>
                <a:lnTo>
                  <a:pt x="371487" y="187553"/>
                </a:lnTo>
                <a:lnTo>
                  <a:pt x="408851" y="187553"/>
                </a:lnTo>
                <a:lnTo>
                  <a:pt x="399262" y="222745"/>
                </a:lnTo>
                <a:lnTo>
                  <a:pt x="380542" y="248958"/>
                </a:lnTo>
                <a:lnTo>
                  <a:pt x="353758" y="267423"/>
                </a:lnTo>
                <a:lnTo>
                  <a:pt x="320001" y="279374"/>
                </a:lnTo>
                <a:lnTo>
                  <a:pt x="315417" y="280339"/>
                </a:lnTo>
                <a:lnTo>
                  <a:pt x="313232" y="284391"/>
                </a:lnTo>
                <a:lnTo>
                  <a:pt x="313118" y="290512"/>
                </a:lnTo>
                <a:lnTo>
                  <a:pt x="313448" y="291833"/>
                </a:lnTo>
                <a:lnTo>
                  <a:pt x="313778" y="293471"/>
                </a:lnTo>
                <a:lnTo>
                  <a:pt x="315087" y="297726"/>
                </a:lnTo>
                <a:lnTo>
                  <a:pt x="319354" y="301002"/>
                </a:lnTo>
                <a:lnTo>
                  <a:pt x="326885" y="301002"/>
                </a:lnTo>
                <a:lnTo>
                  <a:pt x="327863" y="300367"/>
                </a:lnTo>
                <a:lnTo>
                  <a:pt x="365899" y="285191"/>
                </a:lnTo>
                <a:lnTo>
                  <a:pt x="396811" y="262775"/>
                </a:lnTo>
                <a:lnTo>
                  <a:pt x="418985" y="230962"/>
                </a:lnTo>
                <a:lnTo>
                  <a:pt x="430834" y="187553"/>
                </a:lnTo>
                <a:lnTo>
                  <a:pt x="470179" y="187553"/>
                </a:lnTo>
                <a:lnTo>
                  <a:pt x="470179" y="265607"/>
                </a:lnTo>
                <a:lnTo>
                  <a:pt x="472681" y="279971"/>
                </a:lnTo>
                <a:lnTo>
                  <a:pt x="481812" y="288544"/>
                </a:lnTo>
                <a:lnTo>
                  <a:pt x="500049" y="292709"/>
                </a:lnTo>
                <a:lnTo>
                  <a:pt x="529856" y="293789"/>
                </a:lnTo>
                <a:lnTo>
                  <a:pt x="558482" y="292785"/>
                </a:lnTo>
                <a:lnTo>
                  <a:pt x="576948" y="289699"/>
                </a:lnTo>
                <a:lnTo>
                  <a:pt x="588086" y="284391"/>
                </a:lnTo>
                <a:lnTo>
                  <a:pt x="594766" y="276745"/>
                </a:lnTo>
                <a:lnTo>
                  <a:pt x="595985" y="274116"/>
                </a:lnTo>
                <a:lnTo>
                  <a:pt x="597954" y="269875"/>
                </a:lnTo>
                <a:lnTo>
                  <a:pt x="600544" y="260845"/>
                </a:lnTo>
                <a:lnTo>
                  <a:pt x="602475" y="250088"/>
                </a:lnTo>
                <a:lnTo>
                  <a:pt x="603618" y="238048"/>
                </a:lnTo>
                <a:lnTo>
                  <a:pt x="603618" y="231825"/>
                </a:lnTo>
                <a:close/>
              </a:path>
              <a:path w="1225550" h="301625">
                <a:moveTo>
                  <a:pt x="670509" y="114109"/>
                </a:moveTo>
                <a:lnTo>
                  <a:pt x="670179" y="113144"/>
                </a:lnTo>
                <a:lnTo>
                  <a:pt x="665988" y="99695"/>
                </a:lnTo>
                <a:lnTo>
                  <a:pt x="661441" y="86779"/>
                </a:lnTo>
                <a:lnTo>
                  <a:pt x="656259" y="74180"/>
                </a:lnTo>
                <a:lnTo>
                  <a:pt x="649185" y="60007"/>
                </a:lnTo>
                <a:lnTo>
                  <a:pt x="646569" y="58686"/>
                </a:lnTo>
                <a:lnTo>
                  <a:pt x="641985" y="58686"/>
                </a:lnTo>
                <a:lnTo>
                  <a:pt x="640016" y="59042"/>
                </a:lnTo>
                <a:lnTo>
                  <a:pt x="638378" y="60007"/>
                </a:lnTo>
                <a:lnTo>
                  <a:pt x="634758" y="61645"/>
                </a:lnTo>
                <a:lnTo>
                  <a:pt x="632472" y="64592"/>
                </a:lnTo>
                <a:lnTo>
                  <a:pt x="632472" y="68859"/>
                </a:lnTo>
                <a:lnTo>
                  <a:pt x="632790" y="69532"/>
                </a:lnTo>
                <a:lnTo>
                  <a:pt x="633133" y="70497"/>
                </a:lnTo>
                <a:lnTo>
                  <a:pt x="638632" y="81978"/>
                </a:lnTo>
                <a:lnTo>
                  <a:pt x="643737" y="94399"/>
                </a:lnTo>
                <a:lnTo>
                  <a:pt x="648296" y="107251"/>
                </a:lnTo>
                <a:lnTo>
                  <a:pt x="652145" y="120015"/>
                </a:lnTo>
                <a:lnTo>
                  <a:pt x="653453" y="123634"/>
                </a:lnTo>
                <a:lnTo>
                  <a:pt x="656412" y="125272"/>
                </a:lnTo>
                <a:lnTo>
                  <a:pt x="660996" y="125272"/>
                </a:lnTo>
                <a:lnTo>
                  <a:pt x="663625" y="124599"/>
                </a:lnTo>
                <a:lnTo>
                  <a:pt x="668210" y="122961"/>
                </a:lnTo>
                <a:lnTo>
                  <a:pt x="670509" y="119037"/>
                </a:lnTo>
                <a:lnTo>
                  <a:pt x="670509" y="114109"/>
                </a:lnTo>
                <a:close/>
              </a:path>
              <a:path w="1225550" h="301625">
                <a:moveTo>
                  <a:pt x="928230" y="32791"/>
                </a:moveTo>
                <a:lnTo>
                  <a:pt x="925931" y="28206"/>
                </a:lnTo>
                <a:lnTo>
                  <a:pt x="810183" y="28206"/>
                </a:lnTo>
                <a:lnTo>
                  <a:pt x="810183" y="3302"/>
                </a:lnTo>
                <a:lnTo>
                  <a:pt x="805929" y="0"/>
                </a:lnTo>
                <a:lnTo>
                  <a:pt x="793127" y="0"/>
                </a:lnTo>
                <a:lnTo>
                  <a:pt x="788543" y="3302"/>
                </a:lnTo>
                <a:lnTo>
                  <a:pt x="788543" y="28206"/>
                </a:lnTo>
                <a:lnTo>
                  <a:pt x="711822" y="28206"/>
                </a:lnTo>
                <a:lnTo>
                  <a:pt x="681977" y="58051"/>
                </a:lnTo>
                <a:lnTo>
                  <a:pt x="681913" y="99847"/>
                </a:lnTo>
                <a:lnTo>
                  <a:pt x="681685" y="118046"/>
                </a:lnTo>
                <a:lnTo>
                  <a:pt x="669010" y="157962"/>
                </a:lnTo>
                <a:lnTo>
                  <a:pt x="630504" y="176098"/>
                </a:lnTo>
                <a:lnTo>
                  <a:pt x="627227" y="177406"/>
                </a:lnTo>
                <a:lnTo>
                  <a:pt x="625589" y="180352"/>
                </a:lnTo>
                <a:lnTo>
                  <a:pt x="625589" y="185597"/>
                </a:lnTo>
                <a:lnTo>
                  <a:pt x="625906" y="187553"/>
                </a:lnTo>
                <a:lnTo>
                  <a:pt x="626897" y="189534"/>
                </a:lnTo>
                <a:lnTo>
                  <a:pt x="628535" y="193459"/>
                </a:lnTo>
                <a:lnTo>
                  <a:pt x="631812" y="195440"/>
                </a:lnTo>
                <a:lnTo>
                  <a:pt x="636397" y="195440"/>
                </a:lnTo>
                <a:lnTo>
                  <a:pt x="637400" y="195097"/>
                </a:lnTo>
                <a:lnTo>
                  <a:pt x="638695" y="194767"/>
                </a:lnTo>
                <a:lnTo>
                  <a:pt x="649236" y="189763"/>
                </a:lnTo>
                <a:lnTo>
                  <a:pt x="659599" y="184200"/>
                </a:lnTo>
                <a:lnTo>
                  <a:pt x="669594" y="178269"/>
                </a:lnTo>
                <a:lnTo>
                  <a:pt x="679030" y="172148"/>
                </a:lnTo>
                <a:lnTo>
                  <a:pt x="679030" y="173469"/>
                </a:lnTo>
                <a:lnTo>
                  <a:pt x="678738" y="174650"/>
                </a:lnTo>
                <a:lnTo>
                  <a:pt x="678700" y="176098"/>
                </a:lnTo>
                <a:lnTo>
                  <a:pt x="673760" y="203733"/>
                </a:lnTo>
                <a:lnTo>
                  <a:pt x="665441" y="230251"/>
                </a:lnTo>
                <a:lnTo>
                  <a:pt x="654037" y="254927"/>
                </a:lnTo>
                <a:lnTo>
                  <a:pt x="639686" y="277393"/>
                </a:lnTo>
                <a:lnTo>
                  <a:pt x="637400" y="280695"/>
                </a:lnTo>
                <a:lnTo>
                  <a:pt x="636397" y="283641"/>
                </a:lnTo>
                <a:lnTo>
                  <a:pt x="636397" y="288874"/>
                </a:lnTo>
                <a:lnTo>
                  <a:pt x="637717" y="291503"/>
                </a:lnTo>
                <a:lnTo>
                  <a:pt x="640080" y="293192"/>
                </a:lnTo>
                <a:lnTo>
                  <a:pt x="642302" y="295109"/>
                </a:lnTo>
                <a:lnTo>
                  <a:pt x="644931" y="296100"/>
                </a:lnTo>
                <a:lnTo>
                  <a:pt x="651154" y="296100"/>
                </a:lnTo>
                <a:lnTo>
                  <a:pt x="683945" y="239661"/>
                </a:lnTo>
                <a:lnTo>
                  <a:pt x="698055" y="181673"/>
                </a:lnTo>
                <a:lnTo>
                  <a:pt x="701725" y="123634"/>
                </a:lnTo>
                <a:lnTo>
                  <a:pt x="702525" y="81584"/>
                </a:lnTo>
                <a:lnTo>
                  <a:pt x="702640" y="51498"/>
                </a:lnTo>
                <a:lnTo>
                  <a:pt x="706234" y="47548"/>
                </a:lnTo>
                <a:lnTo>
                  <a:pt x="925931" y="47548"/>
                </a:lnTo>
                <a:lnTo>
                  <a:pt x="928230" y="43611"/>
                </a:lnTo>
                <a:lnTo>
                  <a:pt x="928230" y="32791"/>
                </a:lnTo>
                <a:close/>
              </a:path>
              <a:path w="1225550" h="301625">
                <a:moveTo>
                  <a:pt x="928890" y="282981"/>
                </a:moveTo>
                <a:lnTo>
                  <a:pt x="925271" y="279374"/>
                </a:lnTo>
                <a:lnTo>
                  <a:pt x="920026" y="278714"/>
                </a:lnTo>
                <a:lnTo>
                  <a:pt x="896429" y="274066"/>
                </a:lnTo>
                <a:lnTo>
                  <a:pt x="873721" y="267982"/>
                </a:lnTo>
                <a:lnTo>
                  <a:pt x="856881" y="261988"/>
                </a:lnTo>
                <a:lnTo>
                  <a:pt x="852068" y="260273"/>
                </a:lnTo>
                <a:lnTo>
                  <a:pt x="831824" y="250850"/>
                </a:lnTo>
                <a:lnTo>
                  <a:pt x="847077" y="240017"/>
                </a:lnTo>
                <a:lnTo>
                  <a:pt x="848017" y="239344"/>
                </a:lnTo>
                <a:lnTo>
                  <a:pt x="885926" y="199364"/>
                </a:lnTo>
                <a:lnTo>
                  <a:pt x="890193" y="190500"/>
                </a:lnTo>
                <a:lnTo>
                  <a:pt x="890193" y="186588"/>
                </a:lnTo>
                <a:lnTo>
                  <a:pt x="888758" y="179959"/>
                </a:lnTo>
                <a:lnTo>
                  <a:pt x="884580" y="174650"/>
                </a:lnTo>
                <a:lnTo>
                  <a:pt x="877887" y="171132"/>
                </a:lnTo>
                <a:lnTo>
                  <a:pt x="868883" y="169862"/>
                </a:lnTo>
                <a:lnTo>
                  <a:pt x="865593" y="169862"/>
                </a:lnTo>
                <a:lnTo>
                  <a:pt x="865593" y="189534"/>
                </a:lnTo>
                <a:lnTo>
                  <a:pt x="865593" y="192493"/>
                </a:lnTo>
                <a:lnTo>
                  <a:pt x="828814" y="230251"/>
                </a:lnTo>
                <a:lnTo>
                  <a:pt x="814120" y="240017"/>
                </a:lnTo>
                <a:lnTo>
                  <a:pt x="804773" y="233083"/>
                </a:lnTo>
                <a:lnTo>
                  <a:pt x="774776" y="202311"/>
                </a:lnTo>
                <a:lnTo>
                  <a:pt x="766254" y="188544"/>
                </a:lnTo>
                <a:lnTo>
                  <a:pt x="863625" y="188544"/>
                </a:lnTo>
                <a:lnTo>
                  <a:pt x="865593" y="189534"/>
                </a:lnTo>
                <a:lnTo>
                  <a:pt x="865593" y="169862"/>
                </a:lnTo>
                <a:lnTo>
                  <a:pt x="720013" y="169862"/>
                </a:lnTo>
                <a:lnTo>
                  <a:pt x="717067" y="173469"/>
                </a:lnTo>
                <a:lnTo>
                  <a:pt x="717067" y="184594"/>
                </a:lnTo>
                <a:lnTo>
                  <a:pt x="720013" y="188544"/>
                </a:lnTo>
                <a:lnTo>
                  <a:pt x="744283" y="188544"/>
                </a:lnTo>
                <a:lnTo>
                  <a:pt x="748423" y="195757"/>
                </a:lnTo>
                <a:lnTo>
                  <a:pt x="777722" y="233959"/>
                </a:lnTo>
                <a:lnTo>
                  <a:pt x="795756" y="250190"/>
                </a:lnTo>
                <a:lnTo>
                  <a:pt x="775589" y="259092"/>
                </a:lnTo>
                <a:lnTo>
                  <a:pt x="753427" y="267081"/>
                </a:lnTo>
                <a:lnTo>
                  <a:pt x="729170" y="274078"/>
                </a:lnTo>
                <a:lnTo>
                  <a:pt x="702970" y="280022"/>
                </a:lnTo>
                <a:lnTo>
                  <a:pt x="697395" y="280695"/>
                </a:lnTo>
                <a:lnTo>
                  <a:pt x="693826" y="284568"/>
                </a:lnTo>
                <a:lnTo>
                  <a:pt x="693788" y="290512"/>
                </a:lnTo>
                <a:lnTo>
                  <a:pt x="694105" y="291833"/>
                </a:lnTo>
                <a:lnTo>
                  <a:pt x="694448" y="292823"/>
                </a:lnTo>
                <a:lnTo>
                  <a:pt x="695744" y="298373"/>
                </a:lnTo>
                <a:lnTo>
                  <a:pt x="699350" y="300367"/>
                </a:lnTo>
                <a:lnTo>
                  <a:pt x="706234" y="300367"/>
                </a:lnTo>
                <a:lnTo>
                  <a:pt x="707555" y="300012"/>
                </a:lnTo>
                <a:lnTo>
                  <a:pt x="735266" y="293192"/>
                </a:lnTo>
                <a:lnTo>
                  <a:pt x="762444" y="284568"/>
                </a:lnTo>
                <a:lnTo>
                  <a:pt x="788568" y="274154"/>
                </a:lnTo>
                <a:lnTo>
                  <a:pt x="813130" y="261988"/>
                </a:lnTo>
                <a:lnTo>
                  <a:pt x="835431" y="274421"/>
                </a:lnTo>
                <a:lnTo>
                  <a:pt x="859942" y="284695"/>
                </a:lnTo>
                <a:lnTo>
                  <a:pt x="886548" y="292887"/>
                </a:lnTo>
                <a:lnTo>
                  <a:pt x="915111" y="299046"/>
                </a:lnTo>
                <a:lnTo>
                  <a:pt x="916089" y="299377"/>
                </a:lnTo>
                <a:lnTo>
                  <a:pt x="923302" y="299377"/>
                </a:lnTo>
                <a:lnTo>
                  <a:pt x="927239" y="296748"/>
                </a:lnTo>
                <a:lnTo>
                  <a:pt x="928547" y="290512"/>
                </a:lnTo>
                <a:lnTo>
                  <a:pt x="928890" y="289521"/>
                </a:lnTo>
                <a:lnTo>
                  <a:pt x="928890" y="282981"/>
                </a:lnTo>
                <a:close/>
              </a:path>
              <a:path w="1225550" h="301625">
                <a:moveTo>
                  <a:pt x="928890" y="96418"/>
                </a:moveTo>
                <a:lnTo>
                  <a:pt x="925931" y="92481"/>
                </a:lnTo>
                <a:lnTo>
                  <a:pt x="919695" y="92151"/>
                </a:lnTo>
                <a:lnTo>
                  <a:pt x="912812" y="92151"/>
                </a:lnTo>
                <a:lnTo>
                  <a:pt x="909535" y="95110"/>
                </a:lnTo>
                <a:lnTo>
                  <a:pt x="909447" y="101981"/>
                </a:lnTo>
                <a:lnTo>
                  <a:pt x="909205" y="108229"/>
                </a:lnTo>
                <a:lnTo>
                  <a:pt x="880681" y="127901"/>
                </a:lnTo>
                <a:lnTo>
                  <a:pt x="863955" y="127901"/>
                </a:lnTo>
                <a:lnTo>
                  <a:pt x="861009" y="125907"/>
                </a:lnTo>
                <a:lnTo>
                  <a:pt x="860958" y="92151"/>
                </a:lnTo>
                <a:lnTo>
                  <a:pt x="860272" y="87566"/>
                </a:lnTo>
                <a:lnTo>
                  <a:pt x="859358" y="81584"/>
                </a:lnTo>
                <a:lnTo>
                  <a:pt x="854532" y="74282"/>
                </a:lnTo>
                <a:lnTo>
                  <a:pt x="846620" y="70154"/>
                </a:lnTo>
                <a:lnTo>
                  <a:pt x="835761" y="68859"/>
                </a:lnTo>
                <a:lnTo>
                  <a:pt x="780338" y="68859"/>
                </a:lnTo>
                <a:lnTo>
                  <a:pt x="769924" y="70104"/>
                </a:lnTo>
                <a:lnTo>
                  <a:pt x="762596" y="74180"/>
                </a:lnTo>
                <a:lnTo>
                  <a:pt x="758164" y="81584"/>
                </a:lnTo>
                <a:lnTo>
                  <a:pt x="755230" y="100126"/>
                </a:lnTo>
                <a:lnTo>
                  <a:pt x="753618" y="110070"/>
                </a:lnTo>
                <a:lnTo>
                  <a:pt x="746823" y="122770"/>
                </a:lnTo>
                <a:lnTo>
                  <a:pt x="735482" y="131953"/>
                </a:lnTo>
                <a:lnTo>
                  <a:pt x="715098" y="140347"/>
                </a:lnTo>
                <a:lnTo>
                  <a:pt x="712482" y="143941"/>
                </a:lnTo>
                <a:lnTo>
                  <a:pt x="712482" y="149529"/>
                </a:lnTo>
                <a:lnTo>
                  <a:pt x="712800" y="150837"/>
                </a:lnTo>
                <a:lnTo>
                  <a:pt x="713130" y="151828"/>
                </a:lnTo>
                <a:lnTo>
                  <a:pt x="714438" y="156425"/>
                </a:lnTo>
                <a:lnTo>
                  <a:pt x="718375" y="158381"/>
                </a:lnTo>
                <a:lnTo>
                  <a:pt x="723950" y="158381"/>
                </a:lnTo>
                <a:lnTo>
                  <a:pt x="762635" y="135597"/>
                </a:lnTo>
                <a:lnTo>
                  <a:pt x="776084" y="96735"/>
                </a:lnTo>
                <a:lnTo>
                  <a:pt x="776414" y="89522"/>
                </a:lnTo>
                <a:lnTo>
                  <a:pt x="779360" y="87566"/>
                </a:lnTo>
                <a:lnTo>
                  <a:pt x="837412" y="87566"/>
                </a:lnTo>
                <a:lnTo>
                  <a:pt x="841006" y="89522"/>
                </a:lnTo>
                <a:lnTo>
                  <a:pt x="841121" y="124421"/>
                </a:lnTo>
                <a:lnTo>
                  <a:pt x="842492" y="134353"/>
                </a:lnTo>
                <a:lnTo>
                  <a:pt x="848220" y="141325"/>
                </a:lnTo>
                <a:lnTo>
                  <a:pt x="860094" y="145110"/>
                </a:lnTo>
                <a:lnTo>
                  <a:pt x="880021" y="146253"/>
                </a:lnTo>
                <a:lnTo>
                  <a:pt x="897737" y="145478"/>
                </a:lnTo>
                <a:lnTo>
                  <a:pt x="924712" y="127901"/>
                </a:lnTo>
                <a:lnTo>
                  <a:pt x="926630" y="121081"/>
                </a:lnTo>
                <a:lnTo>
                  <a:pt x="928166" y="111810"/>
                </a:lnTo>
                <a:lnTo>
                  <a:pt x="928890" y="101981"/>
                </a:lnTo>
                <a:lnTo>
                  <a:pt x="928890" y="96418"/>
                </a:lnTo>
                <a:close/>
              </a:path>
              <a:path w="1225550" h="301625">
                <a:moveTo>
                  <a:pt x="1224953" y="101981"/>
                </a:moveTo>
                <a:lnTo>
                  <a:pt x="1223022" y="89255"/>
                </a:lnTo>
                <a:lnTo>
                  <a:pt x="1217117" y="80137"/>
                </a:lnTo>
                <a:lnTo>
                  <a:pt x="1207109" y="74637"/>
                </a:lnTo>
                <a:lnTo>
                  <a:pt x="1192822" y="72809"/>
                </a:lnTo>
                <a:lnTo>
                  <a:pt x="1102321" y="72809"/>
                </a:lnTo>
                <a:lnTo>
                  <a:pt x="1102995" y="59385"/>
                </a:lnTo>
                <a:lnTo>
                  <a:pt x="1103845" y="30238"/>
                </a:lnTo>
                <a:lnTo>
                  <a:pt x="1103960" y="5905"/>
                </a:lnTo>
                <a:lnTo>
                  <a:pt x="1099375" y="3302"/>
                </a:lnTo>
                <a:lnTo>
                  <a:pt x="1084618" y="3302"/>
                </a:lnTo>
                <a:lnTo>
                  <a:pt x="1080681" y="5905"/>
                </a:lnTo>
                <a:lnTo>
                  <a:pt x="1080401" y="45173"/>
                </a:lnTo>
                <a:lnTo>
                  <a:pt x="1079373" y="72809"/>
                </a:lnTo>
                <a:lnTo>
                  <a:pt x="975436" y="72809"/>
                </a:lnTo>
                <a:lnTo>
                  <a:pt x="971829" y="76758"/>
                </a:lnTo>
                <a:lnTo>
                  <a:pt x="971829" y="89522"/>
                </a:lnTo>
                <a:lnTo>
                  <a:pt x="975436" y="93789"/>
                </a:lnTo>
                <a:lnTo>
                  <a:pt x="1077722" y="93789"/>
                </a:lnTo>
                <a:lnTo>
                  <a:pt x="1073721" y="125488"/>
                </a:lnTo>
                <a:lnTo>
                  <a:pt x="1059065" y="176326"/>
                </a:lnTo>
                <a:lnTo>
                  <a:pt x="1033068" y="220395"/>
                </a:lnTo>
                <a:lnTo>
                  <a:pt x="992809" y="257632"/>
                </a:lnTo>
                <a:lnTo>
                  <a:pt x="965263" y="273481"/>
                </a:lnTo>
                <a:lnTo>
                  <a:pt x="962964" y="277075"/>
                </a:lnTo>
                <a:lnTo>
                  <a:pt x="962964" y="283654"/>
                </a:lnTo>
                <a:lnTo>
                  <a:pt x="963625" y="285927"/>
                </a:lnTo>
                <a:lnTo>
                  <a:pt x="967232" y="292150"/>
                </a:lnTo>
                <a:lnTo>
                  <a:pt x="970508" y="293789"/>
                </a:lnTo>
                <a:lnTo>
                  <a:pt x="976744" y="293789"/>
                </a:lnTo>
                <a:lnTo>
                  <a:pt x="1030478" y="256997"/>
                </a:lnTo>
                <a:lnTo>
                  <a:pt x="1068222" y="208889"/>
                </a:lnTo>
                <a:lnTo>
                  <a:pt x="1089012" y="159207"/>
                </a:lnTo>
                <a:lnTo>
                  <a:pt x="1100683" y="93789"/>
                </a:lnTo>
                <a:lnTo>
                  <a:pt x="1199388" y="93789"/>
                </a:lnTo>
                <a:lnTo>
                  <a:pt x="1202651" y="97066"/>
                </a:lnTo>
                <a:lnTo>
                  <a:pt x="1202651" y="109194"/>
                </a:lnTo>
                <a:lnTo>
                  <a:pt x="1199540" y="184073"/>
                </a:lnTo>
                <a:lnTo>
                  <a:pt x="1191501" y="250863"/>
                </a:lnTo>
                <a:lnTo>
                  <a:pt x="1164615" y="269862"/>
                </a:lnTo>
                <a:lnTo>
                  <a:pt x="1152880" y="269341"/>
                </a:lnTo>
                <a:lnTo>
                  <a:pt x="1141095" y="267931"/>
                </a:lnTo>
                <a:lnTo>
                  <a:pt x="1129665" y="265849"/>
                </a:lnTo>
                <a:lnTo>
                  <a:pt x="1116418" y="262661"/>
                </a:lnTo>
                <a:lnTo>
                  <a:pt x="1110195" y="262661"/>
                </a:lnTo>
                <a:lnTo>
                  <a:pt x="1106589" y="265938"/>
                </a:lnTo>
                <a:lnTo>
                  <a:pt x="1104950" y="273151"/>
                </a:lnTo>
                <a:lnTo>
                  <a:pt x="1104950" y="280695"/>
                </a:lnTo>
                <a:lnTo>
                  <a:pt x="1151153" y="292061"/>
                </a:lnTo>
                <a:lnTo>
                  <a:pt x="1164958" y="292481"/>
                </a:lnTo>
                <a:lnTo>
                  <a:pt x="1184109" y="290436"/>
                </a:lnTo>
                <a:lnTo>
                  <a:pt x="1212824" y="259715"/>
                </a:lnTo>
                <a:lnTo>
                  <a:pt x="1221714" y="187477"/>
                </a:lnTo>
                <a:lnTo>
                  <a:pt x="1224114" y="144792"/>
                </a:lnTo>
                <a:lnTo>
                  <a:pt x="1224953" y="101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7713942" y="11486121"/>
            <a:ext cx="588010" cy="298450"/>
          </a:xfrm>
          <a:custGeom>
            <a:avLst/>
            <a:gdLst/>
            <a:ahLst/>
            <a:cxnLst/>
            <a:rect l="l" t="t" r="r" b="b"/>
            <a:pathLst>
              <a:path w="588009" h="298450">
                <a:moveTo>
                  <a:pt x="41643" y="24599"/>
                </a:moveTo>
                <a:lnTo>
                  <a:pt x="35407" y="20650"/>
                </a:lnTo>
                <a:lnTo>
                  <a:pt x="25247" y="20650"/>
                </a:lnTo>
                <a:lnTo>
                  <a:pt x="9690" y="71539"/>
                </a:lnTo>
                <a:lnTo>
                  <a:pt x="4025" y="109956"/>
                </a:lnTo>
                <a:lnTo>
                  <a:pt x="0" y="181978"/>
                </a:lnTo>
                <a:lnTo>
                  <a:pt x="762" y="206933"/>
                </a:lnTo>
                <a:lnTo>
                  <a:pt x="6362" y="254736"/>
                </a:lnTo>
                <a:lnTo>
                  <a:pt x="16395" y="281330"/>
                </a:lnTo>
                <a:lnTo>
                  <a:pt x="26555" y="281330"/>
                </a:lnTo>
                <a:lnTo>
                  <a:pt x="33782" y="277723"/>
                </a:lnTo>
                <a:lnTo>
                  <a:pt x="33782" y="270827"/>
                </a:lnTo>
                <a:lnTo>
                  <a:pt x="33439" y="268871"/>
                </a:lnTo>
                <a:lnTo>
                  <a:pt x="33121" y="267563"/>
                </a:lnTo>
                <a:lnTo>
                  <a:pt x="29044" y="249123"/>
                </a:lnTo>
                <a:lnTo>
                  <a:pt x="25819" y="227482"/>
                </a:lnTo>
                <a:lnTo>
                  <a:pt x="23710" y="204482"/>
                </a:lnTo>
                <a:lnTo>
                  <a:pt x="22948" y="181978"/>
                </a:lnTo>
                <a:lnTo>
                  <a:pt x="24015" y="147624"/>
                </a:lnTo>
                <a:lnTo>
                  <a:pt x="27330" y="112217"/>
                </a:lnTo>
                <a:lnTo>
                  <a:pt x="33045" y="74726"/>
                </a:lnTo>
                <a:lnTo>
                  <a:pt x="41313" y="34099"/>
                </a:lnTo>
                <a:lnTo>
                  <a:pt x="41643" y="33134"/>
                </a:lnTo>
                <a:lnTo>
                  <a:pt x="41643" y="24599"/>
                </a:lnTo>
                <a:close/>
              </a:path>
              <a:path w="588009" h="298450">
                <a:moveTo>
                  <a:pt x="236410" y="59029"/>
                </a:moveTo>
                <a:lnTo>
                  <a:pt x="195859" y="49085"/>
                </a:lnTo>
                <a:lnTo>
                  <a:pt x="182626" y="48856"/>
                </a:lnTo>
                <a:lnTo>
                  <a:pt x="165315" y="49466"/>
                </a:lnTo>
                <a:lnTo>
                  <a:pt x="110502" y="58356"/>
                </a:lnTo>
                <a:lnTo>
                  <a:pt x="101003" y="65570"/>
                </a:lnTo>
                <a:lnTo>
                  <a:pt x="101003" y="75425"/>
                </a:lnTo>
                <a:lnTo>
                  <a:pt x="104597" y="81000"/>
                </a:lnTo>
                <a:lnTo>
                  <a:pt x="111810" y="81000"/>
                </a:lnTo>
                <a:lnTo>
                  <a:pt x="113779" y="80657"/>
                </a:lnTo>
                <a:lnTo>
                  <a:pt x="115087" y="80327"/>
                </a:lnTo>
                <a:lnTo>
                  <a:pt x="132003" y="76822"/>
                </a:lnTo>
                <a:lnTo>
                  <a:pt x="149313" y="73901"/>
                </a:lnTo>
                <a:lnTo>
                  <a:pt x="166395" y="71894"/>
                </a:lnTo>
                <a:lnTo>
                  <a:pt x="182308" y="71158"/>
                </a:lnTo>
                <a:lnTo>
                  <a:pt x="194754" y="71335"/>
                </a:lnTo>
                <a:lnTo>
                  <a:pt x="205422" y="71894"/>
                </a:lnTo>
                <a:lnTo>
                  <a:pt x="214718" y="72809"/>
                </a:lnTo>
                <a:lnTo>
                  <a:pt x="223291" y="74104"/>
                </a:lnTo>
                <a:lnTo>
                  <a:pt x="226568" y="74752"/>
                </a:lnTo>
                <a:lnTo>
                  <a:pt x="233133" y="74752"/>
                </a:lnTo>
                <a:lnTo>
                  <a:pt x="235254" y="71158"/>
                </a:lnTo>
                <a:lnTo>
                  <a:pt x="236410" y="69202"/>
                </a:lnTo>
                <a:lnTo>
                  <a:pt x="236410" y="59029"/>
                </a:lnTo>
                <a:close/>
              </a:path>
              <a:path w="588009" h="298450">
                <a:moveTo>
                  <a:pt x="247891" y="236080"/>
                </a:moveTo>
                <a:lnTo>
                  <a:pt x="243941" y="230174"/>
                </a:lnTo>
                <a:lnTo>
                  <a:pt x="235750" y="230174"/>
                </a:lnTo>
                <a:lnTo>
                  <a:pt x="233794" y="230505"/>
                </a:lnTo>
                <a:lnTo>
                  <a:pt x="232473" y="230847"/>
                </a:lnTo>
                <a:lnTo>
                  <a:pt x="220065" y="233705"/>
                </a:lnTo>
                <a:lnTo>
                  <a:pt x="206197" y="235864"/>
                </a:lnTo>
                <a:lnTo>
                  <a:pt x="190563" y="237236"/>
                </a:lnTo>
                <a:lnTo>
                  <a:pt x="172796" y="237718"/>
                </a:lnTo>
                <a:lnTo>
                  <a:pt x="146037" y="235635"/>
                </a:lnTo>
                <a:lnTo>
                  <a:pt x="127673" y="229438"/>
                </a:lnTo>
                <a:lnTo>
                  <a:pt x="116128" y="219176"/>
                </a:lnTo>
                <a:lnTo>
                  <a:pt x="109842" y="204927"/>
                </a:lnTo>
                <a:lnTo>
                  <a:pt x="108534" y="199694"/>
                </a:lnTo>
                <a:lnTo>
                  <a:pt x="103949" y="197065"/>
                </a:lnTo>
                <a:lnTo>
                  <a:pt x="93459" y="197065"/>
                </a:lnTo>
                <a:lnTo>
                  <a:pt x="88201" y="201650"/>
                </a:lnTo>
                <a:lnTo>
                  <a:pt x="88201" y="208546"/>
                </a:lnTo>
                <a:lnTo>
                  <a:pt x="88531" y="210185"/>
                </a:lnTo>
                <a:lnTo>
                  <a:pt x="115493" y="248577"/>
                </a:lnTo>
                <a:lnTo>
                  <a:pt x="173126" y="260667"/>
                </a:lnTo>
                <a:lnTo>
                  <a:pt x="193154" y="260172"/>
                </a:lnTo>
                <a:lnTo>
                  <a:pt x="239356" y="252806"/>
                </a:lnTo>
                <a:lnTo>
                  <a:pt x="247891" y="247218"/>
                </a:lnTo>
                <a:lnTo>
                  <a:pt x="247891" y="237718"/>
                </a:lnTo>
                <a:lnTo>
                  <a:pt x="247891" y="236080"/>
                </a:lnTo>
                <a:close/>
              </a:path>
              <a:path w="588009" h="298450">
                <a:moveTo>
                  <a:pt x="369544" y="4914"/>
                </a:moveTo>
                <a:lnTo>
                  <a:pt x="366585" y="1968"/>
                </a:lnTo>
                <a:lnTo>
                  <a:pt x="361340" y="977"/>
                </a:lnTo>
                <a:lnTo>
                  <a:pt x="360032" y="647"/>
                </a:lnTo>
                <a:lnTo>
                  <a:pt x="353148" y="647"/>
                </a:lnTo>
                <a:lnTo>
                  <a:pt x="350189" y="2933"/>
                </a:lnTo>
                <a:lnTo>
                  <a:pt x="348551" y="7874"/>
                </a:lnTo>
                <a:lnTo>
                  <a:pt x="337896" y="42443"/>
                </a:lnTo>
                <a:lnTo>
                  <a:pt x="323837" y="75412"/>
                </a:lnTo>
                <a:lnTo>
                  <a:pt x="306628" y="106172"/>
                </a:lnTo>
                <a:lnTo>
                  <a:pt x="286575" y="134099"/>
                </a:lnTo>
                <a:lnTo>
                  <a:pt x="284937" y="136055"/>
                </a:lnTo>
                <a:lnTo>
                  <a:pt x="283959" y="138366"/>
                </a:lnTo>
                <a:lnTo>
                  <a:pt x="283959" y="143281"/>
                </a:lnTo>
                <a:lnTo>
                  <a:pt x="285280" y="146227"/>
                </a:lnTo>
                <a:lnTo>
                  <a:pt x="287896" y="148539"/>
                </a:lnTo>
                <a:lnTo>
                  <a:pt x="290195" y="150177"/>
                </a:lnTo>
                <a:lnTo>
                  <a:pt x="292823" y="151142"/>
                </a:lnTo>
                <a:lnTo>
                  <a:pt x="298069" y="151142"/>
                </a:lnTo>
                <a:lnTo>
                  <a:pt x="324294" y="111798"/>
                </a:lnTo>
                <a:lnTo>
                  <a:pt x="323380" y="121488"/>
                </a:lnTo>
                <a:lnTo>
                  <a:pt x="322643" y="131203"/>
                </a:lnTo>
                <a:lnTo>
                  <a:pt x="322160" y="140716"/>
                </a:lnTo>
                <a:lnTo>
                  <a:pt x="322110" y="143281"/>
                </a:lnTo>
                <a:lnTo>
                  <a:pt x="321995" y="295427"/>
                </a:lnTo>
                <a:lnTo>
                  <a:pt x="326250" y="298386"/>
                </a:lnTo>
                <a:lnTo>
                  <a:pt x="338721" y="298386"/>
                </a:lnTo>
                <a:lnTo>
                  <a:pt x="342988" y="295427"/>
                </a:lnTo>
                <a:lnTo>
                  <a:pt x="342988" y="111798"/>
                </a:lnTo>
                <a:lnTo>
                  <a:pt x="342988" y="79336"/>
                </a:lnTo>
                <a:lnTo>
                  <a:pt x="351320" y="62712"/>
                </a:lnTo>
                <a:lnTo>
                  <a:pt x="358305" y="45859"/>
                </a:lnTo>
                <a:lnTo>
                  <a:pt x="364185" y="28956"/>
                </a:lnTo>
                <a:lnTo>
                  <a:pt x="369214" y="12141"/>
                </a:lnTo>
                <a:lnTo>
                  <a:pt x="369544" y="11137"/>
                </a:lnTo>
                <a:lnTo>
                  <a:pt x="369544" y="4914"/>
                </a:lnTo>
                <a:close/>
              </a:path>
              <a:path w="588009" h="298450">
                <a:moveTo>
                  <a:pt x="574141" y="172123"/>
                </a:moveTo>
                <a:lnTo>
                  <a:pt x="574052" y="147548"/>
                </a:lnTo>
                <a:lnTo>
                  <a:pt x="573163" y="140995"/>
                </a:lnTo>
                <a:lnTo>
                  <a:pt x="572643" y="137121"/>
                </a:lnTo>
                <a:lnTo>
                  <a:pt x="568109" y="129717"/>
                </a:lnTo>
                <a:lnTo>
                  <a:pt x="560438" y="125564"/>
                </a:lnTo>
                <a:lnTo>
                  <a:pt x="555129" y="124929"/>
                </a:lnTo>
                <a:lnTo>
                  <a:pt x="555129" y="142951"/>
                </a:lnTo>
                <a:lnTo>
                  <a:pt x="555129" y="172123"/>
                </a:lnTo>
                <a:lnTo>
                  <a:pt x="555129" y="188518"/>
                </a:lnTo>
                <a:lnTo>
                  <a:pt x="555129" y="219024"/>
                </a:lnTo>
                <a:lnTo>
                  <a:pt x="500354" y="219024"/>
                </a:lnTo>
                <a:lnTo>
                  <a:pt x="500354" y="188518"/>
                </a:lnTo>
                <a:lnTo>
                  <a:pt x="555129" y="188518"/>
                </a:lnTo>
                <a:lnTo>
                  <a:pt x="555129" y="172123"/>
                </a:lnTo>
                <a:lnTo>
                  <a:pt x="500367" y="172123"/>
                </a:lnTo>
                <a:lnTo>
                  <a:pt x="500367" y="140995"/>
                </a:lnTo>
                <a:lnTo>
                  <a:pt x="551840" y="140995"/>
                </a:lnTo>
                <a:lnTo>
                  <a:pt x="555129" y="142951"/>
                </a:lnTo>
                <a:lnTo>
                  <a:pt x="555129" y="124929"/>
                </a:lnTo>
                <a:lnTo>
                  <a:pt x="549541" y="124256"/>
                </a:lnTo>
                <a:lnTo>
                  <a:pt x="482003" y="124256"/>
                </a:lnTo>
                <a:lnTo>
                  <a:pt x="482003" y="140995"/>
                </a:lnTo>
                <a:lnTo>
                  <a:pt x="482003" y="172123"/>
                </a:lnTo>
                <a:lnTo>
                  <a:pt x="482003" y="188518"/>
                </a:lnTo>
                <a:lnTo>
                  <a:pt x="482003" y="219024"/>
                </a:lnTo>
                <a:lnTo>
                  <a:pt x="429882" y="219024"/>
                </a:lnTo>
                <a:lnTo>
                  <a:pt x="429882" y="188518"/>
                </a:lnTo>
                <a:lnTo>
                  <a:pt x="482003" y="188518"/>
                </a:lnTo>
                <a:lnTo>
                  <a:pt x="482003" y="172123"/>
                </a:lnTo>
                <a:lnTo>
                  <a:pt x="429882" y="172123"/>
                </a:lnTo>
                <a:lnTo>
                  <a:pt x="429882" y="142951"/>
                </a:lnTo>
                <a:lnTo>
                  <a:pt x="433146" y="140995"/>
                </a:lnTo>
                <a:lnTo>
                  <a:pt x="482003" y="140995"/>
                </a:lnTo>
                <a:lnTo>
                  <a:pt x="482003" y="124256"/>
                </a:lnTo>
                <a:lnTo>
                  <a:pt x="435444" y="124256"/>
                </a:lnTo>
                <a:lnTo>
                  <a:pt x="424497" y="125501"/>
                </a:lnTo>
                <a:lnTo>
                  <a:pt x="416712" y="129514"/>
                </a:lnTo>
                <a:lnTo>
                  <a:pt x="412064" y="136728"/>
                </a:lnTo>
                <a:lnTo>
                  <a:pt x="410565" y="147218"/>
                </a:lnTo>
                <a:lnTo>
                  <a:pt x="410527" y="292798"/>
                </a:lnTo>
                <a:lnTo>
                  <a:pt x="414464" y="295427"/>
                </a:lnTo>
                <a:lnTo>
                  <a:pt x="426262" y="295427"/>
                </a:lnTo>
                <a:lnTo>
                  <a:pt x="429882" y="292798"/>
                </a:lnTo>
                <a:lnTo>
                  <a:pt x="429882" y="235077"/>
                </a:lnTo>
                <a:lnTo>
                  <a:pt x="482003" y="235077"/>
                </a:lnTo>
                <a:lnTo>
                  <a:pt x="482003" y="289521"/>
                </a:lnTo>
                <a:lnTo>
                  <a:pt x="485292" y="292125"/>
                </a:lnTo>
                <a:lnTo>
                  <a:pt x="497090" y="292125"/>
                </a:lnTo>
                <a:lnTo>
                  <a:pt x="500367" y="289521"/>
                </a:lnTo>
                <a:lnTo>
                  <a:pt x="500367" y="235077"/>
                </a:lnTo>
                <a:lnTo>
                  <a:pt x="555129" y="235077"/>
                </a:lnTo>
                <a:lnTo>
                  <a:pt x="555129" y="274447"/>
                </a:lnTo>
                <a:lnTo>
                  <a:pt x="552500" y="276402"/>
                </a:lnTo>
                <a:lnTo>
                  <a:pt x="537756" y="276402"/>
                </a:lnTo>
                <a:lnTo>
                  <a:pt x="532168" y="275729"/>
                </a:lnTo>
                <a:lnTo>
                  <a:pt x="526923" y="274447"/>
                </a:lnTo>
                <a:lnTo>
                  <a:pt x="526262" y="274104"/>
                </a:lnTo>
                <a:lnTo>
                  <a:pt x="521677" y="274104"/>
                </a:lnTo>
                <a:lnTo>
                  <a:pt x="518731" y="276402"/>
                </a:lnTo>
                <a:lnTo>
                  <a:pt x="517740" y="281635"/>
                </a:lnTo>
                <a:lnTo>
                  <a:pt x="517410" y="282625"/>
                </a:lnTo>
                <a:lnTo>
                  <a:pt x="517410" y="288531"/>
                </a:lnTo>
                <a:lnTo>
                  <a:pt x="520039" y="291160"/>
                </a:lnTo>
                <a:lnTo>
                  <a:pt x="523316" y="291807"/>
                </a:lnTo>
                <a:lnTo>
                  <a:pt x="529882" y="293446"/>
                </a:lnTo>
                <a:lnTo>
                  <a:pt x="537413" y="294119"/>
                </a:lnTo>
                <a:lnTo>
                  <a:pt x="546925" y="294119"/>
                </a:lnTo>
                <a:lnTo>
                  <a:pt x="558914" y="292684"/>
                </a:lnTo>
                <a:lnTo>
                  <a:pt x="567410" y="288213"/>
                </a:lnTo>
                <a:lnTo>
                  <a:pt x="572465" y="280555"/>
                </a:lnTo>
                <a:lnTo>
                  <a:pt x="573087" y="276402"/>
                </a:lnTo>
                <a:lnTo>
                  <a:pt x="574141" y="269506"/>
                </a:lnTo>
                <a:lnTo>
                  <a:pt x="574141" y="235077"/>
                </a:lnTo>
                <a:lnTo>
                  <a:pt x="574141" y="219024"/>
                </a:lnTo>
                <a:lnTo>
                  <a:pt x="574141" y="188518"/>
                </a:lnTo>
                <a:lnTo>
                  <a:pt x="574141" y="172123"/>
                </a:lnTo>
                <a:close/>
              </a:path>
              <a:path w="588009" h="298450">
                <a:moveTo>
                  <a:pt x="586600" y="33769"/>
                </a:moveTo>
                <a:lnTo>
                  <a:pt x="583653" y="30492"/>
                </a:lnTo>
                <a:lnTo>
                  <a:pt x="524624" y="30492"/>
                </a:lnTo>
                <a:lnTo>
                  <a:pt x="524624" y="3276"/>
                </a:lnTo>
                <a:lnTo>
                  <a:pt x="520369" y="0"/>
                </a:lnTo>
                <a:lnTo>
                  <a:pt x="508571" y="0"/>
                </a:lnTo>
                <a:lnTo>
                  <a:pt x="504304" y="3276"/>
                </a:lnTo>
                <a:lnTo>
                  <a:pt x="504304" y="30492"/>
                </a:lnTo>
                <a:lnTo>
                  <a:pt x="447573" y="30492"/>
                </a:lnTo>
                <a:lnTo>
                  <a:pt x="447573" y="3276"/>
                </a:lnTo>
                <a:lnTo>
                  <a:pt x="443649" y="0"/>
                </a:lnTo>
                <a:lnTo>
                  <a:pt x="431507" y="0"/>
                </a:lnTo>
                <a:lnTo>
                  <a:pt x="427583" y="3276"/>
                </a:lnTo>
                <a:lnTo>
                  <a:pt x="427583" y="30492"/>
                </a:lnTo>
                <a:lnTo>
                  <a:pt x="376428" y="30492"/>
                </a:lnTo>
                <a:lnTo>
                  <a:pt x="373468" y="34086"/>
                </a:lnTo>
                <a:lnTo>
                  <a:pt x="373468" y="44907"/>
                </a:lnTo>
                <a:lnTo>
                  <a:pt x="376758" y="48526"/>
                </a:lnTo>
                <a:lnTo>
                  <a:pt x="427583" y="48526"/>
                </a:lnTo>
                <a:lnTo>
                  <a:pt x="427583" y="71793"/>
                </a:lnTo>
                <a:lnTo>
                  <a:pt x="431507" y="75095"/>
                </a:lnTo>
                <a:lnTo>
                  <a:pt x="443649" y="75095"/>
                </a:lnTo>
                <a:lnTo>
                  <a:pt x="447573" y="71793"/>
                </a:lnTo>
                <a:lnTo>
                  <a:pt x="447573" y="48526"/>
                </a:lnTo>
                <a:lnTo>
                  <a:pt x="504304" y="48526"/>
                </a:lnTo>
                <a:lnTo>
                  <a:pt x="504304" y="71462"/>
                </a:lnTo>
                <a:lnTo>
                  <a:pt x="508571" y="74739"/>
                </a:lnTo>
                <a:lnTo>
                  <a:pt x="520369" y="74739"/>
                </a:lnTo>
                <a:lnTo>
                  <a:pt x="524624" y="71462"/>
                </a:lnTo>
                <a:lnTo>
                  <a:pt x="524624" y="48526"/>
                </a:lnTo>
                <a:lnTo>
                  <a:pt x="583653" y="48526"/>
                </a:lnTo>
                <a:lnTo>
                  <a:pt x="586600" y="45250"/>
                </a:lnTo>
                <a:lnTo>
                  <a:pt x="586600" y="33769"/>
                </a:lnTo>
                <a:close/>
              </a:path>
              <a:path w="588009" h="298450">
                <a:moveTo>
                  <a:pt x="587921" y="86550"/>
                </a:moveTo>
                <a:lnTo>
                  <a:pt x="585292" y="82956"/>
                </a:lnTo>
                <a:lnTo>
                  <a:pt x="400037" y="82956"/>
                </a:lnTo>
                <a:lnTo>
                  <a:pt x="388683" y="84683"/>
                </a:lnTo>
                <a:lnTo>
                  <a:pt x="380352" y="89877"/>
                </a:lnTo>
                <a:lnTo>
                  <a:pt x="375221" y="98577"/>
                </a:lnTo>
                <a:lnTo>
                  <a:pt x="373468" y="110807"/>
                </a:lnTo>
                <a:lnTo>
                  <a:pt x="373468" y="153454"/>
                </a:lnTo>
                <a:lnTo>
                  <a:pt x="372071" y="189217"/>
                </a:lnTo>
                <a:lnTo>
                  <a:pt x="368223" y="221653"/>
                </a:lnTo>
                <a:lnTo>
                  <a:pt x="361670" y="250659"/>
                </a:lnTo>
                <a:lnTo>
                  <a:pt x="352158" y="276085"/>
                </a:lnTo>
                <a:lnTo>
                  <a:pt x="351180" y="278041"/>
                </a:lnTo>
                <a:lnTo>
                  <a:pt x="350850" y="279679"/>
                </a:lnTo>
                <a:lnTo>
                  <a:pt x="350850" y="284937"/>
                </a:lnTo>
                <a:lnTo>
                  <a:pt x="352818" y="287883"/>
                </a:lnTo>
                <a:lnTo>
                  <a:pt x="357085" y="289521"/>
                </a:lnTo>
                <a:lnTo>
                  <a:pt x="359041" y="290499"/>
                </a:lnTo>
                <a:lnTo>
                  <a:pt x="361022" y="290842"/>
                </a:lnTo>
                <a:lnTo>
                  <a:pt x="366268" y="290842"/>
                </a:lnTo>
                <a:lnTo>
                  <a:pt x="386956" y="227444"/>
                </a:lnTo>
                <a:lnTo>
                  <a:pt x="392493" y="157708"/>
                </a:lnTo>
                <a:lnTo>
                  <a:pt x="392493" y="103936"/>
                </a:lnTo>
                <a:lnTo>
                  <a:pt x="396430" y="101307"/>
                </a:lnTo>
                <a:lnTo>
                  <a:pt x="585292" y="101307"/>
                </a:lnTo>
                <a:lnTo>
                  <a:pt x="587921" y="97713"/>
                </a:lnTo>
                <a:lnTo>
                  <a:pt x="587921" y="86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8346434" y="11500536"/>
            <a:ext cx="266065" cy="266065"/>
          </a:xfrm>
          <a:custGeom>
            <a:avLst/>
            <a:gdLst/>
            <a:ahLst/>
            <a:cxnLst/>
            <a:rect l="l" t="t" r="r" b="b"/>
            <a:pathLst>
              <a:path w="266065" h="266065">
                <a:moveTo>
                  <a:pt x="84594" y="0"/>
                </a:moveTo>
                <a:lnTo>
                  <a:pt x="77711" y="0"/>
                </a:lnTo>
                <a:lnTo>
                  <a:pt x="73786" y="6578"/>
                </a:lnTo>
                <a:lnTo>
                  <a:pt x="73786" y="16078"/>
                </a:lnTo>
                <a:lnTo>
                  <a:pt x="130789" y="33324"/>
                </a:lnTo>
                <a:lnTo>
                  <a:pt x="185254" y="40652"/>
                </a:lnTo>
                <a:lnTo>
                  <a:pt x="191490" y="40335"/>
                </a:lnTo>
                <a:lnTo>
                  <a:pt x="195097" y="35420"/>
                </a:lnTo>
                <a:lnTo>
                  <a:pt x="195097" y="24930"/>
                </a:lnTo>
                <a:lnTo>
                  <a:pt x="192150" y="19354"/>
                </a:lnTo>
                <a:lnTo>
                  <a:pt x="185585" y="18707"/>
                </a:lnTo>
                <a:lnTo>
                  <a:pt x="161141" y="15975"/>
                </a:lnTo>
                <a:lnTo>
                  <a:pt x="134396" y="11652"/>
                </a:lnTo>
                <a:lnTo>
                  <a:pt x="108820" y="6348"/>
                </a:lnTo>
                <a:lnTo>
                  <a:pt x="87883" y="673"/>
                </a:lnTo>
                <a:lnTo>
                  <a:pt x="84594" y="0"/>
                </a:lnTo>
                <a:close/>
              </a:path>
              <a:path w="266065" h="266065">
                <a:moveTo>
                  <a:pt x="163096" y="177063"/>
                </a:moveTo>
                <a:lnTo>
                  <a:pt x="127546" y="177063"/>
                </a:lnTo>
                <a:lnTo>
                  <a:pt x="135671" y="178409"/>
                </a:lnTo>
                <a:lnTo>
                  <a:pt x="141400" y="183167"/>
                </a:lnTo>
                <a:lnTo>
                  <a:pt x="144792" y="192413"/>
                </a:lnTo>
                <a:lnTo>
                  <a:pt x="145812" y="205930"/>
                </a:lnTo>
                <a:lnTo>
                  <a:pt x="145910" y="211162"/>
                </a:lnTo>
                <a:lnTo>
                  <a:pt x="149495" y="235912"/>
                </a:lnTo>
                <a:lnTo>
                  <a:pt x="160335" y="252942"/>
                </a:lnTo>
                <a:lnTo>
                  <a:pt x="178555" y="262776"/>
                </a:lnTo>
                <a:lnTo>
                  <a:pt x="204279" y="265938"/>
                </a:lnTo>
                <a:lnTo>
                  <a:pt x="218166" y="265479"/>
                </a:lnTo>
                <a:lnTo>
                  <a:pt x="257721" y="257403"/>
                </a:lnTo>
                <a:lnTo>
                  <a:pt x="265595" y="251180"/>
                </a:lnTo>
                <a:lnTo>
                  <a:pt x="265595" y="242963"/>
                </a:lnTo>
                <a:lnTo>
                  <a:pt x="202971" y="242963"/>
                </a:lnTo>
                <a:lnTo>
                  <a:pt x="189478" y="241524"/>
                </a:lnTo>
                <a:lnTo>
                  <a:pt x="178663" y="236367"/>
                </a:lnTo>
                <a:lnTo>
                  <a:pt x="171478" y="226231"/>
                </a:lnTo>
                <a:lnTo>
                  <a:pt x="168871" y="209854"/>
                </a:lnTo>
                <a:lnTo>
                  <a:pt x="168871" y="205930"/>
                </a:lnTo>
                <a:lnTo>
                  <a:pt x="167086" y="187231"/>
                </a:lnTo>
                <a:lnTo>
                  <a:pt x="163096" y="177063"/>
                </a:lnTo>
                <a:close/>
              </a:path>
              <a:path w="266065" h="266065">
                <a:moveTo>
                  <a:pt x="185477" y="90169"/>
                </a:moveTo>
                <a:lnTo>
                  <a:pt x="155752" y="90169"/>
                </a:lnTo>
                <a:lnTo>
                  <a:pt x="156070" y="91478"/>
                </a:lnTo>
                <a:lnTo>
                  <a:pt x="990" y="246913"/>
                </a:lnTo>
                <a:lnTo>
                  <a:pt x="0" y="250177"/>
                </a:lnTo>
                <a:lnTo>
                  <a:pt x="0" y="259359"/>
                </a:lnTo>
                <a:lnTo>
                  <a:pt x="4584" y="263626"/>
                </a:lnTo>
                <a:lnTo>
                  <a:pt x="14439" y="263626"/>
                </a:lnTo>
                <a:lnTo>
                  <a:pt x="18033" y="261988"/>
                </a:lnTo>
                <a:lnTo>
                  <a:pt x="21640" y="258051"/>
                </a:lnTo>
                <a:lnTo>
                  <a:pt x="33732" y="245599"/>
                </a:lnTo>
                <a:lnTo>
                  <a:pt x="62586" y="216880"/>
                </a:lnTo>
                <a:lnTo>
                  <a:pt x="91771" y="190768"/>
                </a:lnTo>
                <a:lnTo>
                  <a:pt x="127546" y="177063"/>
                </a:lnTo>
                <a:lnTo>
                  <a:pt x="163096" y="177063"/>
                </a:lnTo>
                <a:lnTo>
                  <a:pt x="161488" y="172964"/>
                </a:lnTo>
                <a:lnTo>
                  <a:pt x="152164" y="164287"/>
                </a:lnTo>
                <a:lnTo>
                  <a:pt x="114757" y="164287"/>
                </a:lnTo>
                <a:lnTo>
                  <a:pt x="113779" y="163296"/>
                </a:lnTo>
                <a:lnTo>
                  <a:pt x="131551" y="144987"/>
                </a:lnTo>
                <a:lnTo>
                  <a:pt x="149232" y="127758"/>
                </a:lnTo>
                <a:lnTo>
                  <a:pt x="180009" y="98374"/>
                </a:lnTo>
                <a:lnTo>
                  <a:pt x="184276" y="93789"/>
                </a:lnTo>
                <a:lnTo>
                  <a:pt x="185477" y="90169"/>
                </a:lnTo>
                <a:close/>
              </a:path>
              <a:path w="266065" h="266065">
                <a:moveTo>
                  <a:pt x="261658" y="234454"/>
                </a:moveTo>
                <a:lnTo>
                  <a:pt x="253784" y="234454"/>
                </a:lnTo>
                <a:lnTo>
                  <a:pt x="251498" y="234784"/>
                </a:lnTo>
                <a:lnTo>
                  <a:pt x="249529" y="235419"/>
                </a:lnTo>
                <a:lnTo>
                  <a:pt x="239024" y="238672"/>
                </a:lnTo>
                <a:lnTo>
                  <a:pt x="227722" y="241034"/>
                </a:lnTo>
                <a:lnTo>
                  <a:pt x="215684" y="242476"/>
                </a:lnTo>
                <a:lnTo>
                  <a:pt x="202971" y="242963"/>
                </a:lnTo>
                <a:lnTo>
                  <a:pt x="265595" y="242963"/>
                </a:lnTo>
                <a:lnTo>
                  <a:pt x="265595" y="240334"/>
                </a:lnTo>
                <a:lnTo>
                  <a:pt x="261658" y="234454"/>
                </a:lnTo>
                <a:close/>
              </a:path>
              <a:path w="266065" h="266065">
                <a:moveTo>
                  <a:pt x="137388" y="160667"/>
                </a:moveTo>
                <a:lnTo>
                  <a:pt x="129857" y="160667"/>
                </a:lnTo>
                <a:lnTo>
                  <a:pt x="121983" y="161975"/>
                </a:lnTo>
                <a:lnTo>
                  <a:pt x="114757" y="164287"/>
                </a:lnTo>
                <a:lnTo>
                  <a:pt x="152164" y="164287"/>
                </a:lnTo>
                <a:lnTo>
                  <a:pt x="151710" y="163864"/>
                </a:lnTo>
                <a:lnTo>
                  <a:pt x="137388" y="160667"/>
                </a:lnTo>
                <a:close/>
              </a:path>
              <a:path w="266065" h="266065">
                <a:moveTo>
                  <a:pt x="179362" y="68211"/>
                </a:moveTo>
                <a:lnTo>
                  <a:pt x="169519" y="68211"/>
                </a:lnTo>
                <a:lnTo>
                  <a:pt x="134826" y="71719"/>
                </a:lnTo>
                <a:lnTo>
                  <a:pt x="100991" y="74433"/>
                </a:lnTo>
                <a:lnTo>
                  <a:pt x="69369" y="76410"/>
                </a:lnTo>
                <a:lnTo>
                  <a:pt x="33451" y="78041"/>
                </a:lnTo>
                <a:lnTo>
                  <a:pt x="30162" y="83946"/>
                </a:lnTo>
                <a:lnTo>
                  <a:pt x="30162" y="94437"/>
                </a:lnTo>
                <a:lnTo>
                  <a:pt x="34112" y="100342"/>
                </a:lnTo>
                <a:lnTo>
                  <a:pt x="42303" y="100342"/>
                </a:lnTo>
                <a:lnTo>
                  <a:pt x="70585" y="98801"/>
                </a:lnTo>
                <a:lnTo>
                  <a:pt x="99885" y="96613"/>
                </a:lnTo>
                <a:lnTo>
                  <a:pt x="128757" y="93747"/>
                </a:lnTo>
                <a:lnTo>
                  <a:pt x="155752" y="90169"/>
                </a:lnTo>
                <a:lnTo>
                  <a:pt x="185477" y="90169"/>
                </a:lnTo>
                <a:lnTo>
                  <a:pt x="185915" y="88849"/>
                </a:lnTo>
                <a:lnTo>
                  <a:pt x="185915" y="75755"/>
                </a:lnTo>
                <a:lnTo>
                  <a:pt x="179362" y="682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8679567" y="11494316"/>
            <a:ext cx="244475" cy="278765"/>
          </a:xfrm>
          <a:custGeom>
            <a:avLst/>
            <a:gdLst/>
            <a:ahLst/>
            <a:cxnLst/>
            <a:rect l="l" t="t" r="r" b="b"/>
            <a:pathLst>
              <a:path w="244475" h="278765">
                <a:moveTo>
                  <a:pt x="74752" y="175742"/>
                </a:moveTo>
                <a:lnTo>
                  <a:pt x="41908" y="180246"/>
                </a:lnTo>
                <a:lnTo>
                  <a:pt x="18564" y="192098"/>
                </a:lnTo>
                <a:lnTo>
                  <a:pt x="4625" y="208805"/>
                </a:lnTo>
                <a:lnTo>
                  <a:pt x="0" y="227876"/>
                </a:lnTo>
                <a:lnTo>
                  <a:pt x="4353" y="248861"/>
                </a:lnTo>
                <a:lnTo>
                  <a:pt x="4452" y="249023"/>
                </a:lnTo>
                <a:lnTo>
                  <a:pt x="16964" y="264812"/>
                </a:lnTo>
                <a:lnTo>
                  <a:pt x="37065" y="274873"/>
                </a:lnTo>
                <a:lnTo>
                  <a:pt x="63931" y="278383"/>
                </a:lnTo>
                <a:lnTo>
                  <a:pt x="93328" y="275302"/>
                </a:lnTo>
                <a:lnTo>
                  <a:pt x="116111" y="265301"/>
                </a:lnTo>
                <a:lnTo>
                  <a:pt x="122844" y="257047"/>
                </a:lnTo>
                <a:lnTo>
                  <a:pt x="61976" y="257047"/>
                </a:lnTo>
                <a:lnTo>
                  <a:pt x="44428" y="254939"/>
                </a:lnTo>
                <a:lnTo>
                  <a:pt x="32051" y="249023"/>
                </a:lnTo>
                <a:lnTo>
                  <a:pt x="24717" y="239908"/>
                </a:lnTo>
                <a:lnTo>
                  <a:pt x="22301" y="228206"/>
                </a:lnTo>
                <a:lnTo>
                  <a:pt x="25280" y="216096"/>
                </a:lnTo>
                <a:lnTo>
                  <a:pt x="34588" y="206073"/>
                </a:lnTo>
                <a:lnTo>
                  <a:pt x="50783" y="199245"/>
                </a:lnTo>
                <a:lnTo>
                  <a:pt x="74422" y="196722"/>
                </a:lnTo>
                <a:lnTo>
                  <a:pt x="173478" y="196722"/>
                </a:lnTo>
                <a:lnTo>
                  <a:pt x="161432" y="191900"/>
                </a:lnTo>
                <a:lnTo>
                  <a:pt x="133438" y="183603"/>
                </a:lnTo>
                <a:lnTo>
                  <a:pt x="132851" y="179006"/>
                </a:lnTo>
                <a:lnTo>
                  <a:pt x="110820" y="179006"/>
                </a:lnTo>
                <a:lnTo>
                  <a:pt x="101682" y="177537"/>
                </a:lnTo>
                <a:lnTo>
                  <a:pt x="92543" y="176522"/>
                </a:lnTo>
                <a:lnTo>
                  <a:pt x="83525" y="175932"/>
                </a:lnTo>
                <a:lnTo>
                  <a:pt x="74752" y="175742"/>
                </a:lnTo>
                <a:close/>
              </a:path>
              <a:path w="244475" h="278765">
                <a:moveTo>
                  <a:pt x="173478" y="196722"/>
                </a:moveTo>
                <a:lnTo>
                  <a:pt x="74422" y="196722"/>
                </a:lnTo>
                <a:lnTo>
                  <a:pt x="84201" y="197025"/>
                </a:lnTo>
                <a:lnTo>
                  <a:pt x="94380" y="197910"/>
                </a:lnTo>
                <a:lnTo>
                  <a:pt x="104254" y="199348"/>
                </a:lnTo>
                <a:lnTo>
                  <a:pt x="113118" y="201307"/>
                </a:lnTo>
                <a:lnTo>
                  <a:pt x="113779" y="208203"/>
                </a:lnTo>
                <a:lnTo>
                  <a:pt x="113779" y="218033"/>
                </a:lnTo>
                <a:lnTo>
                  <a:pt x="109926" y="236865"/>
                </a:lnTo>
                <a:lnTo>
                  <a:pt x="99188" y="248861"/>
                </a:lnTo>
                <a:lnTo>
                  <a:pt x="82795" y="255197"/>
                </a:lnTo>
                <a:lnTo>
                  <a:pt x="61976" y="257047"/>
                </a:lnTo>
                <a:lnTo>
                  <a:pt x="122844" y="257047"/>
                </a:lnTo>
                <a:lnTo>
                  <a:pt x="130838" y="247249"/>
                </a:lnTo>
                <a:lnTo>
                  <a:pt x="136067" y="220014"/>
                </a:lnTo>
                <a:lnTo>
                  <a:pt x="136067" y="214439"/>
                </a:lnTo>
                <a:lnTo>
                  <a:pt x="135420" y="205257"/>
                </a:lnTo>
                <a:lnTo>
                  <a:pt x="193452" y="205257"/>
                </a:lnTo>
                <a:lnTo>
                  <a:pt x="188444" y="202714"/>
                </a:lnTo>
                <a:lnTo>
                  <a:pt x="173478" y="196722"/>
                </a:lnTo>
                <a:close/>
              </a:path>
              <a:path w="244475" h="278765">
                <a:moveTo>
                  <a:pt x="193452" y="205257"/>
                </a:moveTo>
                <a:lnTo>
                  <a:pt x="135420" y="205257"/>
                </a:lnTo>
                <a:lnTo>
                  <a:pt x="156317" y="212095"/>
                </a:lnTo>
                <a:lnTo>
                  <a:pt x="179679" y="222383"/>
                </a:lnTo>
                <a:lnTo>
                  <a:pt x="203289" y="235500"/>
                </a:lnTo>
                <a:lnTo>
                  <a:pt x="224929" y="250824"/>
                </a:lnTo>
                <a:lnTo>
                  <a:pt x="227876" y="253123"/>
                </a:lnTo>
                <a:lnTo>
                  <a:pt x="230505" y="253771"/>
                </a:lnTo>
                <a:lnTo>
                  <a:pt x="239344" y="253771"/>
                </a:lnTo>
                <a:lnTo>
                  <a:pt x="243954" y="248221"/>
                </a:lnTo>
                <a:lnTo>
                  <a:pt x="243954" y="237375"/>
                </a:lnTo>
                <a:lnTo>
                  <a:pt x="241973" y="233464"/>
                </a:lnTo>
                <a:lnTo>
                  <a:pt x="237058" y="230187"/>
                </a:lnTo>
                <a:lnTo>
                  <a:pt x="213857" y="215618"/>
                </a:lnTo>
                <a:lnTo>
                  <a:pt x="193452" y="205257"/>
                </a:lnTo>
                <a:close/>
              </a:path>
              <a:path w="244475" h="278765">
                <a:moveTo>
                  <a:pt x="117386" y="0"/>
                </a:moveTo>
                <a:lnTo>
                  <a:pt x="106235" y="0"/>
                </a:lnTo>
                <a:lnTo>
                  <a:pt x="100990" y="3276"/>
                </a:lnTo>
                <a:lnTo>
                  <a:pt x="100990" y="53098"/>
                </a:lnTo>
                <a:lnTo>
                  <a:pt x="101604" y="81813"/>
                </a:lnTo>
                <a:lnTo>
                  <a:pt x="103447" y="113599"/>
                </a:lnTo>
                <a:lnTo>
                  <a:pt x="106519" y="146612"/>
                </a:lnTo>
                <a:lnTo>
                  <a:pt x="110820" y="179006"/>
                </a:lnTo>
                <a:lnTo>
                  <a:pt x="132851" y="179006"/>
                </a:lnTo>
                <a:lnTo>
                  <a:pt x="130635" y="161681"/>
                </a:lnTo>
                <a:lnTo>
                  <a:pt x="128198" y="139966"/>
                </a:lnTo>
                <a:lnTo>
                  <a:pt x="126254" y="118185"/>
                </a:lnTo>
                <a:lnTo>
                  <a:pt x="124929" y="96062"/>
                </a:lnTo>
                <a:lnTo>
                  <a:pt x="147354" y="95140"/>
                </a:lnTo>
                <a:lnTo>
                  <a:pt x="170087" y="93325"/>
                </a:lnTo>
                <a:lnTo>
                  <a:pt x="192702" y="90587"/>
                </a:lnTo>
                <a:lnTo>
                  <a:pt x="214769" y="86893"/>
                </a:lnTo>
                <a:lnTo>
                  <a:pt x="220332" y="85890"/>
                </a:lnTo>
                <a:lnTo>
                  <a:pt x="223608" y="80987"/>
                </a:lnTo>
                <a:lnTo>
                  <a:pt x="223608" y="75082"/>
                </a:lnTo>
                <a:lnTo>
                  <a:pt x="123609" y="75082"/>
                </a:lnTo>
                <a:lnTo>
                  <a:pt x="123400" y="69919"/>
                </a:lnTo>
                <a:lnTo>
                  <a:pt x="123278" y="3276"/>
                </a:lnTo>
                <a:lnTo>
                  <a:pt x="117386" y="0"/>
                </a:lnTo>
                <a:close/>
              </a:path>
              <a:path w="244475" h="278765">
                <a:moveTo>
                  <a:pt x="220332" y="65252"/>
                </a:moveTo>
                <a:lnTo>
                  <a:pt x="213118" y="65252"/>
                </a:lnTo>
                <a:lnTo>
                  <a:pt x="210502" y="65582"/>
                </a:lnTo>
                <a:lnTo>
                  <a:pt x="207543" y="66230"/>
                </a:lnTo>
                <a:lnTo>
                  <a:pt x="187788" y="69919"/>
                </a:lnTo>
                <a:lnTo>
                  <a:pt x="166804" y="72623"/>
                </a:lnTo>
                <a:lnTo>
                  <a:pt x="145207" y="74344"/>
                </a:lnTo>
                <a:lnTo>
                  <a:pt x="123609" y="75082"/>
                </a:lnTo>
                <a:lnTo>
                  <a:pt x="223608" y="75082"/>
                </a:lnTo>
                <a:lnTo>
                  <a:pt x="223608" y="70497"/>
                </a:lnTo>
                <a:lnTo>
                  <a:pt x="220332" y="652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9007443" y="11493668"/>
            <a:ext cx="196215" cy="283210"/>
          </a:xfrm>
          <a:custGeom>
            <a:avLst/>
            <a:gdLst/>
            <a:ahLst/>
            <a:cxnLst/>
            <a:rect l="l" t="t" r="r" b="b"/>
            <a:pathLst>
              <a:path w="196215" h="283209">
                <a:moveTo>
                  <a:pt x="57378" y="0"/>
                </a:moveTo>
                <a:lnTo>
                  <a:pt x="48856" y="0"/>
                </a:lnTo>
                <a:lnTo>
                  <a:pt x="44259" y="6223"/>
                </a:lnTo>
                <a:lnTo>
                  <a:pt x="44259" y="16713"/>
                </a:lnTo>
                <a:lnTo>
                  <a:pt x="46227" y="20320"/>
                </a:lnTo>
                <a:lnTo>
                  <a:pt x="104547" y="35685"/>
                </a:lnTo>
                <a:lnTo>
                  <a:pt x="163614" y="42608"/>
                </a:lnTo>
                <a:lnTo>
                  <a:pt x="172135" y="42608"/>
                </a:lnTo>
                <a:lnTo>
                  <a:pt x="176402" y="36385"/>
                </a:lnTo>
                <a:lnTo>
                  <a:pt x="176402" y="25222"/>
                </a:lnTo>
                <a:lnTo>
                  <a:pt x="173126" y="19989"/>
                </a:lnTo>
                <a:lnTo>
                  <a:pt x="165582" y="19672"/>
                </a:lnTo>
                <a:lnTo>
                  <a:pt x="137432" y="17068"/>
                </a:lnTo>
                <a:lnTo>
                  <a:pt x="108116" y="12657"/>
                </a:lnTo>
                <a:lnTo>
                  <a:pt x="81384" y="7076"/>
                </a:lnTo>
                <a:lnTo>
                  <a:pt x="60985" y="965"/>
                </a:lnTo>
                <a:lnTo>
                  <a:pt x="59347" y="317"/>
                </a:lnTo>
                <a:lnTo>
                  <a:pt x="57378" y="0"/>
                </a:lnTo>
                <a:close/>
              </a:path>
              <a:path w="196215" h="283209">
                <a:moveTo>
                  <a:pt x="178476" y="103936"/>
                </a:moveTo>
                <a:lnTo>
                  <a:pt x="120980" y="103936"/>
                </a:lnTo>
                <a:lnTo>
                  <a:pt x="144607" y="107349"/>
                </a:lnTo>
                <a:lnTo>
                  <a:pt x="160454" y="116970"/>
                </a:lnTo>
                <a:lnTo>
                  <a:pt x="169354" y="131872"/>
                </a:lnTo>
                <a:lnTo>
                  <a:pt x="172135" y="151130"/>
                </a:lnTo>
                <a:lnTo>
                  <a:pt x="166153" y="187116"/>
                </a:lnTo>
                <a:lnTo>
                  <a:pt x="148859" y="217835"/>
                </a:lnTo>
                <a:lnTo>
                  <a:pt x="121236" y="242578"/>
                </a:lnTo>
                <a:lnTo>
                  <a:pt x="84264" y="260642"/>
                </a:lnTo>
                <a:lnTo>
                  <a:pt x="78358" y="262305"/>
                </a:lnTo>
                <a:lnTo>
                  <a:pt x="75399" y="266903"/>
                </a:lnTo>
                <a:lnTo>
                  <a:pt x="75399" y="277037"/>
                </a:lnTo>
                <a:lnTo>
                  <a:pt x="80327" y="282625"/>
                </a:lnTo>
                <a:lnTo>
                  <a:pt x="89839" y="282625"/>
                </a:lnTo>
                <a:lnTo>
                  <a:pt x="90817" y="282308"/>
                </a:lnTo>
                <a:lnTo>
                  <a:pt x="93116" y="281635"/>
                </a:lnTo>
                <a:lnTo>
                  <a:pt x="133364" y="261570"/>
                </a:lnTo>
                <a:lnTo>
                  <a:pt x="165952" y="232706"/>
                </a:lnTo>
                <a:lnTo>
                  <a:pt x="187780" y="195601"/>
                </a:lnTo>
                <a:lnTo>
                  <a:pt x="195745" y="150812"/>
                </a:lnTo>
                <a:lnTo>
                  <a:pt x="190653" y="121706"/>
                </a:lnTo>
                <a:lnTo>
                  <a:pt x="178476" y="103936"/>
                </a:lnTo>
                <a:close/>
              </a:path>
              <a:path w="196215" h="283209">
                <a:moveTo>
                  <a:pt x="120662" y="82283"/>
                </a:moveTo>
                <a:lnTo>
                  <a:pt x="65000" y="87034"/>
                </a:lnTo>
                <a:lnTo>
                  <a:pt x="7861" y="102616"/>
                </a:lnTo>
                <a:lnTo>
                  <a:pt x="0" y="109512"/>
                </a:lnTo>
                <a:lnTo>
                  <a:pt x="0" y="120967"/>
                </a:lnTo>
                <a:lnTo>
                  <a:pt x="3936" y="126225"/>
                </a:lnTo>
                <a:lnTo>
                  <a:pt x="13106" y="126225"/>
                </a:lnTo>
                <a:lnTo>
                  <a:pt x="15735" y="125564"/>
                </a:lnTo>
                <a:lnTo>
                  <a:pt x="18033" y="124599"/>
                </a:lnTo>
                <a:lnTo>
                  <a:pt x="43663" y="115697"/>
                </a:lnTo>
                <a:lnTo>
                  <a:pt x="69878" y="109224"/>
                </a:lnTo>
                <a:lnTo>
                  <a:pt x="95908" y="105274"/>
                </a:lnTo>
                <a:lnTo>
                  <a:pt x="120980" y="103936"/>
                </a:lnTo>
                <a:lnTo>
                  <a:pt x="178476" y="103936"/>
                </a:lnTo>
                <a:lnTo>
                  <a:pt x="175910" y="100193"/>
                </a:lnTo>
                <a:lnTo>
                  <a:pt x="152314" y="86858"/>
                </a:lnTo>
                <a:lnTo>
                  <a:pt x="120662" y="82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9417308" y="11509074"/>
            <a:ext cx="43815" cy="252729"/>
          </a:xfrm>
          <a:custGeom>
            <a:avLst/>
            <a:gdLst/>
            <a:ahLst/>
            <a:cxnLst/>
            <a:rect l="l" t="t" r="r" b="b"/>
            <a:pathLst>
              <a:path w="43815" h="252729">
                <a:moveTo>
                  <a:pt x="31140" y="0"/>
                </a:moveTo>
                <a:lnTo>
                  <a:pt x="11798" y="0"/>
                </a:lnTo>
                <a:lnTo>
                  <a:pt x="5245" y="6870"/>
                </a:lnTo>
                <a:lnTo>
                  <a:pt x="5245" y="15722"/>
                </a:lnTo>
                <a:lnTo>
                  <a:pt x="6011" y="50900"/>
                </a:lnTo>
                <a:lnTo>
                  <a:pt x="7696" y="88279"/>
                </a:lnTo>
                <a:lnTo>
                  <a:pt x="9381" y="127499"/>
                </a:lnTo>
                <a:lnTo>
                  <a:pt x="10147" y="168198"/>
                </a:lnTo>
                <a:lnTo>
                  <a:pt x="10147" y="174421"/>
                </a:lnTo>
                <a:lnTo>
                  <a:pt x="15392" y="179019"/>
                </a:lnTo>
                <a:lnTo>
                  <a:pt x="28193" y="179019"/>
                </a:lnTo>
                <a:lnTo>
                  <a:pt x="33108" y="174421"/>
                </a:lnTo>
                <a:lnTo>
                  <a:pt x="33108" y="168198"/>
                </a:lnTo>
                <a:lnTo>
                  <a:pt x="33878" y="127499"/>
                </a:lnTo>
                <a:lnTo>
                  <a:pt x="35572" y="88279"/>
                </a:lnTo>
                <a:lnTo>
                  <a:pt x="37266" y="50900"/>
                </a:lnTo>
                <a:lnTo>
                  <a:pt x="38036" y="15722"/>
                </a:lnTo>
                <a:lnTo>
                  <a:pt x="38036" y="6870"/>
                </a:lnTo>
                <a:lnTo>
                  <a:pt x="31140" y="0"/>
                </a:lnTo>
                <a:close/>
              </a:path>
              <a:path w="43815" h="252729">
                <a:moveTo>
                  <a:pt x="21958" y="208851"/>
                </a:moveTo>
                <a:lnTo>
                  <a:pt x="13544" y="210523"/>
                </a:lnTo>
                <a:lnTo>
                  <a:pt x="6550" y="215087"/>
                </a:lnTo>
                <a:lnTo>
                  <a:pt x="1770" y="221860"/>
                </a:lnTo>
                <a:lnTo>
                  <a:pt x="0" y="230162"/>
                </a:lnTo>
                <a:lnTo>
                  <a:pt x="1770" y="238856"/>
                </a:lnTo>
                <a:lnTo>
                  <a:pt x="6550" y="245824"/>
                </a:lnTo>
                <a:lnTo>
                  <a:pt x="13544" y="250453"/>
                </a:lnTo>
                <a:lnTo>
                  <a:pt x="21958" y="252133"/>
                </a:lnTo>
                <a:lnTo>
                  <a:pt x="30128" y="250453"/>
                </a:lnTo>
                <a:lnTo>
                  <a:pt x="36920" y="245824"/>
                </a:lnTo>
                <a:lnTo>
                  <a:pt x="41562" y="238856"/>
                </a:lnTo>
                <a:lnTo>
                  <a:pt x="43281" y="230162"/>
                </a:lnTo>
                <a:lnTo>
                  <a:pt x="41562" y="221860"/>
                </a:lnTo>
                <a:lnTo>
                  <a:pt x="36920" y="215087"/>
                </a:lnTo>
                <a:lnTo>
                  <a:pt x="30128" y="210523"/>
                </a:lnTo>
                <a:lnTo>
                  <a:pt x="21958" y="2088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object 3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31614" y="11969980"/>
            <a:ext cx="4664868" cy="174712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31618" y="12218365"/>
            <a:ext cx="4849387" cy="173227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1622" y="12461764"/>
            <a:ext cx="1343168" cy="176006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07843" y="12465469"/>
            <a:ext cx="1236318" cy="172669"/>
          </a:xfrm>
          <a:prstGeom prst="rect">
            <a:avLst/>
          </a:prstGeom>
        </p:spPr>
      </p:pic>
      <p:grpSp>
        <p:nvGrpSpPr>
          <p:cNvPr id="41" name="object 41" descr=""/>
          <p:cNvGrpSpPr/>
          <p:nvPr/>
        </p:nvGrpSpPr>
        <p:grpSpPr>
          <a:xfrm>
            <a:off x="3710434" y="12467676"/>
            <a:ext cx="779145" cy="170180"/>
            <a:chOff x="3710434" y="12467676"/>
            <a:chExt cx="779145" cy="170180"/>
          </a:xfrm>
        </p:grpSpPr>
        <p:pic>
          <p:nvPicPr>
            <p:cNvPr id="42" name="object 4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0434" y="12475797"/>
              <a:ext cx="145554" cy="15662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5183" y="12479312"/>
              <a:ext cx="171386" cy="15826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7281" y="12467676"/>
              <a:ext cx="340969" cy="168986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4437663" y="12585746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9"/>
                  </a:lnTo>
                  <a:lnTo>
                    <a:pt x="7585" y="7591"/>
                  </a:lnTo>
                  <a:lnTo>
                    <a:pt x="2037" y="15805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41" y="8134"/>
                  </a:lnTo>
                  <a:lnTo>
                    <a:pt x="39439" y="12222"/>
                  </a:lnTo>
                  <a:lnTo>
                    <a:pt x="43528" y="18316"/>
                  </a:lnTo>
                  <a:lnTo>
                    <a:pt x="45021" y="25831"/>
                  </a:lnTo>
                  <a:lnTo>
                    <a:pt x="43578" y="33081"/>
                  </a:lnTo>
                  <a:lnTo>
                    <a:pt x="39573" y="39136"/>
                  </a:lnTo>
                  <a:lnTo>
                    <a:pt x="33491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6" name="object 4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31614" y="12711811"/>
            <a:ext cx="3926754" cy="173240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2754" y="3495764"/>
            <a:ext cx="3126364" cy="21968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202212味噌ちゃんこ免疫力ポスター版下</dc:title>
  <dcterms:created xsi:type="dcterms:W3CDTF">2022-10-20T03:56:25Z</dcterms:created>
  <dcterms:modified xsi:type="dcterms:W3CDTF">2022-10-20T03:56:25Z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2022-10-20T00:00:00Z</vt:filetime>
  </property>
  <property fmtid="{D5CDD505-2E9C-101B-9397-08002B2CF9AE}" pid="3" name="Creator">
    <vt:lpwstr>Adobe Illustrator 27.0 (Macintosh)</vt:lpwstr>
  </property>
  <property fmtid="{D5CDD505-2E9C-101B-9397-08002B2CF9AE}" pid="4" name="LastSaved">
    <vt:filetime>2022-10-20T00:00:00Z</vt:filetime>
  </property>
  <property fmtid="{D5CDD505-2E9C-101B-9397-08002B2CF9AE}" pid="5" name="Producer">
    <vt:lpwstr>Adobe PDF library 16.07</vt:lpwstr>
  </property>
</Properties>
</file>