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1270967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12501271"/>
              <a:ext cx="10692130" cy="2618740"/>
            </a:xfrm>
            <a:custGeom>
              <a:avLst/>
              <a:gdLst/>
              <a:ahLst/>
              <a:cxnLst/>
              <a:rect l="l" t="t" r="r" b="b"/>
              <a:pathLst>
                <a:path w="10692130" h="2618740">
                  <a:moveTo>
                    <a:pt x="10692003" y="0"/>
                  </a:moveTo>
                  <a:lnTo>
                    <a:pt x="0" y="0"/>
                  </a:lnTo>
                  <a:lnTo>
                    <a:pt x="0" y="2618714"/>
                  </a:lnTo>
                  <a:lnTo>
                    <a:pt x="10692003" y="2618714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5492" y="14724625"/>
              <a:ext cx="1441428" cy="11804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537" y="14737940"/>
              <a:ext cx="385785" cy="8657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2000" y="14366129"/>
              <a:ext cx="1871767" cy="42409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318" y="3732987"/>
              <a:ext cx="5702616" cy="115703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7064" y="12576327"/>
              <a:ext cx="8661206" cy="71932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75504" y="3971302"/>
              <a:ext cx="3067979" cy="73108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35279" y="1468460"/>
              <a:ext cx="2195375" cy="235221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2095" y="9241930"/>
              <a:ext cx="5824588" cy="317666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6028" y="386142"/>
              <a:ext cx="9585471" cy="31069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202309サステなコロッケと野菜いっぱい デミグライス版下</dc:title>
  <dcterms:created xsi:type="dcterms:W3CDTF">2023-07-11T05:05:31Z</dcterms:created>
  <dcterms:modified xsi:type="dcterms:W3CDTF">2023-07-11T05:05:31Z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2023-07-11T00:00:00Z</vt:filetime>
  </property>
  <property fmtid="{D5CDD505-2E9C-101B-9397-08002B2CF9AE}" pid="3" name="Creator">
    <vt:lpwstr>Adobe Illustrator 27.5 (Macintosh)</vt:lpwstr>
  </property>
  <property fmtid="{D5CDD505-2E9C-101B-9397-08002B2CF9AE}" pid="4" name="LastSaved">
    <vt:filetime>2023-07-11T00:00:00Z</vt:filetime>
  </property>
  <property fmtid="{D5CDD505-2E9C-101B-9397-08002B2CF9AE}" pid="5" name="Producer">
    <vt:lpwstr>Adobe PDF library 17.00</vt:lpwstr>
  </property>
</Properties>
</file>