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80700" cy="15125700"/>
  <p:notesSz cx="106807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528" y="4688967"/>
            <a:ext cx="9083993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057" y="8470392"/>
            <a:ext cx="7480935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352" y="3478911"/>
            <a:ext cx="4648867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3830" y="3478911"/>
            <a:ext cx="4648867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8.png"/><Relationship Id="rId35" Type="http://schemas.openxmlformats.org/officeDocument/2006/relationships/image" Target="../media/image29.png"/><Relationship Id="rId36" Type="http://schemas.openxmlformats.org/officeDocument/2006/relationships/image" Target="../media/image30.png"/><Relationship Id="rId37" Type="http://schemas.openxmlformats.org/officeDocument/2006/relationships/image" Target="../media/image31.png"/><Relationship Id="rId38" Type="http://schemas.openxmlformats.org/officeDocument/2006/relationships/image" Target="../media/image32.png"/><Relationship Id="rId39" Type="http://schemas.openxmlformats.org/officeDocument/2006/relationships/image" Target="../media/image33.png"/><Relationship Id="rId40" Type="http://schemas.openxmlformats.org/officeDocument/2006/relationships/image" Target="../media/image34.png"/><Relationship Id="rId41" Type="http://schemas.openxmlformats.org/officeDocument/2006/relationships/image" Target="../media/image35.png"/><Relationship Id="rId42" Type="http://schemas.openxmlformats.org/officeDocument/2006/relationships/image" Target="../media/image36.png"/><Relationship Id="rId43" Type="http://schemas.openxmlformats.org/officeDocument/2006/relationships/image" Target="../media/image37.png"/><Relationship Id="rId44" Type="http://schemas.openxmlformats.org/officeDocument/2006/relationships/image" Target="../media/image38.png"/><Relationship Id="rId45" Type="http://schemas.openxmlformats.org/officeDocument/2006/relationships/image" Target="../media/image39.png"/><Relationship Id="rId46" Type="http://schemas.openxmlformats.org/officeDocument/2006/relationships/image" Target="../media/image40.png"/><Relationship Id="rId47" Type="http://schemas.openxmlformats.org/officeDocument/2006/relationships/image" Target="../media/image41.png"/><Relationship Id="rId48" Type="http://schemas.openxmlformats.org/officeDocument/2006/relationships/image" Target="../media/image42.png"/><Relationship Id="rId49" Type="http://schemas.openxmlformats.org/officeDocument/2006/relationships/image" Target="../media/image43.png"/><Relationship Id="rId50" Type="http://schemas.openxmlformats.org/officeDocument/2006/relationships/image" Target="../media/image44.png"/><Relationship Id="rId51" Type="http://schemas.openxmlformats.org/officeDocument/2006/relationships/image" Target="../media/image45.png"/><Relationship Id="rId52" Type="http://schemas.openxmlformats.org/officeDocument/2006/relationships/image" Target="../media/image46.png"/><Relationship Id="rId53" Type="http://schemas.openxmlformats.org/officeDocument/2006/relationships/image" Target="../media/image47.png"/><Relationship Id="rId54" Type="http://schemas.openxmlformats.org/officeDocument/2006/relationships/image" Target="../media/image48.png"/><Relationship Id="rId55" Type="http://schemas.openxmlformats.org/officeDocument/2006/relationships/image" Target="../media/image49.png"/><Relationship Id="rId56" Type="http://schemas.openxmlformats.org/officeDocument/2006/relationships/image" Target="../media/image50.png"/><Relationship Id="rId57" Type="http://schemas.openxmlformats.org/officeDocument/2006/relationships/image" Target="../media/image51.png"/><Relationship Id="rId58" Type="http://schemas.openxmlformats.org/officeDocument/2006/relationships/image" Target="../media/image52.png"/><Relationship Id="rId59" Type="http://schemas.openxmlformats.org/officeDocument/2006/relationships/image" Target="../media/image53.png"/><Relationship Id="rId60" Type="http://schemas.openxmlformats.org/officeDocument/2006/relationships/image" Target="../media/image54.png"/><Relationship Id="rId61" Type="http://schemas.openxmlformats.org/officeDocument/2006/relationships/image" Target="../media/image55.png"/><Relationship Id="rId62" Type="http://schemas.openxmlformats.org/officeDocument/2006/relationships/image" Target="../media/image56.png"/><Relationship Id="rId63" Type="http://schemas.openxmlformats.org/officeDocument/2006/relationships/image" Target="../media/image57.png"/><Relationship Id="rId64" Type="http://schemas.openxmlformats.org/officeDocument/2006/relationships/image" Target="../media/image58.png"/><Relationship Id="rId65" Type="http://schemas.openxmlformats.org/officeDocument/2006/relationships/image" Target="../media/image59.png"/><Relationship Id="rId66" Type="http://schemas.openxmlformats.org/officeDocument/2006/relationships/image" Target="../media/image60.png"/><Relationship Id="rId67" Type="http://schemas.openxmlformats.org/officeDocument/2006/relationships/image" Target="../media/image61.png"/><Relationship Id="rId68" Type="http://schemas.openxmlformats.org/officeDocument/2006/relationships/image" Target="../media/image62.png"/><Relationship Id="rId69" Type="http://schemas.openxmlformats.org/officeDocument/2006/relationships/image" Target="../media/image63.png"/><Relationship Id="rId70" Type="http://schemas.openxmlformats.org/officeDocument/2006/relationships/image" Target="../media/image64.png"/><Relationship Id="rId71" Type="http://schemas.openxmlformats.org/officeDocument/2006/relationships/image" Target="../media/image65.png"/><Relationship Id="rId72" Type="http://schemas.openxmlformats.org/officeDocument/2006/relationships/image" Target="../media/image66.png"/><Relationship Id="rId73" Type="http://schemas.openxmlformats.org/officeDocument/2006/relationships/image" Target="../media/image67.png"/><Relationship Id="rId74" Type="http://schemas.openxmlformats.org/officeDocument/2006/relationships/image" Target="../media/image68.png"/><Relationship Id="rId75" Type="http://schemas.openxmlformats.org/officeDocument/2006/relationships/image" Target="../media/image69.png"/><Relationship Id="rId76" Type="http://schemas.openxmlformats.org/officeDocument/2006/relationships/image" Target="../media/image70.png"/><Relationship Id="rId77" Type="http://schemas.openxmlformats.org/officeDocument/2006/relationships/image" Target="../media/image71.png"/><Relationship Id="rId78" Type="http://schemas.openxmlformats.org/officeDocument/2006/relationships/image" Target="../media/image7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686503" cy="1512493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90890" y="7792795"/>
            <a:ext cx="2595626" cy="53721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848431" y="1714689"/>
            <a:ext cx="469900" cy="2744470"/>
          </a:xfrm>
          <a:custGeom>
            <a:avLst/>
            <a:gdLst/>
            <a:ahLst/>
            <a:cxnLst/>
            <a:rect l="l" t="t" r="r" b="b"/>
            <a:pathLst>
              <a:path w="469900" h="2744470">
                <a:moveTo>
                  <a:pt x="154698" y="167246"/>
                </a:moveTo>
                <a:lnTo>
                  <a:pt x="148945" y="158877"/>
                </a:lnTo>
                <a:lnTo>
                  <a:pt x="141109" y="154178"/>
                </a:lnTo>
                <a:lnTo>
                  <a:pt x="136931" y="152082"/>
                </a:lnTo>
                <a:lnTo>
                  <a:pt x="134315" y="150520"/>
                </a:lnTo>
                <a:lnTo>
                  <a:pt x="133794" y="149466"/>
                </a:lnTo>
                <a:lnTo>
                  <a:pt x="130657" y="144233"/>
                </a:lnTo>
                <a:lnTo>
                  <a:pt x="130136" y="143713"/>
                </a:lnTo>
                <a:lnTo>
                  <a:pt x="128041" y="143192"/>
                </a:lnTo>
                <a:lnTo>
                  <a:pt x="124383" y="142151"/>
                </a:lnTo>
                <a:lnTo>
                  <a:pt x="121767" y="141630"/>
                </a:lnTo>
                <a:lnTo>
                  <a:pt x="117589" y="139534"/>
                </a:lnTo>
                <a:lnTo>
                  <a:pt x="112890" y="135877"/>
                </a:lnTo>
                <a:lnTo>
                  <a:pt x="106095" y="131178"/>
                </a:lnTo>
                <a:lnTo>
                  <a:pt x="103670" y="130136"/>
                </a:lnTo>
                <a:lnTo>
                  <a:pt x="98780" y="128041"/>
                </a:lnTo>
                <a:lnTo>
                  <a:pt x="93548" y="128041"/>
                </a:lnTo>
                <a:lnTo>
                  <a:pt x="91465" y="128562"/>
                </a:lnTo>
                <a:lnTo>
                  <a:pt x="86741" y="130136"/>
                </a:lnTo>
                <a:lnTo>
                  <a:pt x="81521" y="128562"/>
                </a:lnTo>
                <a:lnTo>
                  <a:pt x="76822" y="127520"/>
                </a:lnTo>
                <a:lnTo>
                  <a:pt x="72123" y="125958"/>
                </a:lnTo>
                <a:lnTo>
                  <a:pt x="67932" y="124904"/>
                </a:lnTo>
                <a:lnTo>
                  <a:pt x="59055" y="122288"/>
                </a:lnTo>
                <a:lnTo>
                  <a:pt x="55918" y="120726"/>
                </a:lnTo>
                <a:lnTo>
                  <a:pt x="44945" y="116014"/>
                </a:lnTo>
                <a:lnTo>
                  <a:pt x="42849" y="123329"/>
                </a:lnTo>
                <a:lnTo>
                  <a:pt x="42329" y="127000"/>
                </a:lnTo>
                <a:lnTo>
                  <a:pt x="42329" y="131178"/>
                </a:lnTo>
                <a:lnTo>
                  <a:pt x="63233" y="168808"/>
                </a:lnTo>
                <a:lnTo>
                  <a:pt x="79959" y="180822"/>
                </a:lnTo>
                <a:lnTo>
                  <a:pt x="80479" y="181343"/>
                </a:lnTo>
                <a:lnTo>
                  <a:pt x="88201" y="236054"/>
                </a:lnTo>
                <a:lnTo>
                  <a:pt x="88328" y="266534"/>
                </a:lnTo>
                <a:lnTo>
                  <a:pt x="89890" y="264972"/>
                </a:lnTo>
                <a:lnTo>
                  <a:pt x="89890" y="264452"/>
                </a:lnTo>
                <a:lnTo>
                  <a:pt x="90944" y="261835"/>
                </a:lnTo>
                <a:lnTo>
                  <a:pt x="115697" y="213906"/>
                </a:lnTo>
                <a:lnTo>
                  <a:pt x="123850" y="203822"/>
                </a:lnTo>
                <a:lnTo>
                  <a:pt x="125425" y="202260"/>
                </a:lnTo>
                <a:lnTo>
                  <a:pt x="126466" y="201726"/>
                </a:lnTo>
                <a:lnTo>
                  <a:pt x="129616" y="197548"/>
                </a:lnTo>
                <a:lnTo>
                  <a:pt x="131178" y="197027"/>
                </a:lnTo>
                <a:lnTo>
                  <a:pt x="136410" y="195465"/>
                </a:lnTo>
                <a:lnTo>
                  <a:pt x="143725" y="193370"/>
                </a:lnTo>
                <a:lnTo>
                  <a:pt x="145808" y="192328"/>
                </a:lnTo>
                <a:lnTo>
                  <a:pt x="147383" y="188150"/>
                </a:lnTo>
                <a:lnTo>
                  <a:pt x="152603" y="185000"/>
                </a:lnTo>
                <a:lnTo>
                  <a:pt x="154698" y="181343"/>
                </a:lnTo>
                <a:lnTo>
                  <a:pt x="154698" y="167246"/>
                </a:lnTo>
                <a:close/>
              </a:path>
              <a:path w="469900" h="2744470">
                <a:moveTo>
                  <a:pt x="223685" y="1022121"/>
                </a:moveTo>
                <a:lnTo>
                  <a:pt x="205308" y="1034656"/>
                </a:lnTo>
                <a:lnTo>
                  <a:pt x="192722" y="1042441"/>
                </a:lnTo>
                <a:lnTo>
                  <a:pt x="183845" y="1046594"/>
                </a:lnTo>
                <a:lnTo>
                  <a:pt x="176644" y="1048245"/>
                </a:lnTo>
                <a:lnTo>
                  <a:pt x="172986" y="1047724"/>
                </a:lnTo>
                <a:lnTo>
                  <a:pt x="170891" y="1047203"/>
                </a:lnTo>
                <a:lnTo>
                  <a:pt x="168808" y="1045629"/>
                </a:lnTo>
                <a:lnTo>
                  <a:pt x="143725" y="1026299"/>
                </a:lnTo>
                <a:lnTo>
                  <a:pt x="143205" y="1025779"/>
                </a:lnTo>
                <a:lnTo>
                  <a:pt x="140068" y="1024204"/>
                </a:lnTo>
                <a:lnTo>
                  <a:pt x="135877" y="1022642"/>
                </a:lnTo>
                <a:lnTo>
                  <a:pt x="134302" y="1028382"/>
                </a:lnTo>
                <a:lnTo>
                  <a:pt x="133781" y="1031519"/>
                </a:lnTo>
                <a:lnTo>
                  <a:pt x="133781" y="1039888"/>
                </a:lnTo>
                <a:lnTo>
                  <a:pt x="134302" y="1044067"/>
                </a:lnTo>
                <a:lnTo>
                  <a:pt x="136398" y="1057135"/>
                </a:lnTo>
                <a:lnTo>
                  <a:pt x="135864" y="1063993"/>
                </a:lnTo>
                <a:lnTo>
                  <a:pt x="135356" y="1067587"/>
                </a:lnTo>
                <a:lnTo>
                  <a:pt x="135356" y="1074902"/>
                </a:lnTo>
                <a:lnTo>
                  <a:pt x="138493" y="1079614"/>
                </a:lnTo>
                <a:lnTo>
                  <a:pt x="145808" y="1083792"/>
                </a:lnTo>
                <a:lnTo>
                  <a:pt x="161074" y="1101801"/>
                </a:lnTo>
                <a:lnTo>
                  <a:pt x="171094" y="1111885"/>
                </a:lnTo>
                <a:lnTo>
                  <a:pt x="178663" y="1116279"/>
                </a:lnTo>
                <a:lnTo>
                  <a:pt x="186575" y="1117231"/>
                </a:lnTo>
                <a:lnTo>
                  <a:pt x="196545" y="1115377"/>
                </a:lnTo>
                <a:lnTo>
                  <a:pt x="203238" y="1109395"/>
                </a:lnTo>
                <a:lnTo>
                  <a:pt x="207073" y="1098715"/>
                </a:lnTo>
                <a:lnTo>
                  <a:pt x="208521" y="1082738"/>
                </a:lnTo>
                <a:lnTo>
                  <a:pt x="212178" y="1066012"/>
                </a:lnTo>
                <a:lnTo>
                  <a:pt x="212699" y="1055039"/>
                </a:lnTo>
                <a:lnTo>
                  <a:pt x="214795" y="1049820"/>
                </a:lnTo>
                <a:lnTo>
                  <a:pt x="215214" y="1048245"/>
                </a:lnTo>
                <a:lnTo>
                  <a:pt x="216877" y="1041971"/>
                </a:lnTo>
                <a:lnTo>
                  <a:pt x="221068" y="1025245"/>
                </a:lnTo>
                <a:lnTo>
                  <a:pt x="221589" y="1024724"/>
                </a:lnTo>
                <a:lnTo>
                  <a:pt x="223685" y="1022121"/>
                </a:lnTo>
                <a:close/>
              </a:path>
              <a:path w="469900" h="2744470">
                <a:moveTo>
                  <a:pt x="234657" y="62191"/>
                </a:moveTo>
                <a:lnTo>
                  <a:pt x="208521" y="28219"/>
                </a:lnTo>
                <a:lnTo>
                  <a:pt x="200685" y="22466"/>
                </a:lnTo>
                <a:lnTo>
                  <a:pt x="199123" y="20904"/>
                </a:lnTo>
                <a:lnTo>
                  <a:pt x="195986" y="18808"/>
                </a:lnTo>
                <a:lnTo>
                  <a:pt x="193370" y="17233"/>
                </a:lnTo>
                <a:lnTo>
                  <a:pt x="191808" y="16713"/>
                </a:lnTo>
                <a:lnTo>
                  <a:pt x="185534" y="16192"/>
                </a:lnTo>
                <a:lnTo>
                  <a:pt x="181356" y="13576"/>
                </a:lnTo>
                <a:lnTo>
                  <a:pt x="171792" y="8369"/>
                </a:lnTo>
                <a:lnTo>
                  <a:pt x="161353" y="4038"/>
                </a:lnTo>
                <a:lnTo>
                  <a:pt x="151511" y="1092"/>
                </a:lnTo>
                <a:lnTo>
                  <a:pt x="143725" y="0"/>
                </a:lnTo>
                <a:lnTo>
                  <a:pt x="137287" y="825"/>
                </a:lnTo>
                <a:lnTo>
                  <a:pt x="131038" y="3517"/>
                </a:lnTo>
                <a:lnTo>
                  <a:pt x="124612" y="8369"/>
                </a:lnTo>
                <a:lnTo>
                  <a:pt x="117589" y="15671"/>
                </a:lnTo>
                <a:lnTo>
                  <a:pt x="125412" y="21564"/>
                </a:lnTo>
                <a:lnTo>
                  <a:pt x="130784" y="26771"/>
                </a:lnTo>
                <a:lnTo>
                  <a:pt x="134785" y="32575"/>
                </a:lnTo>
                <a:lnTo>
                  <a:pt x="138493" y="40233"/>
                </a:lnTo>
                <a:lnTo>
                  <a:pt x="136931" y="47028"/>
                </a:lnTo>
                <a:lnTo>
                  <a:pt x="108178" y="81000"/>
                </a:lnTo>
                <a:lnTo>
                  <a:pt x="93548" y="94068"/>
                </a:lnTo>
                <a:lnTo>
                  <a:pt x="90411" y="97205"/>
                </a:lnTo>
                <a:lnTo>
                  <a:pt x="116357" y="88277"/>
                </a:lnTo>
                <a:lnTo>
                  <a:pt x="138493" y="81915"/>
                </a:lnTo>
                <a:lnTo>
                  <a:pt x="156705" y="78092"/>
                </a:lnTo>
                <a:lnTo>
                  <a:pt x="170891" y="76822"/>
                </a:lnTo>
                <a:lnTo>
                  <a:pt x="175082" y="76822"/>
                </a:lnTo>
                <a:lnTo>
                  <a:pt x="201726" y="81534"/>
                </a:lnTo>
                <a:lnTo>
                  <a:pt x="210616" y="82575"/>
                </a:lnTo>
                <a:lnTo>
                  <a:pt x="213220" y="82575"/>
                </a:lnTo>
                <a:lnTo>
                  <a:pt x="215849" y="82054"/>
                </a:lnTo>
                <a:lnTo>
                  <a:pt x="220027" y="81000"/>
                </a:lnTo>
                <a:lnTo>
                  <a:pt x="229438" y="78384"/>
                </a:lnTo>
                <a:lnTo>
                  <a:pt x="230733" y="76822"/>
                </a:lnTo>
                <a:lnTo>
                  <a:pt x="234657" y="72123"/>
                </a:lnTo>
                <a:lnTo>
                  <a:pt x="234657" y="62191"/>
                </a:lnTo>
                <a:close/>
              </a:path>
              <a:path w="469900" h="2744470">
                <a:moveTo>
                  <a:pt x="259753" y="2541181"/>
                </a:moveTo>
                <a:lnTo>
                  <a:pt x="254863" y="2511844"/>
                </a:lnTo>
                <a:lnTo>
                  <a:pt x="241846" y="2486368"/>
                </a:lnTo>
                <a:lnTo>
                  <a:pt x="239636" y="2484209"/>
                </a:lnTo>
                <a:lnTo>
                  <a:pt x="223139" y="2468054"/>
                </a:lnTo>
                <a:lnTo>
                  <a:pt x="215849" y="2465438"/>
                </a:lnTo>
                <a:lnTo>
                  <a:pt x="215849" y="2488920"/>
                </a:lnTo>
                <a:lnTo>
                  <a:pt x="215849" y="2505646"/>
                </a:lnTo>
                <a:lnTo>
                  <a:pt x="208394" y="2565298"/>
                </a:lnTo>
                <a:lnTo>
                  <a:pt x="187629" y="2628468"/>
                </a:lnTo>
                <a:lnTo>
                  <a:pt x="169786" y="2662567"/>
                </a:lnTo>
                <a:lnTo>
                  <a:pt x="154698" y="2672359"/>
                </a:lnTo>
                <a:lnTo>
                  <a:pt x="152082" y="2672359"/>
                </a:lnTo>
                <a:lnTo>
                  <a:pt x="117843" y="2655316"/>
                </a:lnTo>
                <a:lnTo>
                  <a:pt x="108496" y="2646235"/>
                </a:lnTo>
                <a:lnTo>
                  <a:pt x="108165" y="2645918"/>
                </a:lnTo>
                <a:lnTo>
                  <a:pt x="98780" y="2634208"/>
                </a:lnTo>
                <a:lnTo>
                  <a:pt x="123291" y="2596527"/>
                </a:lnTo>
                <a:lnTo>
                  <a:pt x="142875" y="2565158"/>
                </a:lnTo>
                <a:lnTo>
                  <a:pt x="162344" y="2532126"/>
                </a:lnTo>
                <a:lnTo>
                  <a:pt x="166103" y="2525496"/>
                </a:lnTo>
                <a:lnTo>
                  <a:pt x="174409" y="2510866"/>
                </a:lnTo>
                <a:lnTo>
                  <a:pt x="186575" y="2489441"/>
                </a:lnTo>
                <a:lnTo>
                  <a:pt x="194411" y="2485263"/>
                </a:lnTo>
                <a:lnTo>
                  <a:pt x="198602" y="2484209"/>
                </a:lnTo>
                <a:lnTo>
                  <a:pt x="213233" y="2484209"/>
                </a:lnTo>
                <a:lnTo>
                  <a:pt x="215849" y="2488920"/>
                </a:lnTo>
                <a:lnTo>
                  <a:pt x="215849" y="2465438"/>
                </a:lnTo>
                <a:lnTo>
                  <a:pt x="201206" y="2460167"/>
                </a:lnTo>
                <a:lnTo>
                  <a:pt x="204558" y="2446807"/>
                </a:lnTo>
                <a:lnTo>
                  <a:pt x="206832" y="2435555"/>
                </a:lnTo>
                <a:lnTo>
                  <a:pt x="208114" y="2426144"/>
                </a:lnTo>
                <a:lnTo>
                  <a:pt x="208534" y="2418359"/>
                </a:lnTo>
                <a:lnTo>
                  <a:pt x="204330" y="2399246"/>
                </a:lnTo>
                <a:lnTo>
                  <a:pt x="193763" y="2378646"/>
                </a:lnTo>
                <a:lnTo>
                  <a:pt x="179870" y="2361184"/>
                </a:lnTo>
                <a:lnTo>
                  <a:pt x="165684" y="2351468"/>
                </a:lnTo>
                <a:lnTo>
                  <a:pt x="168719" y="2362149"/>
                </a:lnTo>
                <a:lnTo>
                  <a:pt x="170840" y="2371394"/>
                </a:lnTo>
                <a:lnTo>
                  <a:pt x="172072" y="2379167"/>
                </a:lnTo>
                <a:lnTo>
                  <a:pt x="172478" y="2385428"/>
                </a:lnTo>
                <a:lnTo>
                  <a:pt x="171119" y="2401036"/>
                </a:lnTo>
                <a:lnTo>
                  <a:pt x="158800" y="2440482"/>
                </a:lnTo>
                <a:lnTo>
                  <a:pt x="118529" y="2478151"/>
                </a:lnTo>
                <a:lnTo>
                  <a:pt x="68148" y="2497175"/>
                </a:lnTo>
                <a:lnTo>
                  <a:pt x="30429" y="2509570"/>
                </a:lnTo>
                <a:lnTo>
                  <a:pt x="17246" y="2510866"/>
                </a:lnTo>
                <a:lnTo>
                  <a:pt x="12534" y="2510866"/>
                </a:lnTo>
                <a:lnTo>
                  <a:pt x="8890" y="2510345"/>
                </a:lnTo>
                <a:lnTo>
                  <a:pt x="0" y="2509304"/>
                </a:lnTo>
                <a:lnTo>
                  <a:pt x="37338" y="2539606"/>
                </a:lnTo>
                <a:lnTo>
                  <a:pt x="66370" y="2547975"/>
                </a:lnTo>
                <a:lnTo>
                  <a:pt x="74790" y="2546680"/>
                </a:lnTo>
                <a:lnTo>
                  <a:pt x="85509" y="2542629"/>
                </a:lnTo>
                <a:lnTo>
                  <a:pt x="99072" y="2535631"/>
                </a:lnTo>
                <a:lnTo>
                  <a:pt x="116014" y="2525496"/>
                </a:lnTo>
                <a:lnTo>
                  <a:pt x="95110" y="2556840"/>
                </a:lnTo>
                <a:lnTo>
                  <a:pt x="78460" y="2579408"/>
                </a:lnTo>
                <a:lnTo>
                  <a:pt x="63474" y="2596578"/>
                </a:lnTo>
                <a:lnTo>
                  <a:pt x="47561" y="2611742"/>
                </a:lnTo>
                <a:lnTo>
                  <a:pt x="41808" y="2613304"/>
                </a:lnTo>
                <a:lnTo>
                  <a:pt x="39204" y="2615400"/>
                </a:lnTo>
                <a:lnTo>
                  <a:pt x="32473" y="2645918"/>
                </a:lnTo>
                <a:lnTo>
                  <a:pt x="32486" y="2649004"/>
                </a:lnTo>
                <a:lnTo>
                  <a:pt x="33629" y="2663469"/>
                </a:lnTo>
                <a:lnTo>
                  <a:pt x="37172" y="2675509"/>
                </a:lnTo>
                <a:lnTo>
                  <a:pt x="42760" y="2683243"/>
                </a:lnTo>
                <a:lnTo>
                  <a:pt x="50177" y="2685961"/>
                </a:lnTo>
                <a:lnTo>
                  <a:pt x="57619" y="2683433"/>
                </a:lnTo>
                <a:lnTo>
                  <a:pt x="66700" y="2675902"/>
                </a:lnTo>
                <a:lnTo>
                  <a:pt x="77431" y="2663469"/>
                </a:lnTo>
                <a:lnTo>
                  <a:pt x="89890" y="2646235"/>
                </a:lnTo>
                <a:lnTo>
                  <a:pt x="99301" y="2668701"/>
                </a:lnTo>
                <a:lnTo>
                  <a:pt x="121805" y="2712389"/>
                </a:lnTo>
                <a:lnTo>
                  <a:pt x="152006" y="2743035"/>
                </a:lnTo>
                <a:lnTo>
                  <a:pt x="156781" y="2743962"/>
                </a:lnTo>
                <a:lnTo>
                  <a:pt x="172656" y="2737904"/>
                </a:lnTo>
                <a:lnTo>
                  <a:pt x="191668" y="2721762"/>
                </a:lnTo>
                <a:lnTo>
                  <a:pt x="210883" y="2698546"/>
                </a:lnTo>
                <a:lnTo>
                  <a:pt x="226707" y="2672359"/>
                </a:lnTo>
                <a:lnTo>
                  <a:pt x="227342" y="2671318"/>
                </a:lnTo>
                <a:lnTo>
                  <a:pt x="239242" y="2641943"/>
                </a:lnTo>
                <a:lnTo>
                  <a:pt x="249618" y="2606446"/>
                </a:lnTo>
                <a:lnTo>
                  <a:pt x="256959" y="2570861"/>
                </a:lnTo>
                <a:lnTo>
                  <a:pt x="259753" y="2541181"/>
                </a:lnTo>
                <a:close/>
              </a:path>
              <a:path w="469900" h="2744470">
                <a:moveTo>
                  <a:pt x="383616" y="557034"/>
                </a:moveTo>
                <a:lnTo>
                  <a:pt x="383451" y="555993"/>
                </a:lnTo>
                <a:lnTo>
                  <a:pt x="382536" y="550087"/>
                </a:lnTo>
                <a:lnTo>
                  <a:pt x="379018" y="543966"/>
                </a:lnTo>
                <a:lnTo>
                  <a:pt x="355917" y="527761"/>
                </a:lnTo>
                <a:lnTo>
                  <a:pt x="352259" y="525678"/>
                </a:lnTo>
                <a:lnTo>
                  <a:pt x="339928" y="517994"/>
                </a:lnTo>
                <a:lnTo>
                  <a:pt x="330034" y="512813"/>
                </a:lnTo>
                <a:lnTo>
                  <a:pt x="322110" y="509879"/>
                </a:lnTo>
                <a:lnTo>
                  <a:pt x="315671" y="508952"/>
                </a:lnTo>
                <a:lnTo>
                  <a:pt x="310222" y="509854"/>
                </a:lnTo>
                <a:lnTo>
                  <a:pt x="304622" y="512610"/>
                </a:lnTo>
                <a:lnTo>
                  <a:pt x="298551" y="517334"/>
                </a:lnTo>
                <a:lnTo>
                  <a:pt x="291642" y="524103"/>
                </a:lnTo>
                <a:lnTo>
                  <a:pt x="270560" y="532142"/>
                </a:lnTo>
                <a:lnTo>
                  <a:pt x="255117" y="537375"/>
                </a:lnTo>
                <a:lnTo>
                  <a:pt x="241719" y="540943"/>
                </a:lnTo>
                <a:lnTo>
                  <a:pt x="226822" y="543966"/>
                </a:lnTo>
                <a:lnTo>
                  <a:pt x="234810" y="536257"/>
                </a:lnTo>
                <a:lnTo>
                  <a:pt x="240157" y="529336"/>
                </a:lnTo>
                <a:lnTo>
                  <a:pt x="243141" y="522808"/>
                </a:lnTo>
                <a:lnTo>
                  <a:pt x="244081" y="516267"/>
                </a:lnTo>
                <a:lnTo>
                  <a:pt x="243954" y="508952"/>
                </a:lnTo>
                <a:lnTo>
                  <a:pt x="242506" y="502678"/>
                </a:lnTo>
                <a:lnTo>
                  <a:pt x="239369" y="498500"/>
                </a:lnTo>
                <a:lnTo>
                  <a:pt x="229882" y="484822"/>
                </a:lnTo>
                <a:lnTo>
                  <a:pt x="196380" y="455714"/>
                </a:lnTo>
                <a:lnTo>
                  <a:pt x="183972" y="451980"/>
                </a:lnTo>
                <a:lnTo>
                  <a:pt x="178828" y="452805"/>
                </a:lnTo>
                <a:lnTo>
                  <a:pt x="173443" y="455447"/>
                </a:lnTo>
                <a:lnTo>
                  <a:pt x="167576" y="460146"/>
                </a:lnTo>
                <a:lnTo>
                  <a:pt x="160972" y="467144"/>
                </a:lnTo>
                <a:lnTo>
                  <a:pt x="168732" y="473760"/>
                </a:lnTo>
                <a:lnTo>
                  <a:pt x="174104" y="479691"/>
                </a:lnTo>
                <a:lnTo>
                  <a:pt x="177203" y="485228"/>
                </a:lnTo>
                <a:lnTo>
                  <a:pt x="178219" y="490664"/>
                </a:lnTo>
                <a:lnTo>
                  <a:pt x="176682" y="497103"/>
                </a:lnTo>
                <a:lnTo>
                  <a:pt x="141109" y="545007"/>
                </a:lnTo>
                <a:lnTo>
                  <a:pt x="99301" y="591527"/>
                </a:lnTo>
                <a:lnTo>
                  <a:pt x="59055" y="631774"/>
                </a:lnTo>
                <a:lnTo>
                  <a:pt x="63233" y="630720"/>
                </a:lnTo>
                <a:lnTo>
                  <a:pt x="67411" y="630720"/>
                </a:lnTo>
                <a:lnTo>
                  <a:pt x="68465" y="631774"/>
                </a:lnTo>
                <a:lnTo>
                  <a:pt x="77355" y="638048"/>
                </a:lnTo>
                <a:lnTo>
                  <a:pt x="85191" y="639089"/>
                </a:lnTo>
                <a:lnTo>
                  <a:pt x="85712" y="640130"/>
                </a:lnTo>
                <a:lnTo>
                  <a:pt x="85712" y="640651"/>
                </a:lnTo>
                <a:lnTo>
                  <a:pt x="97967" y="635355"/>
                </a:lnTo>
                <a:lnTo>
                  <a:pt x="106616" y="631190"/>
                </a:lnTo>
                <a:lnTo>
                  <a:pt x="107416" y="630720"/>
                </a:lnTo>
                <a:lnTo>
                  <a:pt x="114071" y="626922"/>
                </a:lnTo>
                <a:lnTo>
                  <a:pt x="159410" y="597801"/>
                </a:lnTo>
                <a:lnTo>
                  <a:pt x="200113" y="565391"/>
                </a:lnTo>
                <a:lnTo>
                  <a:pt x="210108" y="555993"/>
                </a:lnTo>
                <a:lnTo>
                  <a:pt x="221246" y="562825"/>
                </a:lnTo>
                <a:lnTo>
                  <a:pt x="230276" y="567156"/>
                </a:lnTo>
                <a:lnTo>
                  <a:pt x="238239" y="569429"/>
                </a:lnTo>
                <a:lnTo>
                  <a:pt x="246164" y="570090"/>
                </a:lnTo>
                <a:lnTo>
                  <a:pt x="248780" y="570090"/>
                </a:lnTo>
                <a:lnTo>
                  <a:pt x="300520" y="564349"/>
                </a:lnTo>
                <a:lnTo>
                  <a:pt x="301561" y="565912"/>
                </a:lnTo>
                <a:lnTo>
                  <a:pt x="301967" y="567156"/>
                </a:lnTo>
                <a:lnTo>
                  <a:pt x="302082" y="568528"/>
                </a:lnTo>
                <a:lnTo>
                  <a:pt x="297332" y="580085"/>
                </a:lnTo>
                <a:lnTo>
                  <a:pt x="284111" y="602970"/>
                </a:lnTo>
                <a:lnTo>
                  <a:pt x="263931" y="634758"/>
                </a:lnTo>
                <a:lnTo>
                  <a:pt x="238315" y="673061"/>
                </a:lnTo>
                <a:lnTo>
                  <a:pt x="236753" y="663130"/>
                </a:lnTo>
                <a:lnTo>
                  <a:pt x="235178" y="658952"/>
                </a:lnTo>
                <a:lnTo>
                  <a:pt x="194932" y="632421"/>
                </a:lnTo>
                <a:lnTo>
                  <a:pt x="177177" y="630720"/>
                </a:lnTo>
                <a:lnTo>
                  <a:pt x="161886" y="631939"/>
                </a:lnTo>
                <a:lnTo>
                  <a:pt x="146596" y="635368"/>
                </a:lnTo>
                <a:lnTo>
                  <a:pt x="132473" y="640651"/>
                </a:lnTo>
                <a:lnTo>
                  <a:pt x="120738" y="647446"/>
                </a:lnTo>
                <a:lnTo>
                  <a:pt x="141744" y="656221"/>
                </a:lnTo>
                <a:lnTo>
                  <a:pt x="160248" y="665492"/>
                </a:lnTo>
                <a:lnTo>
                  <a:pt x="176504" y="675525"/>
                </a:lnTo>
                <a:lnTo>
                  <a:pt x="198640" y="692810"/>
                </a:lnTo>
                <a:lnTo>
                  <a:pt x="204812" y="696645"/>
                </a:lnTo>
                <a:lnTo>
                  <a:pt x="210083" y="698627"/>
                </a:lnTo>
                <a:lnTo>
                  <a:pt x="215328" y="699185"/>
                </a:lnTo>
                <a:lnTo>
                  <a:pt x="220027" y="699185"/>
                </a:lnTo>
                <a:lnTo>
                  <a:pt x="217424" y="703376"/>
                </a:lnTo>
                <a:lnTo>
                  <a:pt x="178955" y="753973"/>
                </a:lnTo>
                <a:lnTo>
                  <a:pt x="153390" y="784910"/>
                </a:lnTo>
                <a:lnTo>
                  <a:pt x="102958" y="837171"/>
                </a:lnTo>
                <a:lnTo>
                  <a:pt x="70027" y="863930"/>
                </a:lnTo>
                <a:lnTo>
                  <a:pt x="64808" y="865911"/>
                </a:lnTo>
                <a:lnTo>
                  <a:pt x="60617" y="865911"/>
                </a:lnTo>
                <a:lnTo>
                  <a:pt x="58534" y="862253"/>
                </a:lnTo>
                <a:lnTo>
                  <a:pt x="58013" y="854417"/>
                </a:lnTo>
                <a:lnTo>
                  <a:pt x="57492" y="850760"/>
                </a:lnTo>
                <a:lnTo>
                  <a:pt x="57492" y="846048"/>
                </a:lnTo>
                <a:lnTo>
                  <a:pt x="56438" y="839787"/>
                </a:lnTo>
                <a:lnTo>
                  <a:pt x="47713" y="852627"/>
                </a:lnTo>
                <a:lnTo>
                  <a:pt x="42265" y="861352"/>
                </a:lnTo>
                <a:lnTo>
                  <a:pt x="39471" y="867130"/>
                </a:lnTo>
                <a:lnTo>
                  <a:pt x="38684" y="871143"/>
                </a:lnTo>
                <a:lnTo>
                  <a:pt x="38722" y="875893"/>
                </a:lnTo>
                <a:lnTo>
                  <a:pt x="41808" y="878979"/>
                </a:lnTo>
                <a:lnTo>
                  <a:pt x="46520" y="878979"/>
                </a:lnTo>
                <a:lnTo>
                  <a:pt x="87807" y="872705"/>
                </a:lnTo>
                <a:lnTo>
                  <a:pt x="103505" y="865911"/>
                </a:lnTo>
                <a:lnTo>
                  <a:pt x="118795" y="859294"/>
                </a:lnTo>
                <a:lnTo>
                  <a:pt x="178054" y="822071"/>
                </a:lnTo>
                <a:lnTo>
                  <a:pt x="228384" y="774103"/>
                </a:lnTo>
                <a:lnTo>
                  <a:pt x="256667" y="738720"/>
                </a:lnTo>
                <a:lnTo>
                  <a:pt x="288201" y="694804"/>
                </a:lnTo>
                <a:lnTo>
                  <a:pt x="302577" y="673061"/>
                </a:lnTo>
                <a:lnTo>
                  <a:pt x="321945" y="643788"/>
                </a:lnTo>
                <a:lnTo>
                  <a:pt x="343700" y="609828"/>
                </a:lnTo>
                <a:lnTo>
                  <a:pt x="373468" y="572033"/>
                </a:lnTo>
                <a:lnTo>
                  <a:pt x="379425" y="566445"/>
                </a:lnTo>
                <a:lnTo>
                  <a:pt x="380834" y="564349"/>
                </a:lnTo>
                <a:lnTo>
                  <a:pt x="382651" y="561644"/>
                </a:lnTo>
                <a:lnTo>
                  <a:pt x="383616" y="557034"/>
                </a:lnTo>
                <a:close/>
              </a:path>
              <a:path w="469900" h="2744470">
                <a:moveTo>
                  <a:pt x="391439" y="1501292"/>
                </a:moveTo>
                <a:lnTo>
                  <a:pt x="355384" y="1468894"/>
                </a:lnTo>
                <a:lnTo>
                  <a:pt x="349110" y="1466278"/>
                </a:lnTo>
                <a:lnTo>
                  <a:pt x="344411" y="1464183"/>
                </a:lnTo>
                <a:lnTo>
                  <a:pt x="341274" y="1462620"/>
                </a:lnTo>
                <a:lnTo>
                  <a:pt x="329438" y="1456575"/>
                </a:lnTo>
                <a:lnTo>
                  <a:pt x="323049" y="1453476"/>
                </a:lnTo>
                <a:lnTo>
                  <a:pt x="319887" y="1452333"/>
                </a:lnTo>
                <a:lnTo>
                  <a:pt x="317766" y="1452168"/>
                </a:lnTo>
                <a:lnTo>
                  <a:pt x="313499" y="1452600"/>
                </a:lnTo>
                <a:lnTo>
                  <a:pt x="309194" y="1454454"/>
                </a:lnTo>
                <a:lnTo>
                  <a:pt x="303415" y="1458556"/>
                </a:lnTo>
                <a:lnTo>
                  <a:pt x="294754" y="1465757"/>
                </a:lnTo>
                <a:lnTo>
                  <a:pt x="271233" y="1471498"/>
                </a:lnTo>
                <a:lnTo>
                  <a:pt x="257467" y="1474444"/>
                </a:lnTo>
                <a:lnTo>
                  <a:pt x="248094" y="1475536"/>
                </a:lnTo>
                <a:lnTo>
                  <a:pt x="237794" y="1475689"/>
                </a:lnTo>
                <a:lnTo>
                  <a:pt x="245630" y="1467840"/>
                </a:lnTo>
                <a:lnTo>
                  <a:pt x="247726" y="1463141"/>
                </a:lnTo>
                <a:lnTo>
                  <a:pt x="247726" y="1450073"/>
                </a:lnTo>
                <a:lnTo>
                  <a:pt x="246684" y="1446936"/>
                </a:lnTo>
                <a:lnTo>
                  <a:pt x="243027" y="1441716"/>
                </a:lnTo>
                <a:lnTo>
                  <a:pt x="240931" y="1439100"/>
                </a:lnTo>
                <a:lnTo>
                  <a:pt x="237274" y="1431785"/>
                </a:lnTo>
                <a:lnTo>
                  <a:pt x="234657" y="1427924"/>
                </a:lnTo>
                <a:lnTo>
                  <a:pt x="230479" y="1424012"/>
                </a:lnTo>
                <a:lnTo>
                  <a:pt x="224332" y="1419809"/>
                </a:lnTo>
                <a:lnTo>
                  <a:pt x="215836" y="1415059"/>
                </a:lnTo>
                <a:lnTo>
                  <a:pt x="208000" y="1404607"/>
                </a:lnTo>
                <a:lnTo>
                  <a:pt x="202260" y="1399387"/>
                </a:lnTo>
                <a:lnTo>
                  <a:pt x="191808" y="1399387"/>
                </a:lnTo>
                <a:lnTo>
                  <a:pt x="169329" y="1414005"/>
                </a:lnTo>
                <a:lnTo>
                  <a:pt x="179781" y="1421333"/>
                </a:lnTo>
                <a:lnTo>
                  <a:pt x="184480" y="1427607"/>
                </a:lnTo>
                <a:lnTo>
                  <a:pt x="184480" y="1433868"/>
                </a:lnTo>
                <a:lnTo>
                  <a:pt x="174713" y="1454289"/>
                </a:lnTo>
                <a:lnTo>
                  <a:pt x="149072" y="1489011"/>
                </a:lnTo>
                <a:lnTo>
                  <a:pt x="113042" y="1531175"/>
                </a:lnTo>
                <a:lnTo>
                  <a:pt x="72123" y="1573936"/>
                </a:lnTo>
                <a:lnTo>
                  <a:pt x="61137" y="1584909"/>
                </a:lnTo>
                <a:lnTo>
                  <a:pt x="66370" y="1586484"/>
                </a:lnTo>
                <a:lnTo>
                  <a:pt x="67932" y="1587017"/>
                </a:lnTo>
                <a:lnTo>
                  <a:pt x="71589" y="1589620"/>
                </a:lnTo>
                <a:lnTo>
                  <a:pt x="78384" y="1593278"/>
                </a:lnTo>
                <a:lnTo>
                  <a:pt x="80479" y="1594319"/>
                </a:lnTo>
                <a:lnTo>
                  <a:pt x="84137" y="1594319"/>
                </a:lnTo>
                <a:lnTo>
                  <a:pt x="122034" y="1577225"/>
                </a:lnTo>
                <a:lnTo>
                  <a:pt x="177482" y="1536814"/>
                </a:lnTo>
                <a:lnTo>
                  <a:pt x="216357" y="1502346"/>
                </a:lnTo>
                <a:lnTo>
                  <a:pt x="224777" y="1506601"/>
                </a:lnTo>
                <a:lnTo>
                  <a:pt x="231914" y="1509331"/>
                </a:lnTo>
                <a:lnTo>
                  <a:pt x="238861" y="1510792"/>
                </a:lnTo>
                <a:lnTo>
                  <a:pt x="246684" y="1511223"/>
                </a:lnTo>
                <a:lnTo>
                  <a:pt x="255485" y="1510944"/>
                </a:lnTo>
                <a:lnTo>
                  <a:pt x="266547" y="1510182"/>
                </a:lnTo>
                <a:lnTo>
                  <a:pt x="279171" y="1509026"/>
                </a:lnTo>
                <a:lnTo>
                  <a:pt x="292671" y="1507566"/>
                </a:lnTo>
                <a:lnTo>
                  <a:pt x="296849" y="1507566"/>
                </a:lnTo>
                <a:lnTo>
                  <a:pt x="303644" y="1506524"/>
                </a:lnTo>
                <a:lnTo>
                  <a:pt x="312000" y="1506004"/>
                </a:lnTo>
                <a:lnTo>
                  <a:pt x="288759" y="1542732"/>
                </a:lnTo>
                <a:lnTo>
                  <a:pt x="266014" y="1575244"/>
                </a:lnTo>
                <a:lnTo>
                  <a:pt x="241300" y="1606981"/>
                </a:lnTo>
                <a:lnTo>
                  <a:pt x="212178" y="1641360"/>
                </a:lnTo>
                <a:lnTo>
                  <a:pt x="177723" y="1679448"/>
                </a:lnTo>
                <a:lnTo>
                  <a:pt x="143002" y="1714373"/>
                </a:lnTo>
                <a:lnTo>
                  <a:pt x="107467" y="1746618"/>
                </a:lnTo>
                <a:lnTo>
                  <a:pt x="70599" y="1776653"/>
                </a:lnTo>
                <a:lnTo>
                  <a:pt x="31877" y="1804949"/>
                </a:lnTo>
                <a:lnTo>
                  <a:pt x="57734" y="1802028"/>
                </a:lnTo>
                <a:lnTo>
                  <a:pt x="81915" y="1796402"/>
                </a:lnTo>
                <a:lnTo>
                  <a:pt x="104343" y="1788121"/>
                </a:lnTo>
                <a:lnTo>
                  <a:pt x="124904" y="1777250"/>
                </a:lnTo>
                <a:lnTo>
                  <a:pt x="128041" y="1778292"/>
                </a:lnTo>
                <a:lnTo>
                  <a:pt x="171754" y="1750479"/>
                </a:lnTo>
                <a:lnTo>
                  <a:pt x="207289" y="1723097"/>
                </a:lnTo>
                <a:lnTo>
                  <a:pt x="240563" y="1690916"/>
                </a:lnTo>
                <a:lnTo>
                  <a:pt x="277520" y="1648675"/>
                </a:lnTo>
                <a:lnTo>
                  <a:pt x="321805" y="1592694"/>
                </a:lnTo>
                <a:lnTo>
                  <a:pt x="350862" y="1555419"/>
                </a:lnTo>
                <a:lnTo>
                  <a:pt x="371589" y="1528470"/>
                </a:lnTo>
                <a:lnTo>
                  <a:pt x="380428" y="1521866"/>
                </a:lnTo>
                <a:lnTo>
                  <a:pt x="386613" y="1515275"/>
                </a:lnTo>
                <a:lnTo>
                  <a:pt x="390245" y="1508480"/>
                </a:lnTo>
                <a:lnTo>
                  <a:pt x="390664" y="1506004"/>
                </a:lnTo>
                <a:lnTo>
                  <a:pt x="391261" y="1502346"/>
                </a:lnTo>
                <a:lnTo>
                  <a:pt x="391439" y="1501292"/>
                </a:lnTo>
                <a:close/>
              </a:path>
              <a:path w="469900" h="2744470">
                <a:moveTo>
                  <a:pt x="398246" y="2243899"/>
                </a:moveTo>
                <a:lnTo>
                  <a:pt x="382054" y="2202065"/>
                </a:lnTo>
                <a:lnTo>
                  <a:pt x="363753" y="2176983"/>
                </a:lnTo>
                <a:lnTo>
                  <a:pt x="362712" y="2175941"/>
                </a:lnTo>
                <a:lnTo>
                  <a:pt x="356958" y="2170709"/>
                </a:lnTo>
                <a:lnTo>
                  <a:pt x="349123" y="2162873"/>
                </a:lnTo>
                <a:lnTo>
                  <a:pt x="327558" y="2143099"/>
                </a:lnTo>
                <a:lnTo>
                  <a:pt x="304431" y="2125764"/>
                </a:lnTo>
                <a:lnTo>
                  <a:pt x="302704" y="2124722"/>
                </a:lnTo>
                <a:lnTo>
                  <a:pt x="280911" y="2111578"/>
                </a:lnTo>
                <a:lnTo>
                  <a:pt x="258191" y="2101202"/>
                </a:lnTo>
                <a:lnTo>
                  <a:pt x="266547" y="2090750"/>
                </a:lnTo>
                <a:lnTo>
                  <a:pt x="268630" y="2088654"/>
                </a:lnTo>
                <a:lnTo>
                  <a:pt x="269684" y="2087092"/>
                </a:lnTo>
                <a:lnTo>
                  <a:pt x="313550" y="2028431"/>
                </a:lnTo>
                <a:lnTo>
                  <a:pt x="345821" y="1986178"/>
                </a:lnTo>
                <a:lnTo>
                  <a:pt x="356438" y="1977859"/>
                </a:lnTo>
                <a:lnTo>
                  <a:pt x="356958" y="1976805"/>
                </a:lnTo>
                <a:lnTo>
                  <a:pt x="358533" y="1973148"/>
                </a:lnTo>
                <a:lnTo>
                  <a:pt x="359575" y="1969490"/>
                </a:lnTo>
                <a:lnTo>
                  <a:pt x="359575" y="1960079"/>
                </a:lnTo>
                <a:lnTo>
                  <a:pt x="357479" y="1954860"/>
                </a:lnTo>
                <a:lnTo>
                  <a:pt x="351739" y="1947024"/>
                </a:lnTo>
                <a:lnTo>
                  <a:pt x="349554" y="1944408"/>
                </a:lnTo>
                <a:lnTo>
                  <a:pt x="346875" y="1941195"/>
                </a:lnTo>
                <a:lnTo>
                  <a:pt x="341871" y="1935721"/>
                </a:lnTo>
                <a:lnTo>
                  <a:pt x="336956" y="1930920"/>
                </a:lnTo>
                <a:lnTo>
                  <a:pt x="332397" y="1927161"/>
                </a:lnTo>
                <a:lnTo>
                  <a:pt x="330301" y="1925066"/>
                </a:lnTo>
                <a:lnTo>
                  <a:pt x="328739" y="1924024"/>
                </a:lnTo>
                <a:lnTo>
                  <a:pt x="328739" y="1922983"/>
                </a:lnTo>
                <a:lnTo>
                  <a:pt x="327685" y="1919846"/>
                </a:lnTo>
                <a:lnTo>
                  <a:pt x="324548" y="1917230"/>
                </a:lnTo>
                <a:lnTo>
                  <a:pt x="316191" y="1910435"/>
                </a:lnTo>
                <a:lnTo>
                  <a:pt x="313055" y="1908340"/>
                </a:lnTo>
                <a:lnTo>
                  <a:pt x="312534" y="1907819"/>
                </a:lnTo>
                <a:lnTo>
                  <a:pt x="309397" y="1907298"/>
                </a:lnTo>
                <a:lnTo>
                  <a:pt x="306273" y="1904682"/>
                </a:lnTo>
                <a:lnTo>
                  <a:pt x="298424" y="1899983"/>
                </a:lnTo>
                <a:lnTo>
                  <a:pt x="293725" y="1899983"/>
                </a:lnTo>
                <a:lnTo>
                  <a:pt x="288163" y="1900720"/>
                </a:lnTo>
                <a:lnTo>
                  <a:pt x="282994" y="1903120"/>
                </a:lnTo>
                <a:lnTo>
                  <a:pt x="277837" y="1907476"/>
                </a:lnTo>
                <a:lnTo>
                  <a:pt x="272288" y="1914093"/>
                </a:lnTo>
                <a:lnTo>
                  <a:pt x="268109" y="1916188"/>
                </a:lnTo>
                <a:lnTo>
                  <a:pt x="257136" y="1918804"/>
                </a:lnTo>
                <a:lnTo>
                  <a:pt x="241058" y="1923503"/>
                </a:lnTo>
                <a:lnTo>
                  <a:pt x="224205" y="1928202"/>
                </a:lnTo>
                <a:lnTo>
                  <a:pt x="155409" y="1949437"/>
                </a:lnTo>
                <a:lnTo>
                  <a:pt x="113271" y="1957717"/>
                </a:lnTo>
                <a:lnTo>
                  <a:pt x="106616" y="1957997"/>
                </a:lnTo>
                <a:lnTo>
                  <a:pt x="97802" y="1957336"/>
                </a:lnTo>
                <a:lnTo>
                  <a:pt x="89039" y="1955444"/>
                </a:lnTo>
                <a:lnTo>
                  <a:pt x="80962" y="1952485"/>
                </a:lnTo>
                <a:lnTo>
                  <a:pt x="74206" y="1948586"/>
                </a:lnTo>
                <a:lnTo>
                  <a:pt x="63233" y="1941271"/>
                </a:lnTo>
                <a:lnTo>
                  <a:pt x="62712" y="1943366"/>
                </a:lnTo>
                <a:lnTo>
                  <a:pt x="82054" y="1986749"/>
                </a:lnTo>
                <a:lnTo>
                  <a:pt x="103479" y="2006079"/>
                </a:lnTo>
                <a:lnTo>
                  <a:pt x="111315" y="2014435"/>
                </a:lnTo>
                <a:lnTo>
                  <a:pt x="117068" y="2018093"/>
                </a:lnTo>
                <a:lnTo>
                  <a:pt x="123329" y="2018093"/>
                </a:lnTo>
                <a:lnTo>
                  <a:pt x="164617" y="2002421"/>
                </a:lnTo>
                <a:lnTo>
                  <a:pt x="179857" y="1993849"/>
                </a:lnTo>
                <a:lnTo>
                  <a:pt x="197942" y="1983994"/>
                </a:lnTo>
                <a:lnTo>
                  <a:pt x="216801" y="1974062"/>
                </a:lnTo>
                <a:lnTo>
                  <a:pt x="232054" y="1966366"/>
                </a:lnTo>
                <a:lnTo>
                  <a:pt x="249910" y="1957997"/>
                </a:lnTo>
                <a:lnTo>
                  <a:pt x="250990" y="1957489"/>
                </a:lnTo>
                <a:lnTo>
                  <a:pt x="265620" y="1951469"/>
                </a:lnTo>
                <a:lnTo>
                  <a:pt x="278498" y="1947392"/>
                </a:lnTo>
                <a:lnTo>
                  <a:pt x="292150" y="1944408"/>
                </a:lnTo>
                <a:lnTo>
                  <a:pt x="290576" y="1953818"/>
                </a:lnTo>
                <a:lnTo>
                  <a:pt x="289534" y="1955901"/>
                </a:lnTo>
                <a:lnTo>
                  <a:pt x="284835" y="1965833"/>
                </a:lnTo>
                <a:lnTo>
                  <a:pt x="260794" y="2005558"/>
                </a:lnTo>
                <a:lnTo>
                  <a:pt x="231305" y="2047722"/>
                </a:lnTo>
                <a:lnTo>
                  <a:pt x="195795" y="2091982"/>
                </a:lnTo>
                <a:lnTo>
                  <a:pt x="157238" y="2134984"/>
                </a:lnTo>
                <a:lnTo>
                  <a:pt x="118630" y="2173325"/>
                </a:lnTo>
                <a:lnTo>
                  <a:pt x="68262" y="2216772"/>
                </a:lnTo>
                <a:lnTo>
                  <a:pt x="35534" y="2238654"/>
                </a:lnTo>
                <a:lnTo>
                  <a:pt x="31877" y="2232380"/>
                </a:lnTo>
                <a:lnTo>
                  <a:pt x="30302" y="2228202"/>
                </a:lnTo>
                <a:lnTo>
                  <a:pt x="30302" y="2219325"/>
                </a:lnTo>
                <a:lnTo>
                  <a:pt x="30822" y="2215667"/>
                </a:lnTo>
                <a:lnTo>
                  <a:pt x="31356" y="2210955"/>
                </a:lnTo>
                <a:lnTo>
                  <a:pt x="16725" y="2243366"/>
                </a:lnTo>
                <a:lnTo>
                  <a:pt x="16725" y="2250681"/>
                </a:lnTo>
                <a:lnTo>
                  <a:pt x="21945" y="2256421"/>
                </a:lnTo>
                <a:lnTo>
                  <a:pt x="28740" y="2256421"/>
                </a:lnTo>
                <a:lnTo>
                  <a:pt x="81534" y="2241791"/>
                </a:lnTo>
                <a:lnTo>
                  <a:pt x="88734" y="2238654"/>
                </a:lnTo>
                <a:lnTo>
                  <a:pt x="120192" y="2224976"/>
                </a:lnTo>
                <a:lnTo>
                  <a:pt x="151295" y="2205596"/>
                </a:lnTo>
                <a:lnTo>
                  <a:pt x="186334" y="2175052"/>
                </a:lnTo>
                <a:lnTo>
                  <a:pt x="236753" y="2124722"/>
                </a:lnTo>
                <a:lnTo>
                  <a:pt x="271627" y="2159673"/>
                </a:lnTo>
                <a:lnTo>
                  <a:pt x="304495" y="2197049"/>
                </a:lnTo>
                <a:lnTo>
                  <a:pt x="314629" y="2215134"/>
                </a:lnTo>
                <a:lnTo>
                  <a:pt x="306324" y="2221801"/>
                </a:lnTo>
                <a:lnTo>
                  <a:pt x="297967" y="2226894"/>
                </a:lnTo>
                <a:lnTo>
                  <a:pt x="287362" y="2231606"/>
                </a:lnTo>
                <a:lnTo>
                  <a:pt x="272288" y="2237092"/>
                </a:lnTo>
                <a:lnTo>
                  <a:pt x="275424" y="2238133"/>
                </a:lnTo>
                <a:lnTo>
                  <a:pt x="291096" y="2240229"/>
                </a:lnTo>
                <a:lnTo>
                  <a:pt x="294919" y="2241131"/>
                </a:lnTo>
                <a:lnTo>
                  <a:pt x="308813" y="2243899"/>
                </a:lnTo>
                <a:lnTo>
                  <a:pt x="348792" y="2253538"/>
                </a:lnTo>
                <a:lnTo>
                  <a:pt x="375246" y="2264791"/>
                </a:lnTo>
                <a:lnTo>
                  <a:pt x="378396" y="2264791"/>
                </a:lnTo>
                <a:lnTo>
                  <a:pt x="385241" y="2262924"/>
                </a:lnTo>
                <a:lnTo>
                  <a:pt x="391642" y="2258060"/>
                </a:lnTo>
                <a:lnTo>
                  <a:pt x="396392" y="2251341"/>
                </a:lnTo>
                <a:lnTo>
                  <a:pt x="398246" y="2243899"/>
                </a:lnTo>
                <a:close/>
              </a:path>
              <a:path w="469900" h="2744470">
                <a:moveTo>
                  <a:pt x="421246" y="518883"/>
                </a:moveTo>
                <a:lnTo>
                  <a:pt x="405041" y="481253"/>
                </a:lnTo>
                <a:lnTo>
                  <a:pt x="401104" y="471322"/>
                </a:lnTo>
                <a:lnTo>
                  <a:pt x="397891" y="464007"/>
                </a:lnTo>
                <a:lnTo>
                  <a:pt x="394754" y="457517"/>
                </a:lnTo>
                <a:lnTo>
                  <a:pt x="390931" y="449897"/>
                </a:lnTo>
                <a:lnTo>
                  <a:pt x="389890" y="458774"/>
                </a:lnTo>
                <a:lnTo>
                  <a:pt x="389369" y="461911"/>
                </a:lnTo>
                <a:lnTo>
                  <a:pt x="385711" y="471322"/>
                </a:lnTo>
                <a:lnTo>
                  <a:pt x="376643" y="467131"/>
                </a:lnTo>
                <a:lnTo>
                  <a:pt x="366953" y="464007"/>
                </a:lnTo>
                <a:lnTo>
                  <a:pt x="356958" y="462064"/>
                </a:lnTo>
                <a:lnTo>
                  <a:pt x="347027" y="461391"/>
                </a:lnTo>
                <a:lnTo>
                  <a:pt x="340766" y="461391"/>
                </a:lnTo>
                <a:lnTo>
                  <a:pt x="335534" y="461911"/>
                </a:lnTo>
                <a:lnTo>
                  <a:pt x="341160" y="467144"/>
                </a:lnTo>
                <a:lnTo>
                  <a:pt x="350012" y="475221"/>
                </a:lnTo>
                <a:lnTo>
                  <a:pt x="365594" y="489826"/>
                </a:lnTo>
                <a:lnTo>
                  <a:pt x="372110" y="496087"/>
                </a:lnTo>
                <a:lnTo>
                  <a:pt x="378663" y="502678"/>
                </a:lnTo>
                <a:lnTo>
                  <a:pt x="387794" y="512089"/>
                </a:lnTo>
                <a:lnTo>
                  <a:pt x="396163" y="520966"/>
                </a:lnTo>
                <a:lnTo>
                  <a:pt x="401904" y="524103"/>
                </a:lnTo>
                <a:lnTo>
                  <a:pt x="416547" y="524103"/>
                </a:lnTo>
                <a:lnTo>
                  <a:pt x="421246" y="518883"/>
                </a:lnTo>
                <a:close/>
              </a:path>
              <a:path w="469900" h="2744470">
                <a:moveTo>
                  <a:pt x="429615" y="2430373"/>
                </a:moveTo>
                <a:lnTo>
                  <a:pt x="428980" y="2424836"/>
                </a:lnTo>
                <a:lnTo>
                  <a:pt x="426542" y="2418956"/>
                </a:lnTo>
                <a:lnTo>
                  <a:pt x="421449" y="2411209"/>
                </a:lnTo>
                <a:lnTo>
                  <a:pt x="412877" y="2400071"/>
                </a:lnTo>
                <a:lnTo>
                  <a:pt x="410235" y="2393277"/>
                </a:lnTo>
                <a:lnTo>
                  <a:pt x="408038" y="2386876"/>
                </a:lnTo>
                <a:lnTo>
                  <a:pt x="406120" y="2380081"/>
                </a:lnTo>
                <a:lnTo>
                  <a:pt x="403999" y="2371318"/>
                </a:lnTo>
                <a:lnTo>
                  <a:pt x="402958" y="2371318"/>
                </a:lnTo>
                <a:lnTo>
                  <a:pt x="399821" y="2381770"/>
                </a:lnTo>
                <a:lnTo>
                  <a:pt x="398767" y="2384907"/>
                </a:lnTo>
                <a:lnTo>
                  <a:pt x="394589" y="2393277"/>
                </a:lnTo>
                <a:lnTo>
                  <a:pt x="384073" y="2388946"/>
                </a:lnTo>
                <a:lnTo>
                  <a:pt x="375183" y="2386025"/>
                </a:lnTo>
                <a:lnTo>
                  <a:pt x="367753" y="2384387"/>
                </a:lnTo>
                <a:lnTo>
                  <a:pt x="361657" y="2383866"/>
                </a:lnTo>
                <a:lnTo>
                  <a:pt x="359575" y="2383866"/>
                </a:lnTo>
                <a:lnTo>
                  <a:pt x="357479" y="2384387"/>
                </a:lnTo>
                <a:lnTo>
                  <a:pt x="353822" y="2384907"/>
                </a:lnTo>
                <a:lnTo>
                  <a:pt x="356958" y="2389098"/>
                </a:lnTo>
                <a:lnTo>
                  <a:pt x="366369" y="2398496"/>
                </a:lnTo>
                <a:lnTo>
                  <a:pt x="367411" y="2400071"/>
                </a:lnTo>
                <a:lnTo>
                  <a:pt x="372110" y="2405291"/>
                </a:lnTo>
                <a:lnTo>
                  <a:pt x="375767" y="2408948"/>
                </a:lnTo>
                <a:lnTo>
                  <a:pt x="378396" y="2412085"/>
                </a:lnTo>
                <a:lnTo>
                  <a:pt x="382790" y="2416505"/>
                </a:lnTo>
                <a:lnTo>
                  <a:pt x="386105" y="2419934"/>
                </a:lnTo>
                <a:lnTo>
                  <a:pt x="390004" y="2424150"/>
                </a:lnTo>
                <a:lnTo>
                  <a:pt x="396163" y="2430907"/>
                </a:lnTo>
                <a:lnTo>
                  <a:pt x="404520" y="2439784"/>
                </a:lnTo>
                <a:lnTo>
                  <a:pt x="411314" y="2444496"/>
                </a:lnTo>
                <a:lnTo>
                  <a:pt x="422821" y="2444496"/>
                </a:lnTo>
                <a:lnTo>
                  <a:pt x="429615" y="2436660"/>
                </a:lnTo>
                <a:lnTo>
                  <a:pt x="429615" y="2430373"/>
                </a:lnTo>
                <a:close/>
              </a:path>
              <a:path w="469900" h="2744470">
                <a:moveTo>
                  <a:pt x="436410" y="1060272"/>
                </a:moveTo>
                <a:lnTo>
                  <a:pt x="406082" y="1016889"/>
                </a:lnTo>
                <a:lnTo>
                  <a:pt x="398767" y="1009573"/>
                </a:lnTo>
                <a:lnTo>
                  <a:pt x="394322" y="1004862"/>
                </a:lnTo>
                <a:lnTo>
                  <a:pt x="367931" y="986574"/>
                </a:lnTo>
                <a:lnTo>
                  <a:pt x="360883" y="987361"/>
                </a:lnTo>
                <a:lnTo>
                  <a:pt x="354672" y="989647"/>
                </a:lnTo>
                <a:lnTo>
                  <a:pt x="349338" y="993419"/>
                </a:lnTo>
                <a:lnTo>
                  <a:pt x="344932" y="998601"/>
                </a:lnTo>
                <a:lnTo>
                  <a:pt x="321957" y="1007313"/>
                </a:lnTo>
                <a:lnTo>
                  <a:pt x="302602" y="1013828"/>
                </a:lnTo>
                <a:lnTo>
                  <a:pt x="287172" y="1018082"/>
                </a:lnTo>
                <a:lnTo>
                  <a:pt x="275945" y="1020025"/>
                </a:lnTo>
                <a:lnTo>
                  <a:pt x="268693" y="1014234"/>
                </a:lnTo>
                <a:lnTo>
                  <a:pt x="262623" y="1010551"/>
                </a:lnTo>
                <a:lnTo>
                  <a:pt x="256540" y="1008341"/>
                </a:lnTo>
                <a:lnTo>
                  <a:pt x="249288" y="1006957"/>
                </a:lnTo>
                <a:lnTo>
                  <a:pt x="249288" y="1011656"/>
                </a:lnTo>
                <a:lnTo>
                  <a:pt x="245630" y="1011656"/>
                </a:lnTo>
                <a:lnTo>
                  <a:pt x="245110" y="1013752"/>
                </a:lnTo>
                <a:lnTo>
                  <a:pt x="244068" y="1015326"/>
                </a:lnTo>
                <a:lnTo>
                  <a:pt x="240931" y="1016889"/>
                </a:lnTo>
                <a:lnTo>
                  <a:pt x="241820" y="1020025"/>
                </a:lnTo>
                <a:lnTo>
                  <a:pt x="241922" y="1021080"/>
                </a:lnTo>
                <a:lnTo>
                  <a:pt x="241503" y="1025245"/>
                </a:lnTo>
                <a:lnTo>
                  <a:pt x="241401" y="1028382"/>
                </a:lnTo>
                <a:lnTo>
                  <a:pt x="240931" y="1033614"/>
                </a:lnTo>
                <a:lnTo>
                  <a:pt x="239890" y="1037272"/>
                </a:lnTo>
                <a:lnTo>
                  <a:pt x="241973" y="1043025"/>
                </a:lnTo>
                <a:lnTo>
                  <a:pt x="242493" y="1044067"/>
                </a:lnTo>
                <a:lnTo>
                  <a:pt x="250329" y="1051382"/>
                </a:lnTo>
                <a:lnTo>
                  <a:pt x="257644" y="1058697"/>
                </a:lnTo>
                <a:lnTo>
                  <a:pt x="290576" y="1086396"/>
                </a:lnTo>
                <a:lnTo>
                  <a:pt x="297802" y="1084795"/>
                </a:lnTo>
                <a:lnTo>
                  <a:pt x="303707" y="1079080"/>
                </a:lnTo>
                <a:lnTo>
                  <a:pt x="309321" y="1067879"/>
                </a:lnTo>
                <a:lnTo>
                  <a:pt x="315671" y="1049820"/>
                </a:lnTo>
                <a:lnTo>
                  <a:pt x="327317" y="1032510"/>
                </a:lnTo>
                <a:lnTo>
                  <a:pt x="336372" y="1021080"/>
                </a:lnTo>
                <a:lnTo>
                  <a:pt x="337477" y="1020025"/>
                </a:lnTo>
                <a:lnTo>
                  <a:pt x="345135" y="1012774"/>
                </a:lnTo>
                <a:lnTo>
                  <a:pt x="355917" y="1004862"/>
                </a:lnTo>
                <a:lnTo>
                  <a:pt x="361137" y="1005916"/>
                </a:lnTo>
                <a:lnTo>
                  <a:pt x="369506" y="1016889"/>
                </a:lnTo>
                <a:lnTo>
                  <a:pt x="375246" y="1025245"/>
                </a:lnTo>
                <a:lnTo>
                  <a:pt x="377342" y="1030478"/>
                </a:lnTo>
                <a:lnTo>
                  <a:pt x="377266" y="1037272"/>
                </a:lnTo>
                <a:lnTo>
                  <a:pt x="361683" y="1084008"/>
                </a:lnTo>
                <a:lnTo>
                  <a:pt x="332905" y="1137246"/>
                </a:lnTo>
                <a:lnTo>
                  <a:pt x="293408" y="1191641"/>
                </a:lnTo>
                <a:lnTo>
                  <a:pt x="252145" y="1235163"/>
                </a:lnTo>
                <a:lnTo>
                  <a:pt x="208546" y="1272120"/>
                </a:lnTo>
                <a:lnTo>
                  <a:pt x="185534" y="1287614"/>
                </a:lnTo>
                <a:lnTo>
                  <a:pt x="185013" y="1287614"/>
                </a:lnTo>
                <a:lnTo>
                  <a:pt x="181876" y="1290751"/>
                </a:lnTo>
                <a:lnTo>
                  <a:pt x="227342" y="1276642"/>
                </a:lnTo>
                <a:lnTo>
                  <a:pt x="243547" y="1269326"/>
                </a:lnTo>
                <a:lnTo>
                  <a:pt x="245630" y="1270368"/>
                </a:lnTo>
                <a:lnTo>
                  <a:pt x="247942" y="1269326"/>
                </a:lnTo>
                <a:lnTo>
                  <a:pt x="254635" y="1266329"/>
                </a:lnTo>
                <a:lnTo>
                  <a:pt x="261632" y="1263053"/>
                </a:lnTo>
                <a:lnTo>
                  <a:pt x="268338" y="1259789"/>
                </a:lnTo>
                <a:lnTo>
                  <a:pt x="276479" y="1255737"/>
                </a:lnTo>
                <a:lnTo>
                  <a:pt x="280657" y="1254696"/>
                </a:lnTo>
                <a:lnTo>
                  <a:pt x="317042" y="1228432"/>
                </a:lnTo>
                <a:lnTo>
                  <a:pt x="359359" y="1186307"/>
                </a:lnTo>
                <a:lnTo>
                  <a:pt x="390842" y="1144993"/>
                </a:lnTo>
                <a:lnTo>
                  <a:pt x="413600" y="1106741"/>
                </a:lnTo>
                <a:lnTo>
                  <a:pt x="419608" y="1096200"/>
                </a:lnTo>
                <a:lnTo>
                  <a:pt x="423151" y="1090180"/>
                </a:lnTo>
                <a:lnTo>
                  <a:pt x="426491" y="1084795"/>
                </a:lnTo>
                <a:lnTo>
                  <a:pt x="431330" y="1077175"/>
                </a:lnTo>
                <a:lnTo>
                  <a:pt x="434378" y="1070991"/>
                </a:lnTo>
                <a:lnTo>
                  <a:pt x="435965" y="1065580"/>
                </a:lnTo>
                <a:lnTo>
                  <a:pt x="436410" y="1060272"/>
                </a:lnTo>
                <a:close/>
              </a:path>
              <a:path w="469900" h="2744470">
                <a:moveTo>
                  <a:pt x="441629" y="117589"/>
                </a:moveTo>
                <a:lnTo>
                  <a:pt x="410400" y="146977"/>
                </a:lnTo>
                <a:lnTo>
                  <a:pt x="343306" y="199402"/>
                </a:lnTo>
                <a:lnTo>
                  <a:pt x="296849" y="231584"/>
                </a:lnTo>
                <a:lnTo>
                  <a:pt x="250012" y="261124"/>
                </a:lnTo>
                <a:lnTo>
                  <a:pt x="202780" y="287972"/>
                </a:lnTo>
                <a:lnTo>
                  <a:pt x="165150" y="306654"/>
                </a:lnTo>
                <a:lnTo>
                  <a:pt x="144767" y="312013"/>
                </a:lnTo>
                <a:lnTo>
                  <a:pt x="140068" y="312013"/>
                </a:lnTo>
                <a:lnTo>
                  <a:pt x="134835" y="310959"/>
                </a:lnTo>
                <a:lnTo>
                  <a:pt x="131178" y="309397"/>
                </a:lnTo>
                <a:lnTo>
                  <a:pt x="118833" y="304317"/>
                </a:lnTo>
                <a:lnTo>
                  <a:pt x="107657" y="298551"/>
                </a:lnTo>
                <a:lnTo>
                  <a:pt x="97663" y="292201"/>
                </a:lnTo>
                <a:lnTo>
                  <a:pt x="88849" y="285356"/>
                </a:lnTo>
                <a:lnTo>
                  <a:pt x="86220" y="293192"/>
                </a:lnTo>
                <a:lnTo>
                  <a:pt x="85242" y="298551"/>
                </a:lnTo>
                <a:lnTo>
                  <a:pt x="85178" y="302082"/>
                </a:lnTo>
                <a:lnTo>
                  <a:pt x="87477" y="313512"/>
                </a:lnTo>
                <a:lnTo>
                  <a:pt x="93738" y="325729"/>
                </a:lnTo>
                <a:lnTo>
                  <a:pt x="103047" y="337350"/>
                </a:lnTo>
                <a:lnTo>
                  <a:pt x="114452" y="347027"/>
                </a:lnTo>
                <a:lnTo>
                  <a:pt x="119151" y="350164"/>
                </a:lnTo>
                <a:lnTo>
                  <a:pt x="122288" y="352780"/>
                </a:lnTo>
                <a:lnTo>
                  <a:pt x="122809" y="353301"/>
                </a:lnTo>
                <a:lnTo>
                  <a:pt x="130416" y="368134"/>
                </a:lnTo>
                <a:lnTo>
                  <a:pt x="134645" y="375970"/>
                </a:lnTo>
                <a:lnTo>
                  <a:pt x="167754" y="389356"/>
                </a:lnTo>
                <a:lnTo>
                  <a:pt x="175729" y="388531"/>
                </a:lnTo>
                <a:lnTo>
                  <a:pt x="182587" y="385953"/>
                </a:lnTo>
                <a:lnTo>
                  <a:pt x="188556" y="381419"/>
                </a:lnTo>
                <a:lnTo>
                  <a:pt x="193890" y="374726"/>
                </a:lnTo>
                <a:lnTo>
                  <a:pt x="202158" y="365391"/>
                </a:lnTo>
                <a:lnTo>
                  <a:pt x="209435" y="358521"/>
                </a:lnTo>
                <a:lnTo>
                  <a:pt x="218884" y="351650"/>
                </a:lnTo>
                <a:lnTo>
                  <a:pt x="233616" y="342328"/>
                </a:lnTo>
                <a:lnTo>
                  <a:pt x="246126" y="333946"/>
                </a:lnTo>
                <a:lnTo>
                  <a:pt x="278815" y="309168"/>
                </a:lnTo>
                <a:lnTo>
                  <a:pt x="323075" y="272719"/>
                </a:lnTo>
                <a:lnTo>
                  <a:pt x="358724" y="238912"/>
                </a:lnTo>
                <a:lnTo>
                  <a:pt x="382041" y="211137"/>
                </a:lnTo>
                <a:lnTo>
                  <a:pt x="392315" y="198526"/>
                </a:lnTo>
                <a:lnTo>
                  <a:pt x="403479" y="183565"/>
                </a:lnTo>
                <a:lnTo>
                  <a:pt x="415417" y="166446"/>
                </a:lnTo>
                <a:lnTo>
                  <a:pt x="428040" y="147383"/>
                </a:lnTo>
                <a:lnTo>
                  <a:pt x="429615" y="142671"/>
                </a:lnTo>
                <a:lnTo>
                  <a:pt x="441629" y="117589"/>
                </a:lnTo>
                <a:close/>
              </a:path>
              <a:path w="469900" h="2744470">
                <a:moveTo>
                  <a:pt x="442671" y="2567838"/>
                </a:moveTo>
                <a:lnTo>
                  <a:pt x="436130" y="2527795"/>
                </a:lnTo>
                <a:lnTo>
                  <a:pt x="405104" y="2483066"/>
                </a:lnTo>
                <a:lnTo>
                  <a:pt x="371589" y="2452852"/>
                </a:lnTo>
                <a:lnTo>
                  <a:pt x="324700" y="2430665"/>
                </a:lnTo>
                <a:lnTo>
                  <a:pt x="306793" y="2428290"/>
                </a:lnTo>
                <a:lnTo>
                  <a:pt x="306793" y="2431948"/>
                </a:lnTo>
                <a:lnTo>
                  <a:pt x="310451" y="2433523"/>
                </a:lnTo>
                <a:lnTo>
                  <a:pt x="312013" y="2434564"/>
                </a:lnTo>
                <a:lnTo>
                  <a:pt x="345859" y="2477884"/>
                </a:lnTo>
                <a:lnTo>
                  <a:pt x="365963" y="2512999"/>
                </a:lnTo>
                <a:lnTo>
                  <a:pt x="373684" y="2534386"/>
                </a:lnTo>
                <a:lnTo>
                  <a:pt x="373684" y="2538044"/>
                </a:lnTo>
                <a:lnTo>
                  <a:pt x="362623" y="2547696"/>
                </a:lnTo>
                <a:lnTo>
                  <a:pt x="347941" y="2556802"/>
                </a:lnTo>
                <a:lnTo>
                  <a:pt x="327964" y="2566200"/>
                </a:lnTo>
                <a:lnTo>
                  <a:pt x="301040" y="2576715"/>
                </a:lnTo>
                <a:lnTo>
                  <a:pt x="314109" y="2576715"/>
                </a:lnTo>
                <a:lnTo>
                  <a:pt x="334492" y="2574633"/>
                </a:lnTo>
                <a:lnTo>
                  <a:pt x="338150" y="2574633"/>
                </a:lnTo>
                <a:lnTo>
                  <a:pt x="382219" y="2580233"/>
                </a:lnTo>
                <a:lnTo>
                  <a:pt x="413397" y="2598140"/>
                </a:lnTo>
                <a:lnTo>
                  <a:pt x="417055" y="2599715"/>
                </a:lnTo>
                <a:lnTo>
                  <a:pt x="423862" y="2599715"/>
                </a:lnTo>
                <a:lnTo>
                  <a:pt x="428040" y="2598674"/>
                </a:lnTo>
                <a:lnTo>
                  <a:pt x="442239" y="2574633"/>
                </a:lnTo>
                <a:lnTo>
                  <a:pt x="442671" y="2567838"/>
                </a:lnTo>
                <a:close/>
              </a:path>
              <a:path w="469900" h="2744470">
                <a:moveTo>
                  <a:pt x="463067" y="475500"/>
                </a:moveTo>
                <a:lnTo>
                  <a:pt x="436410" y="433692"/>
                </a:lnTo>
                <a:lnTo>
                  <a:pt x="389369" y="424281"/>
                </a:lnTo>
                <a:lnTo>
                  <a:pt x="383095" y="424281"/>
                </a:lnTo>
                <a:lnTo>
                  <a:pt x="377875" y="424802"/>
                </a:lnTo>
                <a:lnTo>
                  <a:pt x="384136" y="431596"/>
                </a:lnTo>
                <a:lnTo>
                  <a:pt x="384670" y="431596"/>
                </a:lnTo>
                <a:lnTo>
                  <a:pt x="394589" y="438912"/>
                </a:lnTo>
                <a:lnTo>
                  <a:pt x="401383" y="443611"/>
                </a:lnTo>
                <a:lnTo>
                  <a:pt x="407136" y="448322"/>
                </a:lnTo>
                <a:lnTo>
                  <a:pt x="412216" y="452843"/>
                </a:lnTo>
                <a:lnTo>
                  <a:pt x="429514" y="468464"/>
                </a:lnTo>
                <a:lnTo>
                  <a:pt x="439928" y="477075"/>
                </a:lnTo>
                <a:lnTo>
                  <a:pt x="446227" y="480593"/>
                </a:lnTo>
                <a:lnTo>
                  <a:pt x="451561" y="481253"/>
                </a:lnTo>
                <a:lnTo>
                  <a:pt x="457835" y="481253"/>
                </a:lnTo>
                <a:lnTo>
                  <a:pt x="463067" y="475500"/>
                </a:lnTo>
                <a:close/>
              </a:path>
              <a:path w="469900" h="2744470">
                <a:moveTo>
                  <a:pt x="469861" y="2390660"/>
                </a:moveTo>
                <a:lnTo>
                  <a:pt x="445693" y="2358733"/>
                </a:lnTo>
                <a:lnTo>
                  <a:pt x="405561" y="2345715"/>
                </a:lnTo>
                <a:lnTo>
                  <a:pt x="402958" y="2345715"/>
                </a:lnTo>
                <a:lnTo>
                  <a:pt x="400342" y="2346236"/>
                </a:lnTo>
                <a:lnTo>
                  <a:pt x="396163" y="2346236"/>
                </a:lnTo>
                <a:lnTo>
                  <a:pt x="425475" y="2379611"/>
                </a:lnTo>
                <a:lnTo>
                  <a:pt x="457073" y="2403449"/>
                </a:lnTo>
                <a:lnTo>
                  <a:pt x="460438" y="2404249"/>
                </a:lnTo>
                <a:lnTo>
                  <a:pt x="465150" y="2404249"/>
                </a:lnTo>
                <a:lnTo>
                  <a:pt x="469861" y="2397455"/>
                </a:lnTo>
                <a:lnTo>
                  <a:pt x="469861" y="239066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847903" y="4495852"/>
            <a:ext cx="457834" cy="907558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0047188" y="413066"/>
            <a:ext cx="0" cy="1016635"/>
          </a:xfrm>
          <a:custGeom>
            <a:avLst/>
            <a:gdLst/>
            <a:ahLst/>
            <a:cxnLst/>
            <a:rect l="l" t="t" r="r" b="b"/>
            <a:pathLst>
              <a:path w="0" h="1016635">
                <a:moveTo>
                  <a:pt x="0" y="0"/>
                </a:moveTo>
                <a:lnTo>
                  <a:pt x="0" y="1016177"/>
                </a:lnTo>
              </a:path>
            </a:pathLst>
          </a:custGeom>
          <a:ln w="48387">
            <a:solidFill>
              <a:srgbClr val="22171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0047188" y="5668124"/>
            <a:ext cx="0" cy="1016635"/>
          </a:xfrm>
          <a:custGeom>
            <a:avLst/>
            <a:gdLst/>
            <a:ahLst/>
            <a:cxnLst/>
            <a:rect l="l" t="t" r="r" b="b"/>
            <a:pathLst>
              <a:path w="0" h="1016634">
                <a:moveTo>
                  <a:pt x="0" y="0"/>
                </a:moveTo>
                <a:lnTo>
                  <a:pt x="0" y="1016165"/>
                </a:lnTo>
              </a:path>
            </a:pathLst>
          </a:custGeom>
          <a:ln w="48387">
            <a:solidFill>
              <a:srgbClr val="22171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16866" y="1033057"/>
            <a:ext cx="275596" cy="217928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18731" y="3238552"/>
            <a:ext cx="287134" cy="545019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232101" y="996273"/>
            <a:ext cx="229870" cy="278130"/>
          </a:xfrm>
          <a:custGeom>
            <a:avLst/>
            <a:gdLst/>
            <a:ahLst/>
            <a:cxnLst/>
            <a:rect l="l" t="t" r="r" b="b"/>
            <a:pathLst>
              <a:path w="229869" h="278130">
                <a:moveTo>
                  <a:pt x="93738" y="191770"/>
                </a:moveTo>
                <a:lnTo>
                  <a:pt x="112115" y="226060"/>
                </a:lnTo>
                <a:lnTo>
                  <a:pt x="118994" y="231140"/>
                </a:lnTo>
                <a:lnTo>
                  <a:pt x="127949" y="238760"/>
                </a:lnTo>
                <a:lnTo>
                  <a:pt x="136147" y="246380"/>
                </a:lnTo>
                <a:lnTo>
                  <a:pt x="140754" y="248920"/>
                </a:lnTo>
                <a:lnTo>
                  <a:pt x="149478" y="254000"/>
                </a:lnTo>
                <a:lnTo>
                  <a:pt x="153530" y="257810"/>
                </a:lnTo>
                <a:lnTo>
                  <a:pt x="167976" y="265430"/>
                </a:lnTo>
                <a:lnTo>
                  <a:pt x="181282" y="273050"/>
                </a:lnTo>
                <a:lnTo>
                  <a:pt x="192545" y="276860"/>
                </a:lnTo>
                <a:lnTo>
                  <a:pt x="200863" y="278130"/>
                </a:lnTo>
                <a:lnTo>
                  <a:pt x="206781" y="278130"/>
                </a:lnTo>
                <a:lnTo>
                  <a:pt x="225439" y="237490"/>
                </a:lnTo>
                <a:lnTo>
                  <a:pt x="225666" y="229870"/>
                </a:lnTo>
                <a:lnTo>
                  <a:pt x="170877" y="229870"/>
                </a:lnTo>
                <a:lnTo>
                  <a:pt x="162013" y="228600"/>
                </a:lnTo>
                <a:lnTo>
                  <a:pt x="152330" y="227330"/>
                </a:lnTo>
                <a:lnTo>
                  <a:pt x="142938" y="224790"/>
                </a:lnTo>
                <a:lnTo>
                  <a:pt x="130869" y="222250"/>
                </a:lnTo>
                <a:lnTo>
                  <a:pt x="122070" y="219710"/>
                </a:lnTo>
                <a:lnTo>
                  <a:pt x="114908" y="215900"/>
                </a:lnTo>
                <a:lnTo>
                  <a:pt x="107746" y="209550"/>
                </a:lnTo>
                <a:lnTo>
                  <a:pt x="101206" y="204470"/>
                </a:lnTo>
                <a:lnTo>
                  <a:pt x="98717" y="200660"/>
                </a:lnTo>
                <a:lnTo>
                  <a:pt x="93738" y="191770"/>
                </a:lnTo>
                <a:close/>
              </a:path>
              <a:path w="229869" h="278130">
                <a:moveTo>
                  <a:pt x="9347" y="68580"/>
                </a:moveTo>
                <a:lnTo>
                  <a:pt x="2184" y="68580"/>
                </a:lnTo>
                <a:lnTo>
                  <a:pt x="0" y="69850"/>
                </a:lnTo>
                <a:lnTo>
                  <a:pt x="5645" y="78740"/>
                </a:lnTo>
                <a:lnTo>
                  <a:pt x="8953" y="87630"/>
                </a:lnTo>
                <a:lnTo>
                  <a:pt x="10508" y="97790"/>
                </a:lnTo>
                <a:lnTo>
                  <a:pt x="10670" y="104140"/>
                </a:lnTo>
                <a:lnTo>
                  <a:pt x="10779" y="123190"/>
                </a:lnTo>
                <a:lnTo>
                  <a:pt x="10429" y="134620"/>
                </a:lnTo>
                <a:lnTo>
                  <a:pt x="9846" y="144780"/>
                </a:lnTo>
                <a:lnTo>
                  <a:pt x="6888" y="177800"/>
                </a:lnTo>
                <a:lnTo>
                  <a:pt x="6266" y="185420"/>
                </a:lnTo>
                <a:lnTo>
                  <a:pt x="6222" y="194310"/>
                </a:lnTo>
                <a:lnTo>
                  <a:pt x="6845" y="196850"/>
                </a:lnTo>
                <a:lnTo>
                  <a:pt x="6845" y="198120"/>
                </a:lnTo>
                <a:lnTo>
                  <a:pt x="6222" y="201930"/>
                </a:lnTo>
                <a:lnTo>
                  <a:pt x="2806" y="204470"/>
                </a:lnTo>
                <a:lnTo>
                  <a:pt x="1244" y="207010"/>
                </a:lnTo>
                <a:lnTo>
                  <a:pt x="1244" y="209550"/>
                </a:lnTo>
                <a:lnTo>
                  <a:pt x="2806" y="215900"/>
                </a:lnTo>
                <a:lnTo>
                  <a:pt x="8407" y="233680"/>
                </a:lnTo>
                <a:lnTo>
                  <a:pt x="8712" y="234950"/>
                </a:lnTo>
                <a:lnTo>
                  <a:pt x="12458" y="241300"/>
                </a:lnTo>
                <a:lnTo>
                  <a:pt x="14630" y="245110"/>
                </a:lnTo>
                <a:lnTo>
                  <a:pt x="15874" y="248920"/>
                </a:lnTo>
                <a:lnTo>
                  <a:pt x="17754" y="254000"/>
                </a:lnTo>
                <a:lnTo>
                  <a:pt x="19303" y="255270"/>
                </a:lnTo>
                <a:lnTo>
                  <a:pt x="31762" y="255270"/>
                </a:lnTo>
                <a:lnTo>
                  <a:pt x="33947" y="251460"/>
                </a:lnTo>
                <a:lnTo>
                  <a:pt x="33947" y="232410"/>
                </a:lnTo>
                <a:lnTo>
                  <a:pt x="34251" y="229870"/>
                </a:lnTo>
                <a:lnTo>
                  <a:pt x="34569" y="226060"/>
                </a:lnTo>
                <a:lnTo>
                  <a:pt x="35738" y="200660"/>
                </a:lnTo>
                <a:lnTo>
                  <a:pt x="36863" y="184150"/>
                </a:lnTo>
                <a:lnTo>
                  <a:pt x="38162" y="168910"/>
                </a:lnTo>
                <a:lnTo>
                  <a:pt x="39547" y="158750"/>
                </a:lnTo>
                <a:lnTo>
                  <a:pt x="41422" y="148590"/>
                </a:lnTo>
                <a:lnTo>
                  <a:pt x="43880" y="133350"/>
                </a:lnTo>
                <a:lnTo>
                  <a:pt x="44526" y="128270"/>
                </a:lnTo>
                <a:lnTo>
                  <a:pt x="44526" y="127000"/>
                </a:lnTo>
                <a:lnTo>
                  <a:pt x="47332" y="115570"/>
                </a:lnTo>
                <a:lnTo>
                  <a:pt x="47332" y="107950"/>
                </a:lnTo>
                <a:lnTo>
                  <a:pt x="44526" y="101600"/>
                </a:lnTo>
                <a:lnTo>
                  <a:pt x="37680" y="92710"/>
                </a:lnTo>
                <a:lnTo>
                  <a:pt x="31445" y="83820"/>
                </a:lnTo>
                <a:lnTo>
                  <a:pt x="26466" y="78740"/>
                </a:lnTo>
                <a:lnTo>
                  <a:pt x="11214" y="69850"/>
                </a:lnTo>
                <a:lnTo>
                  <a:pt x="9347" y="68580"/>
                </a:lnTo>
                <a:close/>
              </a:path>
              <a:path w="229869" h="278130">
                <a:moveTo>
                  <a:pt x="207668" y="71120"/>
                </a:moveTo>
                <a:lnTo>
                  <a:pt x="165049" y="71120"/>
                </a:lnTo>
                <a:lnTo>
                  <a:pt x="170649" y="72390"/>
                </a:lnTo>
                <a:lnTo>
                  <a:pt x="177507" y="77470"/>
                </a:lnTo>
                <a:lnTo>
                  <a:pt x="189382" y="114300"/>
                </a:lnTo>
                <a:lnTo>
                  <a:pt x="193033" y="171450"/>
                </a:lnTo>
                <a:lnTo>
                  <a:pt x="193328" y="193040"/>
                </a:lnTo>
                <a:lnTo>
                  <a:pt x="193203" y="198120"/>
                </a:lnTo>
                <a:lnTo>
                  <a:pt x="183730" y="229870"/>
                </a:lnTo>
                <a:lnTo>
                  <a:pt x="225666" y="229870"/>
                </a:lnTo>
                <a:lnTo>
                  <a:pt x="225621" y="219710"/>
                </a:lnTo>
                <a:lnTo>
                  <a:pt x="224776" y="187960"/>
                </a:lnTo>
                <a:lnTo>
                  <a:pt x="224542" y="175260"/>
                </a:lnTo>
                <a:lnTo>
                  <a:pt x="224428" y="167640"/>
                </a:lnTo>
                <a:lnTo>
                  <a:pt x="224302" y="154940"/>
                </a:lnTo>
                <a:lnTo>
                  <a:pt x="224352" y="119380"/>
                </a:lnTo>
                <a:lnTo>
                  <a:pt x="224493" y="114300"/>
                </a:lnTo>
                <a:lnTo>
                  <a:pt x="224877" y="109220"/>
                </a:lnTo>
                <a:lnTo>
                  <a:pt x="225463" y="106680"/>
                </a:lnTo>
                <a:lnTo>
                  <a:pt x="229831" y="96520"/>
                </a:lnTo>
                <a:lnTo>
                  <a:pt x="229831" y="95250"/>
                </a:lnTo>
                <a:lnTo>
                  <a:pt x="227713" y="88900"/>
                </a:lnTo>
                <a:lnTo>
                  <a:pt x="222003" y="82550"/>
                </a:lnTo>
                <a:lnTo>
                  <a:pt x="213667" y="74930"/>
                </a:lnTo>
                <a:lnTo>
                  <a:pt x="207668" y="71120"/>
                </a:lnTo>
                <a:close/>
              </a:path>
              <a:path w="229869" h="278130">
                <a:moveTo>
                  <a:pt x="182138" y="144780"/>
                </a:moveTo>
                <a:lnTo>
                  <a:pt x="117716" y="144780"/>
                </a:lnTo>
                <a:lnTo>
                  <a:pt x="124256" y="147320"/>
                </a:lnTo>
                <a:lnTo>
                  <a:pt x="130797" y="148590"/>
                </a:lnTo>
                <a:lnTo>
                  <a:pt x="137642" y="151130"/>
                </a:lnTo>
                <a:lnTo>
                  <a:pt x="139509" y="152400"/>
                </a:lnTo>
                <a:lnTo>
                  <a:pt x="145122" y="157480"/>
                </a:lnTo>
                <a:lnTo>
                  <a:pt x="135008" y="167640"/>
                </a:lnTo>
                <a:lnTo>
                  <a:pt x="126822" y="175260"/>
                </a:lnTo>
                <a:lnTo>
                  <a:pt x="119455" y="181610"/>
                </a:lnTo>
                <a:lnTo>
                  <a:pt x="111798" y="186690"/>
                </a:lnTo>
                <a:lnTo>
                  <a:pt x="110553" y="186690"/>
                </a:lnTo>
                <a:lnTo>
                  <a:pt x="109613" y="187960"/>
                </a:lnTo>
                <a:lnTo>
                  <a:pt x="108064" y="187960"/>
                </a:lnTo>
                <a:lnTo>
                  <a:pt x="107441" y="189230"/>
                </a:lnTo>
                <a:lnTo>
                  <a:pt x="107124" y="189230"/>
                </a:lnTo>
                <a:lnTo>
                  <a:pt x="103085" y="190500"/>
                </a:lnTo>
                <a:lnTo>
                  <a:pt x="100583" y="193040"/>
                </a:lnTo>
                <a:lnTo>
                  <a:pt x="107124" y="191770"/>
                </a:lnTo>
                <a:lnTo>
                  <a:pt x="108991" y="190500"/>
                </a:lnTo>
                <a:lnTo>
                  <a:pt x="119887" y="186690"/>
                </a:lnTo>
                <a:lnTo>
                  <a:pt x="125183" y="185420"/>
                </a:lnTo>
                <a:lnTo>
                  <a:pt x="135775" y="181610"/>
                </a:lnTo>
                <a:lnTo>
                  <a:pt x="142835" y="180340"/>
                </a:lnTo>
                <a:lnTo>
                  <a:pt x="150452" y="177800"/>
                </a:lnTo>
                <a:lnTo>
                  <a:pt x="158594" y="175260"/>
                </a:lnTo>
                <a:lnTo>
                  <a:pt x="167233" y="172720"/>
                </a:lnTo>
                <a:lnTo>
                  <a:pt x="179057" y="170180"/>
                </a:lnTo>
                <a:lnTo>
                  <a:pt x="183426" y="168910"/>
                </a:lnTo>
                <a:lnTo>
                  <a:pt x="187159" y="163830"/>
                </a:lnTo>
                <a:lnTo>
                  <a:pt x="187159" y="157480"/>
                </a:lnTo>
                <a:lnTo>
                  <a:pt x="185860" y="151130"/>
                </a:lnTo>
                <a:lnTo>
                  <a:pt x="182138" y="144780"/>
                </a:lnTo>
                <a:close/>
              </a:path>
              <a:path w="229869" h="278130">
                <a:moveTo>
                  <a:pt x="128221" y="88900"/>
                </a:moveTo>
                <a:lnTo>
                  <a:pt x="96532" y="88900"/>
                </a:lnTo>
                <a:lnTo>
                  <a:pt x="92909" y="107950"/>
                </a:lnTo>
                <a:lnTo>
                  <a:pt x="89723" y="119380"/>
                </a:lnTo>
                <a:lnTo>
                  <a:pt x="85897" y="127000"/>
                </a:lnTo>
                <a:lnTo>
                  <a:pt x="80352" y="134620"/>
                </a:lnTo>
                <a:lnTo>
                  <a:pt x="71005" y="140970"/>
                </a:lnTo>
                <a:lnTo>
                  <a:pt x="68198" y="143510"/>
                </a:lnTo>
                <a:lnTo>
                  <a:pt x="63525" y="151130"/>
                </a:lnTo>
                <a:lnTo>
                  <a:pt x="59474" y="158750"/>
                </a:lnTo>
                <a:lnTo>
                  <a:pt x="57619" y="162560"/>
                </a:lnTo>
                <a:lnTo>
                  <a:pt x="57619" y="170180"/>
                </a:lnTo>
                <a:lnTo>
                  <a:pt x="63525" y="177800"/>
                </a:lnTo>
                <a:lnTo>
                  <a:pt x="68503" y="177800"/>
                </a:lnTo>
                <a:lnTo>
                  <a:pt x="72078" y="176530"/>
                </a:lnTo>
                <a:lnTo>
                  <a:pt x="76761" y="173990"/>
                </a:lnTo>
                <a:lnTo>
                  <a:pt x="82612" y="168910"/>
                </a:lnTo>
                <a:lnTo>
                  <a:pt x="89687" y="160020"/>
                </a:lnTo>
                <a:lnTo>
                  <a:pt x="90309" y="160020"/>
                </a:lnTo>
                <a:lnTo>
                  <a:pt x="94665" y="154940"/>
                </a:lnTo>
                <a:lnTo>
                  <a:pt x="102146" y="148590"/>
                </a:lnTo>
                <a:lnTo>
                  <a:pt x="103390" y="147320"/>
                </a:lnTo>
                <a:lnTo>
                  <a:pt x="111175" y="144780"/>
                </a:lnTo>
                <a:lnTo>
                  <a:pt x="182138" y="144780"/>
                </a:lnTo>
                <a:lnTo>
                  <a:pt x="176256" y="139700"/>
                </a:lnTo>
                <a:lnTo>
                  <a:pt x="168478" y="134620"/>
                </a:lnTo>
                <a:lnTo>
                  <a:pt x="164426" y="132080"/>
                </a:lnTo>
                <a:lnTo>
                  <a:pt x="161937" y="130810"/>
                </a:lnTo>
                <a:lnTo>
                  <a:pt x="160997" y="129540"/>
                </a:lnTo>
                <a:lnTo>
                  <a:pt x="157886" y="125730"/>
                </a:lnTo>
                <a:lnTo>
                  <a:pt x="144183" y="125730"/>
                </a:lnTo>
                <a:lnTo>
                  <a:pt x="140144" y="124460"/>
                </a:lnTo>
                <a:lnTo>
                  <a:pt x="132664" y="123190"/>
                </a:lnTo>
                <a:lnTo>
                  <a:pt x="128295" y="121920"/>
                </a:lnTo>
                <a:lnTo>
                  <a:pt x="114909" y="121920"/>
                </a:lnTo>
                <a:lnTo>
                  <a:pt x="119026" y="113030"/>
                </a:lnTo>
                <a:lnTo>
                  <a:pt x="122850" y="104140"/>
                </a:lnTo>
                <a:lnTo>
                  <a:pt x="126907" y="92710"/>
                </a:lnTo>
                <a:lnTo>
                  <a:pt x="128221" y="88900"/>
                </a:lnTo>
                <a:close/>
              </a:path>
              <a:path w="229869" h="278130">
                <a:moveTo>
                  <a:pt x="139110" y="20320"/>
                </a:moveTo>
                <a:lnTo>
                  <a:pt x="101828" y="20320"/>
                </a:lnTo>
                <a:lnTo>
                  <a:pt x="103390" y="24130"/>
                </a:lnTo>
                <a:lnTo>
                  <a:pt x="103390" y="48260"/>
                </a:lnTo>
                <a:lnTo>
                  <a:pt x="101828" y="62230"/>
                </a:lnTo>
                <a:lnTo>
                  <a:pt x="99339" y="63500"/>
                </a:lnTo>
                <a:lnTo>
                  <a:pt x="96850" y="63500"/>
                </a:lnTo>
                <a:lnTo>
                  <a:pt x="90309" y="66040"/>
                </a:lnTo>
                <a:lnTo>
                  <a:pt x="83464" y="68580"/>
                </a:lnTo>
                <a:lnTo>
                  <a:pt x="76301" y="71120"/>
                </a:lnTo>
                <a:lnTo>
                  <a:pt x="68198" y="74930"/>
                </a:lnTo>
                <a:lnTo>
                  <a:pt x="60731" y="77470"/>
                </a:lnTo>
                <a:lnTo>
                  <a:pt x="55740" y="78740"/>
                </a:lnTo>
                <a:lnTo>
                  <a:pt x="52006" y="81280"/>
                </a:lnTo>
                <a:lnTo>
                  <a:pt x="49517" y="82550"/>
                </a:lnTo>
                <a:lnTo>
                  <a:pt x="45770" y="85090"/>
                </a:lnTo>
                <a:lnTo>
                  <a:pt x="40170" y="85090"/>
                </a:lnTo>
                <a:lnTo>
                  <a:pt x="38303" y="86360"/>
                </a:lnTo>
                <a:lnTo>
                  <a:pt x="42659" y="87630"/>
                </a:lnTo>
                <a:lnTo>
                  <a:pt x="62280" y="92710"/>
                </a:lnTo>
                <a:lnTo>
                  <a:pt x="71005" y="95250"/>
                </a:lnTo>
                <a:lnTo>
                  <a:pt x="81279" y="95250"/>
                </a:lnTo>
                <a:lnTo>
                  <a:pt x="86258" y="93980"/>
                </a:lnTo>
                <a:lnTo>
                  <a:pt x="96532" y="88900"/>
                </a:lnTo>
                <a:lnTo>
                  <a:pt x="128221" y="88900"/>
                </a:lnTo>
                <a:lnTo>
                  <a:pt x="131724" y="78740"/>
                </a:lnTo>
                <a:lnTo>
                  <a:pt x="132664" y="74930"/>
                </a:lnTo>
                <a:lnTo>
                  <a:pt x="147608" y="72390"/>
                </a:lnTo>
                <a:lnTo>
                  <a:pt x="154206" y="71120"/>
                </a:lnTo>
                <a:lnTo>
                  <a:pt x="207668" y="71120"/>
                </a:lnTo>
                <a:lnTo>
                  <a:pt x="203669" y="68580"/>
                </a:lnTo>
                <a:lnTo>
                  <a:pt x="192009" y="62230"/>
                </a:lnTo>
                <a:lnTo>
                  <a:pt x="179997" y="58420"/>
                </a:lnTo>
                <a:lnTo>
                  <a:pt x="168451" y="55880"/>
                </a:lnTo>
                <a:lnTo>
                  <a:pt x="136397" y="55880"/>
                </a:lnTo>
                <a:lnTo>
                  <a:pt x="137642" y="54610"/>
                </a:lnTo>
                <a:lnTo>
                  <a:pt x="137642" y="53340"/>
                </a:lnTo>
                <a:lnTo>
                  <a:pt x="138582" y="48260"/>
                </a:lnTo>
                <a:lnTo>
                  <a:pt x="138582" y="46990"/>
                </a:lnTo>
                <a:lnTo>
                  <a:pt x="139509" y="43180"/>
                </a:lnTo>
                <a:lnTo>
                  <a:pt x="141376" y="38100"/>
                </a:lnTo>
                <a:lnTo>
                  <a:pt x="142620" y="33020"/>
                </a:lnTo>
                <a:lnTo>
                  <a:pt x="142620" y="30480"/>
                </a:lnTo>
                <a:lnTo>
                  <a:pt x="141527" y="24130"/>
                </a:lnTo>
                <a:lnTo>
                  <a:pt x="139110" y="20320"/>
                </a:lnTo>
                <a:close/>
              </a:path>
              <a:path w="229869" h="278130">
                <a:moveTo>
                  <a:pt x="158191" y="54610"/>
                </a:moveTo>
                <a:lnTo>
                  <a:pt x="144805" y="54610"/>
                </a:lnTo>
                <a:lnTo>
                  <a:pt x="136397" y="55880"/>
                </a:lnTo>
                <a:lnTo>
                  <a:pt x="168451" y="55880"/>
                </a:lnTo>
                <a:lnTo>
                  <a:pt x="158191" y="54610"/>
                </a:lnTo>
                <a:close/>
              </a:path>
              <a:path w="229869" h="278130">
                <a:moveTo>
                  <a:pt x="107441" y="0"/>
                </a:moveTo>
                <a:lnTo>
                  <a:pt x="100279" y="0"/>
                </a:lnTo>
                <a:lnTo>
                  <a:pt x="97789" y="1270"/>
                </a:lnTo>
                <a:lnTo>
                  <a:pt x="96227" y="2540"/>
                </a:lnTo>
                <a:lnTo>
                  <a:pt x="93738" y="5080"/>
                </a:lnTo>
                <a:lnTo>
                  <a:pt x="91554" y="13970"/>
                </a:lnTo>
                <a:lnTo>
                  <a:pt x="89687" y="16510"/>
                </a:lnTo>
                <a:lnTo>
                  <a:pt x="86880" y="21590"/>
                </a:lnTo>
                <a:lnTo>
                  <a:pt x="86880" y="22860"/>
                </a:lnTo>
                <a:lnTo>
                  <a:pt x="91554" y="22860"/>
                </a:lnTo>
                <a:lnTo>
                  <a:pt x="93738" y="21590"/>
                </a:lnTo>
                <a:lnTo>
                  <a:pt x="95288" y="20320"/>
                </a:lnTo>
                <a:lnTo>
                  <a:pt x="139110" y="20320"/>
                </a:lnTo>
                <a:lnTo>
                  <a:pt x="138304" y="19050"/>
                </a:lnTo>
                <a:lnTo>
                  <a:pt x="133035" y="13970"/>
                </a:lnTo>
                <a:lnTo>
                  <a:pt x="118643" y="3810"/>
                </a:lnTo>
                <a:lnTo>
                  <a:pt x="107441" y="0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225560" y="1307466"/>
            <a:ext cx="222351" cy="216738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248601" y="1605840"/>
            <a:ext cx="223291" cy="19649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241448" y="1842877"/>
            <a:ext cx="250380" cy="230136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214029" y="2152153"/>
            <a:ext cx="270510" cy="501015"/>
          </a:xfrm>
          <a:custGeom>
            <a:avLst/>
            <a:gdLst/>
            <a:ahLst/>
            <a:cxnLst/>
            <a:rect l="l" t="t" r="r" b="b"/>
            <a:pathLst>
              <a:path w="270510" h="501014">
                <a:moveTo>
                  <a:pt x="98729" y="107759"/>
                </a:moveTo>
                <a:lnTo>
                  <a:pt x="79108" y="76301"/>
                </a:lnTo>
                <a:lnTo>
                  <a:pt x="78486" y="75057"/>
                </a:lnTo>
                <a:lnTo>
                  <a:pt x="69761" y="62598"/>
                </a:lnTo>
                <a:lnTo>
                  <a:pt x="69138" y="61976"/>
                </a:lnTo>
                <a:lnTo>
                  <a:pt x="66954" y="59486"/>
                </a:lnTo>
                <a:lnTo>
                  <a:pt x="63538" y="57924"/>
                </a:lnTo>
                <a:lnTo>
                  <a:pt x="55435" y="57924"/>
                </a:lnTo>
                <a:lnTo>
                  <a:pt x="51701" y="61353"/>
                </a:lnTo>
                <a:lnTo>
                  <a:pt x="51079" y="66954"/>
                </a:lnTo>
                <a:lnTo>
                  <a:pt x="59169" y="76301"/>
                </a:lnTo>
                <a:lnTo>
                  <a:pt x="61976" y="81597"/>
                </a:lnTo>
                <a:lnTo>
                  <a:pt x="61976" y="87515"/>
                </a:lnTo>
                <a:lnTo>
                  <a:pt x="61264" y="94043"/>
                </a:lnTo>
                <a:lnTo>
                  <a:pt x="58864" y="102184"/>
                </a:lnTo>
                <a:lnTo>
                  <a:pt x="54356" y="112953"/>
                </a:lnTo>
                <a:lnTo>
                  <a:pt x="47345" y="127381"/>
                </a:lnTo>
                <a:lnTo>
                  <a:pt x="43434" y="135496"/>
                </a:lnTo>
                <a:lnTo>
                  <a:pt x="37617" y="147294"/>
                </a:lnTo>
                <a:lnTo>
                  <a:pt x="35826" y="151041"/>
                </a:lnTo>
                <a:lnTo>
                  <a:pt x="29273" y="165366"/>
                </a:lnTo>
                <a:lnTo>
                  <a:pt x="28968" y="165684"/>
                </a:lnTo>
                <a:lnTo>
                  <a:pt x="26162" y="170967"/>
                </a:lnTo>
                <a:lnTo>
                  <a:pt x="23672" y="166611"/>
                </a:lnTo>
                <a:lnTo>
                  <a:pt x="22733" y="164439"/>
                </a:lnTo>
                <a:lnTo>
                  <a:pt x="20256" y="156959"/>
                </a:lnTo>
                <a:lnTo>
                  <a:pt x="18999" y="162877"/>
                </a:lnTo>
                <a:lnTo>
                  <a:pt x="18376" y="170345"/>
                </a:lnTo>
                <a:lnTo>
                  <a:pt x="18072" y="172529"/>
                </a:lnTo>
                <a:lnTo>
                  <a:pt x="17741" y="175044"/>
                </a:lnTo>
                <a:lnTo>
                  <a:pt x="16205" y="181876"/>
                </a:lnTo>
                <a:lnTo>
                  <a:pt x="15570" y="186855"/>
                </a:lnTo>
                <a:lnTo>
                  <a:pt x="15570" y="191833"/>
                </a:lnTo>
                <a:lnTo>
                  <a:pt x="18376" y="196202"/>
                </a:lnTo>
                <a:lnTo>
                  <a:pt x="20561" y="196202"/>
                </a:lnTo>
                <a:lnTo>
                  <a:pt x="26771" y="193167"/>
                </a:lnTo>
                <a:lnTo>
                  <a:pt x="37134" y="185420"/>
                </a:lnTo>
                <a:lnTo>
                  <a:pt x="49047" y="175018"/>
                </a:lnTo>
                <a:lnTo>
                  <a:pt x="53035" y="170967"/>
                </a:lnTo>
                <a:lnTo>
                  <a:pt x="59791" y="164122"/>
                </a:lnTo>
                <a:lnTo>
                  <a:pt x="86575" y="131114"/>
                </a:lnTo>
                <a:lnTo>
                  <a:pt x="98310" y="111188"/>
                </a:lnTo>
                <a:lnTo>
                  <a:pt x="98729" y="107759"/>
                </a:lnTo>
                <a:close/>
              </a:path>
              <a:path w="270510" h="501014">
                <a:moveTo>
                  <a:pt x="154774" y="379971"/>
                </a:moveTo>
                <a:lnTo>
                  <a:pt x="132969" y="336143"/>
                </a:lnTo>
                <a:lnTo>
                  <a:pt x="128612" y="334568"/>
                </a:lnTo>
                <a:lnTo>
                  <a:pt x="128612" y="348526"/>
                </a:lnTo>
                <a:lnTo>
                  <a:pt x="128485" y="360667"/>
                </a:lnTo>
                <a:lnTo>
                  <a:pt x="118897" y="413334"/>
                </a:lnTo>
                <a:lnTo>
                  <a:pt x="101168" y="452310"/>
                </a:lnTo>
                <a:lnTo>
                  <a:pt x="92176" y="458139"/>
                </a:lnTo>
                <a:lnTo>
                  <a:pt x="90627" y="458139"/>
                </a:lnTo>
                <a:lnTo>
                  <a:pt x="64706" y="442569"/>
                </a:lnTo>
                <a:lnTo>
                  <a:pt x="64325" y="442214"/>
                </a:lnTo>
                <a:lnTo>
                  <a:pt x="58864" y="435102"/>
                </a:lnTo>
                <a:lnTo>
                  <a:pt x="73482" y="412699"/>
                </a:lnTo>
                <a:lnTo>
                  <a:pt x="85140" y="394081"/>
                </a:lnTo>
                <a:lnTo>
                  <a:pt x="96748" y="374408"/>
                </a:lnTo>
                <a:lnTo>
                  <a:pt x="98869" y="370636"/>
                </a:lnTo>
                <a:lnTo>
                  <a:pt x="103962" y="361607"/>
                </a:lnTo>
                <a:lnTo>
                  <a:pt x="111175" y="348830"/>
                </a:lnTo>
                <a:lnTo>
                  <a:pt x="115849" y="346341"/>
                </a:lnTo>
                <a:lnTo>
                  <a:pt x="118338" y="345719"/>
                </a:lnTo>
                <a:lnTo>
                  <a:pt x="127063" y="345719"/>
                </a:lnTo>
                <a:lnTo>
                  <a:pt x="128612" y="348526"/>
                </a:lnTo>
                <a:lnTo>
                  <a:pt x="128612" y="334568"/>
                </a:lnTo>
                <a:lnTo>
                  <a:pt x="119900" y="331393"/>
                </a:lnTo>
                <a:lnTo>
                  <a:pt x="123012" y="319874"/>
                </a:lnTo>
                <a:lnTo>
                  <a:pt x="124256" y="312407"/>
                </a:lnTo>
                <a:lnTo>
                  <a:pt x="124256" y="306489"/>
                </a:lnTo>
                <a:lnTo>
                  <a:pt x="121754" y="295097"/>
                </a:lnTo>
                <a:lnTo>
                  <a:pt x="115430" y="282816"/>
                </a:lnTo>
                <a:lnTo>
                  <a:pt x="107175" y="272554"/>
                </a:lnTo>
                <a:lnTo>
                  <a:pt x="98717" y="266941"/>
                </a:lnTo>
                <a:lnTo>
                  <a:pt x="101523" y="275958"/>
                </a:lnTo>
                <a:lnTo>
                  <a:pt x="102768" y="282816"/>
                </a:lnTo>
                <a:lnTo>
                  <a:pt x="102768" y="286867"/>
                </a:lnTo>
                <a:lnTo>
                  <a:pt x="101955" y="296303"/>
                </a:lnTo>
                <a:lnTo>
                  <a:pt x="87515" y="335445"/>
                </a:lnTo>
                <a:lnTo>
                  <a:pt x="40220" y="353796"/>
                </a:lnTo>
                <a:lnTo>
                  <a:pt x="15887" y="361607"/>
                </a:lnTo>
                <a:lnTo>
                  <a:pt x="5295" y="361607"/>
                </a:lnTo>
                <a:lnTo>
                  <a:pt x="0" y="360984"/>
                </a:lnTo>
                <a:lnTo>
                  <a:pt x="2184" y="366585"/>
                </a:lnTo>
                <a:lnTo>
                  <a:pt x="7785" y="371563"/>
                </a:lnTo>
                <a:lnTo>
                  <a:pt x="16192" y="376237"/>
                </a:lnTo>
                <a:lnTo>
                  <a:pt x="23355" y="379971"/>
                </a:lnTo>
                <a:lnTo>
                  <a:pt x="35191" y="384022"/>
                </a:lnTo>
                <a:lnTo>
                  <a:pt x="39547" y="384022"/>
                </a:lnTo>
                <a:lnTo>
                  <a:pt x="44564" y="383247"/>
                </a:lnTo>
                <a:lnTo>
                  <a:pt x="50952" y="380834"/>
                </a:lnTo>
                <a:lnTo>
                  <a:pt x="59042" y="376669"/>
                </a:lnTo>
                <a:lnTo>
                  <a:pt x="69138" y="370636"/>
                </a:lnTo>
                <a:lnTo>
                  <a:pt x="56680" y="389178"/>
                </a:lnTo>
                <a:lnTo>
                  <a:pt x="46761" y="402602"/>
                </a:lnTo>
                <a:lnTo>
                  <a:pt x="37820" y="412813"/>
                </a:lnTo>
                <a:lnTo>
                  <a:pt x="28333" y="421716"/>
                </a:lnTo>
                <a:lnTo>
                  <a:pt x="24917" y="422948"/>
                </a:lnTo>
                <a:lnTo>
                  <a:pt x="23355" y="423887"/>
                </a:lnTo>
                <a:lnTo>
                  <a:pt x="22110" y="425754"/>
                </a:lnTo>
                <a:lnTo>
                  <a:pt x="20561" y="428866"/>
                </a:lnTo>
                <a:lnTo>
                  <a:pt x="19304" y="436346"/>
                </a:lnTo>
                <a:lnTo>
                  <a:pt x="19304" y="456895"/>
                </a:lnTo>
                <a:lnTo>
                  <a:pt x="23355" y="465924"/>
                </a:lnTo>
                <a:lnTo>
                  <a:pt x="29895" y="465924"/>
                </a:lnTo>
                <a:lnTo>
                  <a:pt x="34378" y="464388"/>
                </a:lnTo>
                <a:lnTo>
                  <a:pt x="39865" y="459854"/>
                </a:lnTo>
                <a:lnTo>
                  <a:pt x="46278" y="452526"/>
                </a:lnTo>
                <a:lnTo>
                  <a:pt x="53568" y="442569"/>
                </a:lnTo>
                <a:lnTo>
                  <a:pt x="59169" y="455650"/>
                </a:lnTo>
                <a:lnTo>
                  <a:pt x="79413" y="490220"/>
                </a:lnTo>
                <a:lnTo>
                  <a:pt x="89687" y="500811"/>
                </a:lnTo>
                <a:lnTo>
                  <a:pt x="93421" y="500811"/>
                </a:lnTo>
                <a:lnTo>
                  <a:pt x="102882" y="497205"/>
                </a:lnTo>
                <a:lnTo>
                  <a:pt x="114211" y="487578"/>
                </a:lnTo>
                <a:lnTo>
                  <a:pt x="125653" y="473748"/>
                </a:lnTo>
                <a:lnTo>
                  <a:pt x="135089" y="458139"/>
                </a:lnTo>
                <a:lnTo>
                  <a:pt x="135470" y="457517"/>
                </a:lnTo>
                <a:lnTo>
                  <a:pt x="142557" y="440016"/>
                </a:lnTo>
                <a:lnTo>
                  <a:pt x="148742" y="418871"/>
                </a:lnTo>
                <a:lnTo>
                  <a:pt x="153111" y="397662"/>
                </a:lnTo>
                <a:lnTo>
                  <a:pt x="154774" y="379971"/>
                </a:lnTo>
                <a:close/>
              </a:path>
              <a:path w="270510" h="501014">
                <a:moveTo>
                  <a:pt x="263766" y="399910"/>
                </a:moveTo>
                <a:lnTo>
                  <a:pt x="255092" y="361886"/>
                </a:lnTo>
                <a:lnTo>
                  <a:pt x="228549" y="332879"/>
                </a:lnTo>
                <a:lnTo>
                  <a:pt x="193484" y="313956"/>
                </a:lnTo>
                <a:lnTo>
                  <a:pt x="182803" y="312712"/>
                </a:lnTo>
                <a:lnTo>
                  <a:pt x="182803" y="314579"/>
                </a:lnTo>
                <a:lnTo>
                  <a:pt x="184975" y="315518"/>
                </a:lnTo>
                <a:lnTo>
                  <a:pt x="185915" y="316141"/>
                </a:lnTo>
                <a:lnTo>
                  <a:pt x="213626" y="354761"/>
                </a:lnTo>
                <a:lnTo>
                  <a:pt x="222669" y="371881"/>
                </a:lnTo>
                <a:lnTo>
                  <a:pt x="222669" y="378104"/>
                </a:lnTo>
                <a:lnTo>
                  <a:pt x="216077" y="383806"/>
                </a:lnTo>
                <a:lnTo>
                  <a:pt x="207327" y="389128"/>
                </a:lnTo>
                <a:lnTo>
                  <a:pt x="195414" y="394627"/>
                </a:lnTo>
                <a:lnTo>
                  <a:pt x="179374" y="400837"/>
                </a:lnTo>
                <a:lnTo>
                  <a:pt x="181241" y="401154"/>
                </a:lnTo>
                <a:lnTo>
                  <a:pt x="186232" y="401154"/>
                </a:lnTo>
                <a:lnTo>
                  <a:pt x="198374" y="399910"/>
                </a:lnTo>
                <a:lnTo>
                  <a:pt x="207403" y="399910"/>
                </a:lnTo>
                <a:lnTo>
                  <a:pt x="246329" y="413918"/>
                </a:lnTo>
                <a:lnTo>
                  <a:pt x="248513" y="414858"/>
                </a:lnTo>
                <a:lnTo>
                  <a:pt x="252564" y="414858"/>
                </a:lnTo>
                <a:lnTo>
                  <a:pt x="255054" y="414235"/>
                </a:lnTo>
                <a:lnTo>
                  <a:pt x="256298" y="413613"/>
                </a:lnTo>
                <a:lnTo>
                  <a:pt x="261594" y="411124"/>
                </a:lnTo>
                <a:lnTo>
                  <a:pt x="263766" y="405828"/>
                </a:lnTo>
                <a:lnTo>
                  <a:pt x="263766" y="399910"/>
                </a:lnTo>
                <a:close/>
              </a:path>
              <a:path w="270510" h="501014">
                <a:moveTo>
                  <a:pt x="270002" y="73494"/>
                </a:moveTo>
                <a:lnTo>
                  <a:pt x="238582" y="103314"/>
                </a:lnTo>
                <a:lnTo>
                  <a:pt x="206476" y="127063"/>
                </a:lnTo>
                <a:lnTo>
                  <a:pt x="159880" y="154076"/>
                </a:lnTo>
                <a:lnTo>
                  <a:pt x="145440" y="160070"/>
                </a:lnTo>
                <a:lnTo>
                  <a:pt x="145122" y="155714"/>
                </a:lnTo>
                <a:lnTo>
                  <a:pt x="147726" y="114414"/>
                </a:lnTo>
                <a:lnTo>
                  <a:pt x="156019" y="66649"/>
                </a:lnTo>
                <a:lnTo>
                  <a:pt x="156641" y="63538"/>
                </a:lnTo>
                <a:lnTo>
                  <a:pt x="156641" y="55740"/>
                </a:lnTo>
                <a:lnTo>
                  <a:pt x="155092" y="50457"/>
                </a:lnTo>
                <a:lnTo>
                  <a:pt x="130276" y="9347"/>
                </a:lnTo>
                <a:lnTo>
                  <a:pt x="123952" y="0"/>
                </a:lnTo>
                <a:lnTo>
                  <a:pt x="115227" y="0"/>
                </a:lnTo>
                <a:lnTo>
                  <a:pt x="111175" y="3429"/>
                </a:lnTo>
                <a:lnTo>
                  <a:pt x="107759" y="10909"/>
                </a:lnTo>
                <a:lnTo>
                  <a:pt x="111175" y="9664"/>
                </a:lnTo>
                <a:lnTo>
                  <a:pt x="112420" y="9347"/>
                </a:lnTo>
                <a:lnTo>
                  <a:pt x="117716" y="9347"/>
                </a:lnTo>
                <a:lnTo>
                  <a:pt x="117297" y="35661"/>
                </a:lnTo>
                <a:lnTo>
                  <a:pt x="117170" y="63538"/>
                </a:lnTo>
                <a:lnTo>
                  <a:pt x="117640" y="79108"/>
                </a:lnTo>
                <a:lnTo>
                  <a:pt x="117729" y="103314"/>
                </a:lnTo>
                <a:lnTo>
                  <a:pt x="117843" y="122008"/>
                </a:lnTo>
                <a:lnTo>
                  <a:pt x="118059" y="141135"/>
                </a:lnTo>
                <a:lnTo>
                  <a:pt x="118262" y="146951"/>
                </a:lnTo>
                <a:lnTo>
                  <a:pt x="118351" y="161315"/>
                </a:lnTo>
                <a:lnTo>
                  <a:pt x="117106" y="162560"/>
                </a:lnTo>
                <a:lnTo>
                  <a:pt x="115849" y="164122"/>
                </a:lnTo>
                <a:lnTo>
                  <a:pt x="114922" y="165049"/>
                </a:lnTo>
                <a:lnTo>
                  <a:pt x="114300" y="167855"/>
                </a:lnTo>
                <a:lnTo>
                  <a:pt x="114300" y="168478"/>
                </a:lnTo>
                <a:lnTo>
                  <a:pt x="113982" y="169100"/>
                </a:lnTo>
                <a:lnTo>
                  <a:pt x="113677" y="169418"/>
                </a:lnTo>
                <a:lnTo>
                  <a:pt x="112737" y="171284"/>
                </a:lnTo>
                <a:lnTo>
                  <a:pt x="112737" y="172847"/>
                </a:lnTo>
                <a:lnTo>
                  <a:pt x="113677" y="175323"/>
                </a:lnTo>
                <a:lnTo>
                  <a:pt x="114300" y="176898"/>
                </a:lnTo>
                <a:lnTo>
                  <a:pt x="119278" y="186537"/>
                </a:lnTo>
                <a:lnTo>
                  <a:pt x="120523" y="189039"/>
                </a:lnTo>
                <a:lnTo>
                  <a:pt x="124574" y="194017"/>
                </a:lnTo>
                <a:lnTo>
                  <a:pt x="126123" y="195884"/>
                </a:lnTo>
                <a:lnTo>
                  <a:pt x="127685" y="197446"/>
                </a:lnTo>
                <a:lnTo>
                  <a:pt x="135788" y="208343"/>
                </a:lnTo>
                <a:lnTo>
                  <a:pt x="137033" y="209588"/>
                </a:lnTo>
                <a:lnTo>
                  <a:pt x="145122" y="209588"/>
                </a:lnTo>
                <a:lnTo>
                  <a:pt x="149174" y="206476"/>
                </a:lnTo>
                <a:lnTo>
                  <a:pt x="155714" y="198691"/>
                </a:lnTo>
                <a:lnTo>
                  <a:pt x="175475" y="185420"/>
                </a:lnTo>
                <a:lnTo>
                  <a:pt x="190779" y="174485"/>
                </a:lnTo>
                <a:lnTo>
                  <a:pt x="203568" y="164350"/>
                </a:lnTo>
                <a:lnTo>
                  <a:pt x="208407" y="160070"/>
                </a:lnTo>
                <a:lnTo>
                  <a:pt x="215811" y="153530"/>
                </a:lnTo>
                <a:lnTo>
                  <a:pt x="248970" y="116446"/>
                </a:lnTo>
                <a:lnTo>
                  <a:pt x="260667" y="96850"/>
                </a:lnTo>
                <a:lnTo>
                  <a:pt x="264706" y="89382"/>
                </a:lnTo>
                <a:lnTo>
                  <a:pt x="264706" y="87198"/>
                </a:lnTo>
                <a:lnTo>
                  <a:pt x="266890" y="80975"/>
                </a:lnTo>
                <a:lnTo>
                  <a:pt x="267830" y="79108"/>
                </a:lnTo>
                <a:lnTo>
                  <a:pt x="270002" y="73494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" name="bg object 2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20577" y="2687257"/>
            <a:ext cx="247269" cy="250685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206874" y="2965402"/>
            <a:ext cx="283381" cy="204412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91586" y="1002384"/>
            <a:ext cx="289311" cy="1664595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797820" y="2699412"/>
            <a:ext cx="285245" cy="1087593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829271" y="3860230"/>
            <a:ext cx="224218" cy="172834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803533" y="4082008"/>
            <a:ext cx="265208" cy="511696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07778" y="4676280"/>
            <a:ext cx="227330" cy="217373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1811832" y="4938863"/>
            <a:ext cx="259715" cy="514984"/>
          </a:xfrm>
          <a:custGeom>
            <a:avLst/>
            <a:gdLst/>
            <a:ahLst/>
            <a:cxnLst/>
            <a:rect l="l" t="t" r="r" b="b"/>
            <a:pathLst>
              <a:path w="259714" h="514985">
                <a:moveTo>
                  <a:pt x="145732" y="41719"/>
                </a:moveTo>
                <a:lnTo>
                  <a:pt x="121526" y="9220"/>
                </a:lnTo>
                <a:lnTo>
                  <a:pt x="99021" y="0"/>
                </a:lnTo>
                <a:lnTo>
                  <a:pt x="101333" y="9969"/>
                </a:lnTo>
                <a:lnTo>
                  <a:pt x="102755" y="18592"/>
                </a:lnTo>
                <a:lnTo>
                  <a:pt x="103479" y="27584"/>
                </a:lnTo>
                <a:lnTo>
                  <a:pt x="103606" y="47244"/>
                </a:lnTo>
                <a:lnTo>
                  <a:pt x="103378" y="57912"/>
                </a:lnTo>
                <a:lnTo>
                  <a:pt x="103378" y="69748"/>
                </a:lnTo>
                <a:lnTo>
                  <a:pt x="103733" y="82207"/>
                </a:lnTo>
                <a:lnTo>
                  <a:pt x="103873" y="87604"/>
                </a:lnTo>
                <a:lnTo>
                  <a:pt x="103911" y="91236"/>
                </a:lnTo>
                <a:lnTo>
                  <a:pt x="104000" y="117081"/>
                </a:lnTo>
                <a:lnTo>
                  <a:pt x="104178" y="144754"/>
                </a:lnTo>
                <a:lnTo>
                  <a:pt x="104559" y="169710"/>
                </a:lnTo>
                <a:lnTo>
                  <a:pt x="104927" y="186321"/>
                </a:lnTo>
                <a:lnTo>
                  <a:pt x="105244" y="196494"/>
                </a:lnTo>
                <a:lnTo>
                  <a:pt x="106146" y="204584"/>
                </a:lnTo>
                <a:lnTo>
                  <a:pt x="106184" y="207708"/>
                </a:lnTo>
                <a:lnTo>
                  <a:pt x="105562" y="208330"/>
                </a:lnTo>
                <a:lnTo>
                  <a:pt x="104622" y="208635"/>
                </a:lnTo>
                <a:lnTo>
                  <a:pt x="103073" y="208635"/>
                </a:lnTo>
                <a:lnTo>
                  <a:pt x="105422" y="215823"/>
                </a:lnTo>
                <a:lnTo>
                  <a:pt x="118325" y="243205"/>
                </a:lnTo>
                <a:lnTo>
                  <a:pt x="122059" y="243205"/>
                </a:lnTo>
                <a:lnTo>
                  <a:pt x="133896" y="204584"/>
                </a:lnTo>
                <a:lnTo>
                  <a:pt x="134835" y="192760"/>
                </a:lnTo>
                <a:lnTo>
                  <a:pt x="134886" y="186321"/>
                </a:lnTo>
                <a:lnTo>
                  <a:pt x="135458" y="169710"/>
                </a:lnTo>
                <a:lnTo>
                  <a:pt x="135763" y="164414"/>
                </a:lnTo>
                <a:lnTo>
                  <a:pt x="137172" y="144754"/>
                </a:lnTo>
                <a:lnTo>
                  <a:pt x="137426" y="140373"/>
                </a:lnTo>
                <a:lnTo>
                  <a:pt x="140195" y="96329"/>
                </a:lnTo>
                <a:lnTo>
                  <a:pt x="140741" y="92163"/>
                </a:lnTo>
                <a:lnTo>
                  <a:pt x="140741" y="91236"/>
                </a:lnTo>
                <a:lnTo>
                  <a:pt x="141376" y="82207"/>
                </a:lnTo>
                <a:lnTo>
                  <a:pt x="141986" y="76593"/>
                </a:lnTo>
                <a:lnTo>
                  <a:pt x="145262" y="47244"/>
                </a:lnTo>
                <a:lnTo>
                  <a:pt x="145630" y="43586"/>
                </a:lnTo>
                <a:lnTo>
                  <a:pt x="145732" y="41719"/>
                </a:lnTo>
                <a:close/>
              </a:path>
              <a:path w="259714" h="514985">
                <a:moveTo>
                  <a:pt x="215493" y="347256"/>
                </a:moveTo>
                <a:lnTo>
                  <a:pt x="198374" y="325145"/>
                </a:lnTo>
                <a:lnTo>
                  <a:pt x="192138" y="321411"/>
                </a:lnTo>
                <a:lnTo>
                  <a:pt x="180301" y="314566"/>
                </a:lnTo>
                <a:lnTo>
                  <a:pt x="172212" y="310197"/>
                </a:lnTo>
                <a:lnTo>
                  <a:pt x="165049" y="310197"/>
                </a:lnTo>
                <a:lnTo>
                  <a:pt x="161937" y="311454"/>
                </a:lnTo>
                <a:lnTo>
                  <a:pt x="156641" y="315493"/>
                </a:lnTo>
                <a:lnTo>
                  <a:pt x="118021" y="323049"/>
                </a:lnTo>
                <a:lnTo>
                  <a:pt x="109778" y="324777"/>
                </a:lnTo>
                <a:lnTo>
                  <a:pt x="102768" y="326390"/>
                </a:lnTo>
                <a:lnTo>
                  <a:pt x="77711" y="331685"/>
                </a:lnTo>
                <a:lnTo>
                  <a:pt x="58851" y="335153"/>
                </a:lnTo>
                <a:lnTo>
                  <a:pt x="44424" y="337032"/>
                </a:lnTo>
                <a:lnTo>
                  <a:pt x="32702" y="337604"/>
                </a:lnTo>
                <a:lnTo>
                  <a:pt x="25577" y="337223"/>
                </a:lnTo>
                <a:lnTo>
                  <a:pt x="18211" y="335927"/>
                </a:lnTo>
                <a:lnTo>
                  <a:pt x="9918" y="333527"/>
                </a:lnTo>
                <a:lnTo>
                  <a:pt x="0" y="329819"/>
                </a:lnTo>
                <a:lnTo>
                  <a:pt x="1397" y="336257"/>
                </a:lnTo>
                <a:lnTo>
                  <a:pt x="37261" y="365074"/>
                </a:lnTo>
                <a:lnTo>
                  <a:pt x="45466" y="368744"/>
                </a:lnTo>
                <a:lnTo>
                  <a:pt x="51384" y="372173"/>
                </a:lnTo>
                <a:lnTo>
                  <a:pt x="54495" y="373418"/>
                </a:lnTo>
                <a:lnTo>
                  <a:pt x="65087" y="373418"/>
                </a:lnTo>
                <a:lnTo>
                  <a:pt x="71628" y="370306"/>
                </a:lnTo>
                <a:lnTo>
                  <a:pt x="78790" y="363766"/>
                </a:lnTo>
                <a:lnTo>
                  <a:pt x="99999" y="354228"/>
                </a:lnTo>
                <a:lnTo>
                  <a:pt x="121208" y="346087"/>
                </a:lnTo>
                <a:lnTo>
                  <a:pt x="142544" y="339242"/>
                </a:lnTo>
                <a:lnTo>
                  <a:pt x="148742" y="337604"/>
                </a:lnTo>
                <a:lnTo>
                  <a:pt x="164109" y="333552"/>
                </a:lnTo>
                <a:lnTo>
                  <a:pt x="167233" y="334492"/>
                </a:lnTo>
                <a:lnTo>
                  <a:pt x="169100" y="336054"/>
                </a:lnTo>
                <a:lnTo>
                  <a:pt x="169583" y="337032"/>
                </a:lnTo>
                <a:lnTo>
                  <a:pt x="169633" y="339242"/>
                </a:lnTo>
                <a:lnTo>
                  <a:pt x="168109" y="346405"/>
                </a:lnTo>
                <a:lnTo>
                  <a:pt x="148234" y="387438"/>
                </a:lnTo>
                <a:lnTo>
                  <a:pt x="109613" y="443915"/>
                </a:lnTo>
                <a:lnTo>
                  <a:pt x="69126" y="485216"/>
                </a:lnTo>
                <a:lnTo>
                  <a:pt x="24917" y="514489"/>
                </a:lnTo>
                <a:lnTo>
                  <a:pt x="31762" y="513867"/>
                </a:lnTo>
                <a:lnTo>
                  <a:pt x="33934" y="513245"/>
                </a:lnTo>
                <a:lnTo>
                  <a:pt x="39230" y="511378"/>
                </a:lnTo>
                <a:lnTo>
                  <a:pt x="42659" y="512318"/>
                </a:lnTo>
                <a:lnTo>
                  <a:pt x="46672" y="511378"/>
                </a:lnTo>
                <a:lnTo>
                  <a:pt x="49466" y="510730"/>
                </a:lnTo>
                <a:lnTo>
                  <a:pt x="55143" y="509193"/>
                </a:lnTo>
                <a:lnTo>
                  <a:pt x="62052" y="506971"/>
                </a:lnTo>
                <a:lnTo>
                  <a:pt x="72555" y="503275"/>
                </a:lnTo>
                <a:lnTo>
                  <a:pt x="73799" y="502653"/>
                </a:lnTo>
                <a:lnTo>
                  <a:pt x="75984" y="502031"/>
                </a:lnTo>
                <a:lnTo>
                  <a:pt x="78790" y="501103"/>
                </a:lnTo>
                <a:lnTo>
                  <a:pt x="80657" y="501103"/>
                </a:lnTo>
                <a:lnTo>
                  <a:pt x="92176" y="494868"/>
                </a:lnTo>
                <a:lnTo>
                  <a:pt x="125196" y="471830"/>
                </a:lnTo>
                <a:lnTo>
                  <a:pt x="160185" y="433679"/>
                </a:lnTo>
                <a:lnTo>
                  <a:pt x="206159" y="362839"/>
                </a:lnTo>
                <a:lnTo>
                  <a:pt x="213004" y="355981"/>
                </a:lnTo>
                <a:lnTo>
                  <a:pt x="215493" y="351929"/>
                </a:lnTo>
                <a:lnTo>
                  <a:pt x="215493" y="347256"/>
                </a:lnTo>
                <a:close/>
              </a:path>
              <a:path w="259714" h="514985">
                <a:moveTo>
                  <a:pt x="259092" y="298996"/>
                </a:moveTo>
                <a:lnTo>
                  <a:pt x="256743" y="287312"/>
                </a:lnTo>
                <a:lnTo>
                  <a:pt x="253314" y="282168"/>
                </a:lnTo>
                <a:lnTo>
                  <a:pt x="250329" y="277698"/>
                </a:lnTo>
                <a:lnTo>
                  <a:pt x="244462" y="273685"/>
                </a:lnTo>
                <a:lnTo>
                  <a:pt x="244462" y="287464"/>
                </a:lnTo>
                <a:lnTo>
                  <a:pt x="244462" y="305219"/>
                </a:lnTo>
                <a:lnTo>
                  <a:pt x="236359" y="313626"/>
                </a:lnTo>
                <a:lnTo>
                  <a:pt x="222656" y="313626"/>
                </a:lnTo>
                <a:lnTo>
                  <a:pt x="218605" y="310819"/>
                </a:lnTo>
                <a:lnTo>
                  <a:pt x="217131" y="308025"/>
                </a:lnTo>
                <a:lnTo>
                  <a:pt x="215493" y="304901"/>
                </a:lnTo>
                <a:lnTo>
                  <a:pt x="214884" y="300240"/>
                </a:lnTo>
                <a:lnTo>
                  <a:pt x="214884" y="289648"/>
                </a:lnTo>
                <a:lnTo>
                  <a:pt x="222351" y="282168"/>
                </a:lnTo>
                <a:lnTo>
                  <a:pt x="239483" y="282168"/>
                </a:lnTo>
                <a:lnTo>
                  <a:pt x="244462" y="287464"/>
                </a:lnTo>
                <a:lnTo>
                  <a:pt x="244462" y="273685"/>
                </a:lnTo>
                <a:lnTo>
                  <a:pt x="240830" y="271183"/>
                </a:lnTo>
                <a:lnTo>
                  <a:pt x="229196" y="268782"/>
                </a:lnTo>
                <a:lnTo>
                  <a:pt x="217957" y="270903"/>
                </a:lnTo>
                <a:lnTo>
                  <a:pt x="208749" y="276682"/>
                </a:lnTo>
                <a:lnTo>
                  <a:pt x="202526" y="285203"/>
                </a:lnTo>
                <a:lnTo>
                  <a:pt x="200240" y="295567"/>
                </a:lnTo>
                <a:lnTo>
                  <a:pt x="200240" y="302412"/>
                </a:lnTo>
                <a:lnTo>
                  <a:pt x="204292" y="308330"/>
                </a:lnTo>
                <a:lnTo>
                  <a:pt x="209270" y="308330"/>
                </a:lnTo>
                <a:lnTo>
                  <a:pt x="209892" y="308025"/>
                </a:lnTo>
                <a:lnTo>
                  <a:pt x="213474" y="315239"/>
                </a:lnTo>
                <a:lnTo>
                  <a:pt x="218300" y="320167"/>
                </a:lnTo>
                <a:lnTo>
                  <a:pt x="224510" y="322999"/>
                </a:lnTo>
                <a:lnTo>
                  <a:pt x="232321" y="323900"/>
                </a:lnTo>
                <a:lnTo>
                  <a:pt x="243319" y="322160"/>
                </a:lnTo>
                <a:lnTo>
                  <a:pt x="251764" y="317169"/>
                </a:lnTo>
                <a:lnTo>
                  <a:pt x="254215" y="313626"/>
                </a:lnTo>
                <a:lnTo>
                  <a:pt x="257175" y="309321"/>
                </a:lnTo>
                <a:lnTo>
                  <a:pt x="259092" y="298996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7" name="bg 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981249" y="5482365"/>
            <a:ext cx="86563" cy="87807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76295" y="1028981"/>
            <a:ext cx="282765" cy="366575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484979" y="1508657"/>
            <a:ext cx="62230" cy="61594"/>
          </a:xfrm>
          <a:custGeom>
            <a:avLst/>
            <a:gdLst/>
            <a:ahLst/>
            <a:cxnLst/>
            <a:rect l="l" t="t" r="r" b="b"/>
            <a:pathLst>
              <a:path w="62230" h="61594">
                <a:moveTo>
                  <a:pt x="32080" y="0"/>
                </a:moveTo>
                <a:lnTo>
                  <a:pt x="31140" y="0"/>
                </a:lnTo>
                <a:lnTo>
                  <a:pt x="30518" y="304"/>
                </a:lnTo>
                <a:lnTo>
                  <a:pt x="28968" y="927"/>
                </a:lnTo>
                <a:lnTo>
                  <a:pt x="26162" y="1244"/>
                </a:lnTo>
                <a:lnTo>
                  <a:pt x="22733" y="1562"/>
                </a:lnTo>
                <a:lnTo>
                  <a:pt x="16192" y="2489"/>
                </a:lnTo>
                <a:lnTo>
                  <a:pt x="13703" y="3429"/>
                </a:lnTo>
                <a:lnTo>
                  <a:pt x="10274" y="7785"/>
                </a:lnTo>
                <a:lnTo>
                  <a:pt x="3429" y="15887"/>
                </a:lnTo>
                <a:lnTo>
                  <a:pt x="0" y="22415"/>
                </a:lnTo>
                <a:lnTo>
                  <a:pt x="85" y="31140"/>
                </a:lnTo>
                <a:lnTo>
                  <a:pt x="3111" y="42354"/>
                </a:lnTo>
                <a:lnTo>
                  <a:pt x="5295" y="47015"/>
                </a:lnTo>
                <a:lnTo>
                  <a:pt x="8089" y="53251"/>
                </a:lnTo>
                <a:lnTo>
                  <a:pt x="12458" y="56667"/>
                </a:lnTo>
                <a:lnTo>
                  <a:pt x="21488" y="59791"/>
                </a:lnTo>
                <a:lnTo>
                  <a:pt x="22733" y="60096"/>
                </a:lnTo>
                <a:lnTo>
                  <a:pt x="23672" y="60413"/>
                </a:lnTo>
                <a:lnTo>
                  <a:pt x="25539" y="61353"/>
                </a:lnTo>
                <a:lnTo>
                  <a:pt x="26162" y="61353"/>
                </a:lnTo>
                <a:lnTo>
                  <a:pt x="26784" y="61036"/>
                </a:lnTo>
                <a:lnTo>
                  <a:pt x="28028" y="60096"/>
                </a:lnTo>
                <a:lnTo>
                  <a:pt x="28968" y="59791"/>
                </a:lnTo>
                <a:lnTo>
                  <a:pt x="34874" y="59791"/>
                </a:lnTo>
                <a:lnTo>
                  <a:pt x="34569" y="59474"/>
                </a:lnTo>
                <a:lnTo>
                  <a:pt x="35509" y="58547"/>
                </a:lnTo>
                <a:lnTo>
                  <a:pt x="54190" y="47332"/>
                </a:lnTo>
                <a:lnTo>
                  <a:pt x="54495" y="47015"/>
                </a:lnTo>
                <a:lnTo>
                  <a:pt x="54495" y="46710"/>
                </a:lnTo>
                <a:lnTo>
                  <a:pt x="56362" y="46088"/>
                </a:lnTo>
                <a:lnTo>
                  <a:pt x="56680" y="46088"/>
                </a:lnTo>
                <a:lnTo>
                  <a:pt x="56680" y="44843"/>
                </a:lnTo>
                <a:lnTo>
                  <a:pt x="56997" y="42659"/>
                </a:lnTo>
                <a:lnTo>
                  <a:pt x="56997" y="42037"/>
                </a:lnTo>
                <a:lnTo>
                  <a:pt x="57607" y="39852"/>
                </a:lnTo>
                <a:lnTo>
                  <a:pt x="59169" y="36436"/>
                </a:lnTo>
                <a:lnTo>
                  <a:pt x="59247" y="30822"/>
                </a:lnTo>
                <a:lnTo>
                  <a:pt x="59474" y="29895"/>
                </a:lnTo>
                <a:lnTo>
                  <a:pt x="60413" y="28651"/>
                </a:lnTo>
                <a:lnTo>
                  <a:pt x="61036" y="27089"/>
                </a:lnTo>
                <a:lnTo>
                  <a:pt x="61658" y="26466"/>
                </a:lnTo>
                <a:lnTo>
                  <a:pt x="61658" y="25527"/>
                </a:lnTo>
                <a:lnTo>
                  <a:pt x="61036" y="24599"/>
                </a:lnTo>
                <a:lnTo>
                  <a:pt x="58864" y="22415"/>
                </a:lnTo>
                <a:lnTo>
                  <a:pt x="58242" y="21488"/>
                </a:lnTo>
                <a:lnTo>
                  <a:pt x="57924" y="20866"/>
                </a:lnTo>
                <a:lnTo>
                  <a:pt x="56680" y="16497"/>
                </a:lnTo>
                <a:lnTo>
                  <a:pt x="53873" y="11518"/>
                </a:lnTo>
                <a:lnTo>
                  <a:pt x="53251" y="10591"/>
                </a:lnTo>
                <a:lnTo>
                  <a:pt x="51079" y="9334"/>
                </a:lnTo>
                <a:lnTo>
                  <a:pt x="50139" y="8724"/>
                </a:lnTo>
                <a:lnTo>
                  <a:pt x="49517" y="8089"/>
                </a:lnTo>
                <a:lnTo>
                  <a:pt x="49199" y="7162"/>
                </a:lnTo>
                <a:lnTo>
                  <a:pt x="47875" y="5295"/>
                </a:lnTo>
                <a:lnTo>
                  <a:pt x="44538" y="5295"/>
                </a:lnTo>
                <a:lnTo>
                  <a:pt x="39547" y="3429"/>
                </a:lnTo>
                <a:lnTo>
                  <a:pt x="35814" y="1866"/>
                </a:lnTo>
                <a:lnTo>
                  <a:pt x="32080" y="0"/>
                </a:lnTo>
                <a:close/>
              </a:path>
              <a:path w="62230" h="61594">
                <a:moveTo>
                  <a:pt x="34874" y="59791"/>
                </a:moveTo>
                <a:lnTo>
                  <a:pt x="29273" y="59791"/>
                </a:lnTo>
                <a:lnTo>
                  <a:pt x="34569" y="60718"/>
                </a:lnTo>
                <a:lnTo>
                  <a:pt x="34569" y="60413"/>
                </a:lnTo>
                <a:lnTo>
                  <a:pt x="34874" y="60413"/>
                </a:lnTo>
                <a:lnTo>
                  <a:pt x="34874" y="59791"/>
                </a:lnTo>
                <a:close/>
              </a:path>
              <a:path w="62230" h="61594">
                <a:moveTo>
                  <a:pt x="44843" y="3733"/>
                </a:moveTo>
                <a:lnTo>
                  <a:pt x="44538" y="5295"/>
                </a:lnTo>
                <a:lnTo>
                  <a:pt x="47875" y="5295"/>
                </a:lnTo>
                <a:lnTo>
                  <a:pt x="47650" y="4978"/>
                </a:lnTo>
                <a:lnTo>
                  <a:pt x="44843" y="3733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92486" y="1717347"/>
            <a:ext cx="227330" cy="217373"/>
          </a:xfrm>
          <a:prstGeom prst="rect">
            <a:avLst/>
          </a:prstGeom>
        </p:spPr>
      </p:pic>
      <p:sp>
        <p:nvSpPr>
          <p:cNvPr id="41" name="bg object 41"/>
          <p:cNvSpPr/>
          <p:nvPr/>
        </p:nvSpPr>
        <p:spPr>
          <a:xfrm>
            <a:off x="1396530" y="1979928"/>
            <a:ext cx="259715" cy="711835"/>
          </a:xfrm>
          <a:custGeom>
            <a:avLst/>
            <a:gdLst/>
            <a:ahLst/>
            <a:cxnLst/>
            <a:rect l="l" t="t" r="r" b="b"/>
            <a:pathLst>
              <a:path w="259714" h="711835">
                <a:moveTo>
                  <a:pt x="145745" y="41719"/>
                </a:moveTo>
                <a:lnTo>
                  <a:pt x="121539" y="9220"/>
                </a:lnTo>
                <a:lnTo>
                  <a:pt x="99034" y="0"/>
                </a:lnTo>
                <a:lnTo>
                  <a:pt x="101333" y="9969"/>
                </a:lnTo>
                <a:lnTo>
                  <a:pt x="102768" y="18605"/>
                </a:lnTo>
                <a:lnTo>
                  <a:pt x="103492" y="27584"/>
                </a:lnTo>
                <a:lnTo>
                  <a:pt x="103619" y="47256"/>
                </a:lnTo>
                <a:lnTo>
                  <a:pt x="103390" y="57912"/>
                </a:lnTo>
                <a:lnTo>
                  <a:pt x="103390" y="69748"/>
                </a:lnTo>
                <a:lnTo>
                  <a:pt x="103746" y="82207"/>
                </a:lnTo>
                <a:lnTo>
                  <a:pt x="103873" y="87617"/>
                </a:lnTo>
                <a:lnTo>
                  <a:pt x="103924" y="91236"/>
                </a:lnTo>
                <a:lnTo>
                  <a:pt x="104013" y="117081"/>
                </a:lnTo>
                <a:lnTo>
                  <a:pt x="104178" y="144767"/>
                </a:lnTo>
                <a:lnTo>
                  <a:pt x="104571" y="169710"/>
                </a:lnTo>
                <a:lnTo>
                  <a:pt x="104940" y="186321"/>
                </a:lnTo>
                <a:lnTo>
                  <a:pt x="105257" y="196494"/>
                </a:lnTo>
                <a:lnTo>
                  <a:pt x="106159" y="204584"/>
                </a:lnTo>
                <a:lnTo>
                  <a:pt x="106197" y="207708"/>
                </a:lnTo>
                <a:lnTo>
                  <a:pt x="105575" y="208330"/>
                </a:lnTo>
                <a:lnTo>
                  <a:pt x="104635" y="208635"/>
                </a:lnTo>
                <a:lnTo>
                  <a:pt x="103085" y="208635"/>
                </a:lnTo>
                <a:lnTo>
                  <a:pt x="105435" y="215836"/>
                </a:lnTo>
                <a:lnTo>
                  <a:pt x="118338" y="243205"/>
                </a:lnTo>
                <a:lnTo>
                  <a:pt x="122072" y="243205"/>
                </a:lnTo>
                <a:lnTo>
                  <a:pt x="133908" y="204584"/>
                </a:lnTo>
                <a:lnTo>
                  <a:pt x="134848" y="192760"/>
                </a:lnTo>
                <a:lnTo>
                  <a:pt x="134899" y="186321"/>
                </a:lnTo>
                <a:lnTo>
                  <a:pt x="135470" y="169710"/>
                </a:lnTo>
                <a:lnTo>
                  <a:pt x="135775" y="164414"/>
                </a:lnTo>
                <a:lnTo>
                  <a:pt x="137185" y="144767"/>
                </a:lnTo>
                <a:lnTo>
                  <a:pt x="137439" y="140385"/>
                </a:lnTo>
                <a:lnTo>
                  <a:pt x="140208" y="96342"/>
                </a:lnTo>
                <a:lnTo>
                  <a:pt x="140754" y="92163"/>
                </a:lnTo>
                <a:lnTo>
                  <a:pt x="140754" y="91236"/>
                </a:lnTo>
                <a:lnTo>
                  <a:pt x="141389" y="82207"/>
                </a:lnTo>
                <a:lnTo>
                  <a:pt x="141998" y="76593"/>
                </a:lnTo>
                <a:lnTo>
                  <a:pt x="145275" y="47256"/>
                </a:lnTo>
                <a:lnTo>
                  <a:pt x="145643" y="43586"/>
                </a:lnTo>
                <a:lnTo>
                  <a:pt x="145745" y="41719"/>
                </a:lnTo>
                <a:close/>
              </a:path>
              <a:path w="259714" h="711835">
                <a:moveTo>
                  <a:pt x="150101" y="675538"/>
                </a:moveTo>
                <a:lnTo>
                  <a:pt x="149479" y="674611"/>
                </a:lnTo>
                <a:lnTo>
                  <a:pt x="147307" y="672426"/>
                </a:lnTo>
                <a:lnTo>
                  <a:pt x="146685" y="671499"/>
                </a:lnTo>
                <a:lnTo>
                  <a:pt x="146367" y="670877"/>
                </a:lnTo>
                <a:lnTo>
                  <a:pt x="145122" y="666508"/>
                </a:lnTo>
                <a:lnTo>
                  <a:pt x="142316" y="661530"/>
                </a:lnTo>
                <a:lnTo>
                  <a:pt x="141693" y="660603"/>
                </a:lnTo>
                <a:lnTo>
                  <a:pt x="139522" y="659345"/>
                </a:lnTo>
                <a:lnTo>
                  <a:pt x="138582" y="658736"/>
                </a:lnTo>
                <a:lnTo>
                  <a:pt x="137960" y="658101"/>
                </a:lnTo>
                <a:lnTo>
                  <a:pt x="137642" y="657174"/>
                </a:lnTo>
                <a:lnTo>
                  <a:pt x="136321" y="655307"/>
                </a:lnTo>
                <a:lnTo>
                  <a:pt x="136093" y="654989"/>
                </a:lnTo>
                <a:lnTo>
                  <a:pt x="133286" y="653745"/>
                </a:lnTo>
                <a:lnTo>
                  <a:pt x="132981" y="655307"/>
                </a:lnTo>
                <a:lnTo>
                  <a:pt x="127990" y="653440"/>
                </a:lnTo>
                <a:lnTo>
                  <a:pt x="124256" y="651878"/>
                </a:lnTo>
                <a:lnTo>
                  <a:pt x="120523" y="650011"/>
                </a:lnTo>
                <a:lnTo>
                  <a:pt x="119583" y="650011"/>
                </a:lnTo>
                <a:lnTo>
                  <a:pt x="118960" y="650316"/>
                </a:lnTo>
                <a:lnTo>
                  <a:pt x="117411" y="650938"/>
                </a:lnTo>
                <a:lnTo>
                  <a:pt x="114604" y="651256"/>
                </a:lnTo>
                <a:lnTo>
                  <a:pt x="111175" y="651573"/>
                </a:lnTo>
                <a:lnTo>
                  <a:pt x="104635" y="652500"/>
                </a:lnTo>
                <a:lnTo>
                  <a:pt x="102146" y="653440"/>
                </a:lnTo>
                <a:lnTo>
                  <a:pt x="98717" y="657796"/>
                </a:lnTo>
                <a:lnTo>
                  <a:pt x="91871" y="665899"/>
                </a:lnTo>
                <a:lnTo>
                  <a:pt x="88442" y="672426"/>
                </a:lnTo>
                <a:lnTo>
                  <a:pt x="88531" y="681151"/>
                </a:lnTo>
                <a:lnTo>
                  <a:pt x="91554" y="692365"/>
                </a:lnTo>
                <a:lnTo>
                  <a:pt x="93738" y="697026"/>
                </a:lnTo>
                <a:lnTo>
                  <a:pt x="96532" y="703262"/>
                </a:lnTo>
                <a:lnTo>
                  <a:pt x="100901" y="706678"/>
                </a:lnTo>
                <a:lnTo>
                  <a:pt x="109931" y="709803"/>
                </a:lnTo>
                <a:lnTo>
                  <a:pt x="111175" y="710107"/>
                </a:lnTo>
                <a:lnTo>
                  <a:pt x="112115" y="710425"/>
                </a:lnTo>
                <a:lnTo>
                  <a:pt x="113982" y="711365"/>
                </a:lnTo>
                <a:lnTo>
                  <a:pt x="114604" y="711365"/>
                </a:lnTo>
                <a:lnTo>
                  <a:pt x="115227" y="711047"/>
                </a:lnTo>
                <a:lnTo>
                  <a:pt x="116471" y="710107"/>
                </a:lnTo>
                <a:lnTo>
                  <a:pt x="117411" y="709803"/>
                </a:lnTo>
                <a:lnTo>
                  <a:pt x="117716" y="709803"/>
                </a:lnTo>
                <a:lnTo>
                  <a:pt x="123012" y="710730"/>
                </a:lnTo>
                <a:lnTo>
                  <a:pt x="123012" y="710425"/>
                </a:lnTo>
                <a:lnTo>
                  <a:pt x="123317" y="710425"/>
                </a:lnTo>
                <a:lnTo>
                  <a:pt x="123317" y="709803"/>
                </a:lnTo>
                <a:lnTo>
                  <a:pt x="123012" y="709485"/>
                </a:lnTo>
                <a:lnTo>
                  <a:pt x="123952" y="708558"/>
                </a:lnTo>
                <a:lnTo>
                  <a:pt x="142633" y="697344"/>
                </a:lnTo>
                <a:lnTo>
                  <a:pt x="142938" y="697026"/>
                </a:lnTo>
                <a:lnTo>
                  <a:pt x="142938" y="696722"/>
                </a:lnTo>
                <a:lnTo>
                  <a:pt x="144805" y="696099"/>
                </a:lnTo>
                <a:lnTo>
                  <a:pt x="145122" y="696099"/>
                </a:lnTo>
                <a:lnTo>
                  <a:pt x="145122" y="694855"/>
                </a:lnTo>
                <a:lnTo>
                  <a:pt x="145440" y="692670"/>
                </a:lnTo>
                <a:lnTo>
                  <a:pt x="145440" y="692048"/>
                </a:lnTo>
                <a:lnTo>
                  <a:pt x="146050" y="689864"/>
                </a:lnTo>
                <a:lnTo>
                  <a:pt x="147612" y="686447"/>
                </a:lnTo>
                <a:lnTo>
                  <a:pt x="147688" y="680834"/>
                </a:lnTo>
                <a:lnTo>
                  <a:pt x="147916" y="679907"/>
                </a:lnTo>
                <a:lnTo>
                  <a:pt x="148856" y="678662"/>
                </a:lnTo>
                <a:lnTo>
                  <a:pt x="149479" y="677100"/>
                </a:lnTo>
                <a:lnTo>
                  <a:pt x="150101" y="676478"/>
                </a:lnTo>
                <a:lnTo>
                  <a:pt x="150101" y="675538"/>
                </a:lnTo>
                <a:close/>
              </a:path>
              <a:path w="259714" h="711835">
                <a:moveTo>
                  <a:pt x="215493" y="347256"/>
                </a:moveTo>
                <a:lnTo>
                  <a:pt x="198374" y="325145"/>
                </a:lnTo>
                <a:lnTo>
                  <a:pt x="192138" y="321411"/>
                </a:lnTo>
                <a:lnTo>
                  <a:pt x="180301" y="314566"/>
                </a:lnTo>
                <a:lnTo>
                  <a:pt x="172212" y="310197"/>
                </a:lnTo>
                <a:lnTo>
                  <a:pt x="165049" y="310197"/>
                </a:lnTo>
                <a:lnTo>
                  <a:pt x="161937" y="311454"/>
                </a:lnTo>
                <a:lnTo>
                  <a:pt x="156641" y="315493"/>
                </a:lnTo>
                <a:lnTo>
                  <a:pt x="118021" y="323049"/>
                </a:lnTo>
                <a:lnTo>
                  <a:pt x="109778" y="324777"/>
                </a:lnTo>
                <a:lnTo>
                  <a:pt x="102768" y="326390"/>
                </a:lnTo>
                <a:lnTo>
                  <a:pt x="77724" y="331698"/>
                </a:lnTo>
                <a:lnTo>
                  <a:pt x="58864" y="335153"/>
                </a:lnTo>
                <a:lnTo>
                  <a:pt x="44437" y="337032"/>
                </a:lnTo>
                <a:lnTo>
                  <a:pt x="32702" y="337604"/>
                </a:lnTo>
                <a:lnTo>
                  <a:pt x="25577" y="337223"/>
                </a:lnTo>
                <a:lnTo>
                  <a:pt x="18224" y="335940"/>
                </a:lnTo>
                <a:lnTo>
                  <a:pt x="9931" y="333540"/>
                </a:lnTo>
                <a:lnTo>
                  <a:pt x="0" y="329819"/>
                </a:lnTo>
                <a:lnTo>
                  <a:pt x="1409" y="336257"/>
                </a:lnTo>
                <a:lnTo>
                  <a:pt x="37274" y="365074"/>
                </a:lnTo>
                <a:lnTo>
                  <a:pt x="45466" y="368744"/>
                </a:lnTo>
                <a:lnTo>
                  <a:pt x="51384" y="372173"/>
                </a:lnTo>
                <a:lnTo>
                  <a:pt x="54495" y="373418"/>
                </a:lnTo>
                <a:lnTo>
                  <a:pt x="65087" y="373418"/>
                </a:lnTo>
                <a:lnTo>
                  <a:pt x="71628" y="370306"/>
                </a:lnTo>
                <a:lnTo>
                  <a:pt x="78790" y="363766"/>
                </a:lnTo>
                <a:lnTo>
                  <a:pt x="100012" y="354228"/>
                </a:lnTo>
                <a:lnTo>
                  <a:pt x="121221" y="346100"/>
                </a:lnTo>
                <a:lnTo>
                  <a:pt x="142544" y="339242"/>
                </a:lnTo>
                <a:lnTo>
                  <a:pt x="148755" y="337604"/>
                </a:lnTo>
                <a:lnTo>
                  <a:pt x="164109" y="333552"/>
                </a:lnTo>
                <a:lnTo>
                  <a:pt x="167233" y="334492"/>
                </a:lnTo>
                <a:lnTo>
                  <a:pt x="169100" y="336054"/>
                </a:lnTo>
                <a:lnTo>
                  <a:pt x="169595" y="337032"/>
                </a:lnTo>
                <a:lnTo>
                  <a:pt x="169646" y="339242"/>
                </a:lnTo>
                <a:lnTo>
                  <a:pt x="168122" y="346405"/>
                </a:lnTo>
                <a:lnTo>
                  <a:pt x="148234" y="387438"/>
                </a:lnTo>
                <a:lnTo>
                  <a:pt x="109626" y="443928"/>
                </a:lnTo>
                <a:lnTo>
                  <a:pt x="69126" y="485216"/>
                </a:lnTo>
                <a:lnTo>
                  <a:pt x="24917" y="514489"/>
                </a:lnTo>
                <a:lnTo>
                  <a:pt x="31762" y="513867"/>
                </a:lnTo>
                <a:lnTo>
                  <a:pt x="33934" y="513245"/>
                </a:lnTo>
                <a:lnTo>
                  <a:pt x="39230" y="511378"/>
                </a:lnTo>
                <a:lnTo>
                  <a:pt x="42659" y="512318"/>
                </a:lnTo>
                <a:lnTo>
                  <a:pt x="46685" y="511378"/>
                </a:lnTo>
                <a:lnTo>
                  <a:pt x="49479" y="510730"/>
                </a:lnTo>
                <a:lnTo>
                  <a:pt x="55156" y="509206"/>
                </a:lnTo>
                <a:lnTo>
                  <a:pt x="62064" y="506971"/>
                </a:lnTo>
                <a:lnTo>
                  <a:pt x="72555" y="503275"/>
                </a:lnTo>
                <a:lnTo>
                  <a:pt x="73799" y="502653"/>
                </a:lnTo>
                <a:lnTo>
                  <a:pt x="75984" y="502031"/>
                </a:lnTo>
                <a:lnTo>
                  <a:pt x="78790" y="501103"/>
                </a:lnTo>
                <a:lnTo>
                  <a:pt x="80657" y="501103"/>
                </a:lnTo>
                <a:lnTo>
                  <a:pt x="92176" y="494868"/>
                </a:lnTo>
                <a:lnTo>
                  <a:pt x="125196" y="471830"/>
                </a:lnTo>
                <a:lnTo>
                  <a:pt x="160185" y="433679"/>
                </a:lnTo>
                <a:lnTo>
                  <a:pt x="206159" y="362839"/>
                </a:lnTo>
                <a:lnTo>
                  <a:pt x="213004" y="355981"/>
                </a:lnTo>
                <a:lnTo>
                  <a:pt x="215493" y="351929"/>
                </a:lnTo>
                <a:lnTo>
                  <a:pt x="215493" y="347256"/>
                </a:lnTo>
                <a:close/>
              </a:path>
              <a:path w="259714" h="711835">
                <a:moveTo>
                  <a:pt x="259092" y="298996"/>
                </a:moveTo>
                <a:lnTo>
                  <a:pt x="256743" y="287312"/>
                </a:lnTo>
                <a:lnTo>
                  <a:pt x="253314" y="282168"/>
                </a:lnTo>
                <a:lnTo>
                  <a:pt x="250342" y="277698"/>
                </a:lnTo>
                <a:lnTo>
                  <a:pt x="244462" y="273672"/>
                </a:lnTo>
                <a:lnTo>
                  <a:pt x="244462" y="287464"/>
                </a:lnTo>
                <a:lnTo>
                  <a:pt x="244462" y="305219"/>
                </a:lnTo>
                <a:lnTo>
                  <a:pt x="236359" y="313626"/>
                </a:lnTo>
                <a:lnTo>
                  <a:pt x="222656" y="313626"/>
                </a:lnTo>
                <a:lnTo>
                  <a:pt x="218605" y="310819"/>
                </a:lnTo>
                <a:lnTo>
                  <a:pt x="217144" y="308025"/>
                </a:lnTo>
                <a:lnTo>
                  <a:pt x="215493" y="304901"/>
                </a:lnTo>
                <a:lnTo>
                  <a:pt x="214884" y="300240"/>
                </a:lnTo>
                <a:lnTo>
                  <a:pt x="214884" y="289648"/>
                </a:lnTo>
                <a:lnTo>
                  <a:pt x="222351" y="282168"/>
                </a:lnTo>
                <a:lnTo>
                  <a:pt x="239483" y="282168"/>
                </a:lnTo>
                <a:lnTo>
                  <a:pt x="244462" y="287464"/>
                </a:lnTo>
                <a:lnTo>
                  <a:pt x="244462" y="273672"/>
                </a:lnTo>
                <a:lnTo>
                  <a:pt x="240842" y="271183"/>
                </a:lnTo>
                <a:lnTo>
                  <a:pt x="229196" y="268782"/>
                </a:lnTo>
                <a:lnTo>
                  <a:pt x="217970" y="270916"/>
                </a:lnTo>
                <a:lnTo>
                  <a:pt x="208762" y="276682"/>
                </a:lnTo>
                <a:lnTo>
                  <a:pt x="202539" y="285203"/>
                </a:lnTo>
                <a:lnTo>
                  <a:pt x="200240" y="295567"/>
                </a:lnTo>
                <a:lnTo>
                  <a:pt x="200240" y="302412"/>
                </a:lnTo>
                <a:lnTo>
                  <a:pt x="204292" y="308330"/>
                </a:lnTo>
                <a:lnTo>
                  <a:pt x="209270" y="308330"/>
                </a:lnTo>
                <a:lnTo>
                  <a:pt x="209892" y="308025"/>
                </a:lnTo>
                <a:lnTo>
                  <a:pt x="213487" y="315239"/>
                </a:lnTo>
                <a:lnTo>
                  <a:pt x="218300" y="320167"/>
                </a:lnTo>
                <a:lnTo>
                  <a:pt x="224523" y="322999"/>
                </a:lnTo>
                <a:lnTo>
                  <a:pt x="232321" y="323900"/>
                </a:lnTo>
                <a:lnTo>
                  <a:pt x="243332" y="322160"/>
                </a:lnTo>
                <a:lnTo>
                  <a:pt x="251777" y="317169"/>
                </a:lnTo>
                <a:lnTo>
                  <a:pt x="254215" y="313626"/>
                </a:lnTo>
                <a:lnTo>
                  <a:pt x="257187" y="309321"/>
                </a:lnTo>
                <a:lnTo>
                  <a:pt x="259092" y="298996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bg object 42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365087" y="2807576"/>
            <a:ext cx="287426" cy="1389946"/>
          </a:xfrm>
          <a:prstGeom prst="rect">
            <a:avLst/>
          </a:prstGeom>
        </p:spPr>
      </p:pic>
      <p:sp>
        <p:nvSpPr>
          <p:cNvPr id="43" name="bg object 43"/>
          <p:cNvSpPr/>
          <p:nvPr/>
        </p:nvSpPr>
        <p:spPr>
          <a:xfrm>
            <a:off x="1373492" y="4301895"/>
            <a:ext cx="295275" cy="459740"/>
          </a:xfrm>
          <a:custGeom>
            <a:avLst/>
            <a:gdLst/>
            <a:ahLst/>
            <a:cxnLst/>
            <a:rect l="l" t="t" r="r" b="b"/>
            <a:pathLst>
              <a:path w="295275" h="459739">
                <a:moveTo>
                  <a:pt x="276529" y="29273"/>
                </a:moveTo>
                <a:lnTo>
                  <a:pt x="276237" y="28028"/>
                </a:lnTo>
                <a:lnTo>
                  <a:pt x="275602" y="25222"/>
                </a:lnTo>
                <a:lnTo>
                  <a:pt x="274980" y="23660"/>
                </a:lnTo>
                <a:lnTo>
                  <a:pt x="273100" y="20243"/>
                </a:lnTo>
                <a:lnTo>
                  <a:pt x="265328" y="14325"/>
                </a:lnTo>
                <a:lnTo>
                  <a:pt x="260654" y="12458"/>
                </a:lnTo>
                <a:lnTo>
                  <a:pt x="251929" y="9347"/>
                </a:lnTo>
                <a:lnTo>
                  <a:pt x="249123" y="8089"/>
                </a:lnTo>
                <a:lnTo>
                  <a:pt x="243840" y="5600"/>
                </a:lnTo>
                <a:lnTo>
                  <a:pt x="243840" y="5295"/>
                </a:lnTo>
                <a:lnTo>
                  <a:pt x="239166" y="4051"/>
                </a:lnTo>
                <a:lnTo>
                  <a:pt x="237299" y="3733"/>
                </a:lnTo>
                <a:lnTo>
                  <a:pt x="236042" y="3111"/>
                </a:lnTo>
                <a:lnTo>
                  <a:pt x="235115" y="2489"/>
                </a:lnTo>
                <a:lnTo>
                  <a:pt x="233248" y="1562"/>
                </a:lnTo>
                <a:lnTo>
                  <a:pt x="231686" y="927"/>
                </a:lnTo>
                <a:lnTo>
                  <a:pt x="230136" y="927"/>
                </a:lnTo>
                <a:lnTo>
                  <a:pt x="229196" y="1244"/>
                </a:lnTo>
                <a:lnTo>
                  <a:pt x="228574" y="1562"/>
                </a:lnTo>
                <a:lnTo>
                  <a:pt x="228269" y="1562"/>
                </a:lnTo>
                <a:lnTo>
                  <a:pt x="225767" y="0"/>
                </a:lnTo>
                <a:lnTo>
                  <a:pt x="222351" y="0"/>
                </a:lnTo>
                <a:lnTo>
                  <a:pt x="219862" y="1562"/>
                </a:lnTo>
                <a:lnTo>
                  <a:pt x="217678" y="4673"/>
                </a:lnTo>
                <a:lnTo>
                  <a:pt x="216738" y="6223"/>
                </a:lnTo>
                <a:lnTo>
                  <a:pt x="214871" y="6845"/>
                </a:lnTo>
                <a:lnTo>
                  <a:pt x="183756" y="9067"/>
                </a:lnTo>
                <a:lnTo>
                  <a:pt x="160959" y="11201"/>
                </a:lnTo>
                <a:lnTo>
                  <a:pt x="139738" y="13804"/>
                </a:lnTo>
                <a:lnTo>
                  <a:pt x="81495" y="23025"/>
                </a:lnTo>
                <a:lnTo>
                  <a:pt x="59588" y="26314"/>
                </a:lnTo>
                <a:lnTo>
                  <a:pt x="46507" y="27724"/>
                </a:lnTo>
                <a:lnTo>
                  <a:pt x="36436" y="28028"/>
                </a:lnTo>
                <a:lnTo>
                  <a:pt x="27279" y="27698"/>
                </a:lnTo>
                <a:lnTo>
                  <a:pt x="18796" y="26619"/>
                </a:lnTo>
                <a:lnTo>
                  <a:pt x="10020" y="24612"/>
                </a:lnTo>
                <a:lnTo>
                  <a:pt x="0" y="21488"/>
                </a:lnTo>
                <a:lnTo>
                  <a:pt x="4152" y="30073"/>
                </a:lnTo>
                <a:lnTo>
                  <a:pt x="35026" y="60172"/>
                </a:lnTo>
                <a:lnTo>
                  <a:pt x="49199" y="68821"/>
                </a:lnTo>
                <a:lnTo>
                  <a:pt x="51371" y="70383"/>
                </a:lnTo>
                <a:lnTo>
                  <a:pt x="55740" y="72872"/>
                </a:lnTo>
                <a:lnTo>
                  <a:pt x="61658" y="74117"/>
                </a:lnTo>
                <a:lnTo>
                  <a:pt x="71932" y="74117"/>
                </a:lnTo>
                <a:lnTo>
                  <a:pt x="75361" y="73177"/>
                </a:lnTo>
                <a:lnTo>
                  <a:pt x="79095" y="70993"/>
                </a:lnTo>
                <a:lnTo>
                  <a:pt x="81902" y="69443"/>
                </a:lnTo>
                <a:lnTo>
                  <a:pt x="85318" y="67881"/>
                </a:lnTo>
                <a:lnTo>
                  <a:pt x="90932" y="65087"/>
                </a:lnTo>
                <a:lnTo>
                  <a:pt x="94043" y="62903"/>
                </a:lnTo>
                <a:lnTo>
                  <a:pt x="95605" y="62280"/>
                </a:lnTo>
                <a:lnTo>
                  <a:pt x="96532" y="61976"/>
                </a:lnTo>
                <a:lnTo>
                  <a:pt x="98094" y="61353"/>
                </a:lnTo>
                <a:lnTo>
                  <a:pt x="99339" y="60718"/>
                </a:lnTo>
                <a:lnTo>
                  <a:pt x="100888" y="59791"/>
                </a:lnTo>
                <a:lnTo>
                  <a:pt x="103073" y="58547"/>
                </a:lnTo>
                <a:lnTo>
                  <a:pt x="103390" y="58547"/>
                </a:lnTo>
                <a:lnTo>
                  <a:pt x="109296" y="56984"/>
                </a:lnTo>
                <a:lnTo>
                  <a:pt x="112725" y="55740"/>
                </a:lnTo>
                <a:lnTo>
                  <a:pt x="118021" y="53555"/>
                </a:lnTo>
                <a:lnTo>
                  <a:pt x="124320" y="51371"/>
                </a:lnTo>
                <a:lnTo>
                  <a:pt x="167043" y="39738"/>
                </a:lnTo>
                <a:lnTo>
                  <a:pt x="202730" y="34874"/>
                </a:lnTo>
                <a:lnTo>
                  <a:pt x="207708" y="34874"/>
                </a:lnTo>
                <a:lnTo>
                  <a:pt x="211759" y="35191"/>
                </a:lnTo>
                <a:lnTo>
                  <a:pt x="206489" y="39966"/>
                </a:lnTo>
                <a:lnTo>
                  <a:pt x="199529" y="45148"/>
                </a:lnTo>
                <a:lnTo>
                  <a:pt x="191528" y="50330"/>
                </a:lnTo>
                <a:lnTo>
                  <a:pt x="183108" y="55118"/>
                </a:lnTo>
                <a:lnTo>
                  <a:pt x="184048" y="56057"/>
                </a:lnTo>
                <a:lnTo>
                  <a:pt x="188099" y="54813"/>
                </a:lnTo>
                <a:lnTo>
                  <a:pt x="191516" y="53555"/>
                </a:lnTo>
                <a:lnTo>
                  <a:pt x="193382" y="52946"/>
                </a:lnTo>
                <a:lnTo>
                  <a:pt x="194945" y="52311"/>
                </a:lnTo>
                <a:lnTo>
                  <a:pt x="196811" y="52006"/>
                </a:lnTo>
                <a:lnTo>
                  <a:pt x="198412" y="51371"/>
                </a:lnTo>
                <a:lnTo>
                  <a:pt x="204901" y="49199"/>
                </a:lnTo>
                <a:lnTo>
                  <a:pt x="218300" y="47332"/>
                </a:lnTo>
                <a:lnTo>
                  <a:pt x="220789" y="47015"/>
                </a:lnTo>
                <a:lnTo>
                  <a:pt x="224840" y="46393"/>
                </a:lnTo>
                <a:lnTo>
                  <a:pt x="229819" y="45466"/>
                </a:lnTo>
                <a:lnTo>
                  <a:pt x="233553" y="45148"/>
                </a:lnTo>
                <a:lnTo>
                  <a:pt x="237604" y="45148"/>
                </a:lnTo>
                <a:lnTo>
                  <a:pt x="241655" y="44843"/>
                </a:lnTo>
                <a:lnTo>
                  <a:pt x="252552" y="44538"/>
                </a:lnTo>
                <a:lnTo>
                  <a:pt x="259410" y="44221"/>
                </a:lnTo>
                <a:lnTo>
                  <a:pt x="263766" y="43903"/>
                </a:lnTo>
                <a:lnTo>
                  <a:pt x="266357" y="42951"/>
                </a:lnTo>
                <a:lnTo>
                  <a:pt x="272796" y="41097"/>
                </a:lnTo>
                <a:lnTo>
                  <a:pt x="276529" y="37058"/>
                </a:lnTo>
                <a:lnTo>
                  <a:pt x="276529" y="34874"/>
                </a:lnTo>
                <a:lnTo>
                  <a:pt x="276529" y="29273"/>
                </a:lnTo>
                <a:close/>
              </a:path>
              <a:path w="295275" h="459739">
                <a:moveTo>
                  <a:pt x="295224" y="381914"/>
                </a:moveTo>
                <a:lnTo>
                  <a:pt x="293662" y="379374"/>
                </a:lnTo>
                <a:lnTo>
                  <a:pt x="292112" y="378104"/>
                </a:lnTo>
                <a:lnTo>
                  <a:pt x="292112" y="376834"/>
                </a:lnTo>
                <a:lnTo>
                  <a:pt x="259727" y="348894"/>
                </a:lnTo>
                <a:lnTo>
                  <a:pt x="249440" y="343814"/>
                </a:lnTo>
                <a:lnTo>
                  <a:pt x="242595" y="340004"/>
                </a:lnTo>
                <a:lnTo>
                  <a:pt x="241655" y="340004"/>
                </a:lnTo>
                <a:lnTo>
                  <a:pt x="239166" y="337464"/>
                </a:lnTo>
                <a:lnTo>
                  <a:pt x="231076" y="331114"/>
                </a:lnTo>
                <a:lnTo>
                  <a:pt x="221589" y="324764"/>
                </a:lnTo>
                <a:lnTo>
                  <a:pt x="210629" y="313334"/>
                </a:lnTo>
                <a:lnTo>
                  <a:pt x="205549" y="306984"/>
                </a:lnTo>
                <a:lnTo>
                  <a:pt x="202501" y="303174"/>
                </a:lnTo>
                <a:lnTo>
                  <a:pt x="198437" y="298094"/>
                </a:lnTo>
                <a:lnTo>
                  <a:pt x="191858" y="289204"/>
                </a:lnTo>
                <a:lnTo>
                  <a:pt x="185293" y="280314"/>
                </a:lnTo>
                <a:lnTo>
                  <a:pt x="185293" y="268884"/>
                </a:lnTo>
                <a:lnTo>
                  <a:pt x="185915" y="266344"/>
                </a:lnTo>
                <a:lnTo>
                  <a:pt x="189966" y="263804"/>
                </a:lnTo>
                <a:lnTo>
                  <a:pt x="191833" y="263804"/>
                </a:lnTo>
                <a:lnTo>
                  <a:pt x="194640" y="262534"/>
                </a:lnTo>
                <a:lnTo>
                  <a:pt x="199301" y="259994"/>
                </a:lnTo>
                <a:lnTo>
                  <a:pt x="214871" y="254914"/>
                </a:lnTo>
                <a:lnTo>
                  <a:pt x="217678" y="254914"/>
                </a:lnTo>
                <a:lnTo>
                  <a:pt x="235432" y="249834"/>
                </a:lnTo>
                <a:lnTo>
                  <a:pt x="237921" y="248564"/>
                </a:lnTo>
                <a:lnTo>
                  <a:pt x="237921" y="239674"/>
                </a:lnTo>
                <a:lnTo>
                  <a:pt x="232003" y="235864"/>
                </a:lnTo>
                <a:lnTo>
                  <a:pt x="224536" y="234594"/>
                </a:lnTo>
                <a:lnTo>
                  <a:pt x="210896" y="233324"/>
                </a:lnTo>
                <a:lnTo>
                  <a:pt x="203047" y="233324"/>
                </a:lnTo>
                <a:lnTo>
                  <a:pt x="192773" y="230784"/>
                </a:lnTo>
                <a:lnTo>
                  <a:pt x="192773" y="224434"/>
                </a:lnTo>
                <a:lnTo>
                  <a:pt x="191833" y="223164"/>
                </a:lnTo>
                <a:lnTo>
                  <a:pt x="185610" y="213004"/>
                </a:lnTo>
                <a:lnTo>
                  <a:pt x="177063" y="201574"/>
                </a:lnTo>
                <a:lnTo>
                  <a:pt x="169367" y="193954"/>
                </a:lnTo>
                <a:lnTo>
                  <a:pt x="162090" y="190144"/>
                </a:lnTo>
                <a:lnTo>
                  <a:pt x="156324" y="188150"/>
                </a:lnTo>
                <a:lnTo>
                  <a:pt x="156324" y="303174"/>
                </a:lnTo>
                <a:lnTo>
                  <a:pt x="156095" y="313334"/>
                </a:lnTo>
                <a:lnTo>
                  <a:pt x="155968" y="331114"/>
                </a:lnTo>
                <a:lnTo>
                  <a:pt x="155841" y="338734"/>
                </a:lnTo>
                <a:lnTo>
                  <a:pt x="155625" y="347624"/>
                </a:lnTo>
                <a:lnTo>
                  <a:pt x="155397" y="352704"/>
                </a:lnTo>
                <a:lnTo>
                  <a:pt x="152285" y="352704"/>
                </a:lnTo>
                <a:lnTo>
                  <a:pt x="151345" y="353974"/>
                </a:lnTo>
                <a:lnTo>
                  <a:pt x="146367" y="355244"/>
                </a:lnTo>
                <a:lnTo>
                  <a:pt x="142938" y="356514"/>
                </a:lnTo>
                <a:lnTo>
                  <a:pt x="141693" y="356514"/>
                </a:lnTo>
                <a:lnTo>
                  <a:pt x="133908" y="359054"/>
                </a:lnTo>
                <a:lnTo>
                  <a:pt x="128612" y="360324"/>
                </a:lnTo>
                <a:lnTo>
                  <a:pt x="126428" y="361594"/>
                </a:lnTo>
                <a:lnTo>
                  <a:pt x="120523" y="365404"/>
                </a:lnTo>
                <a:lnTo>
                  <a:pt x="117094" y="366674"/>
                </a:lnTo>
                <a:lnTo>
                  <a:pt x="126822" y="373024"/>
                </a:lnTo>
                <a:lnTo>
                  <a:pt x="134950" y="376834"/>
                </a:lnTo>
                <a:lnTo>
                  <a:pt x="142798" y="378104"/>
                </a:lnTo>
                <a:lnTo>
                  <a:pt x="151663" y="379374"/>
                </a:lnTo>
                <a:lnTo>
                  <a:pt x="154152" y="379374"/>
                </a:lnTo>
                <a:lnTo>
                  <a:pt x="155079" y="386994"/>
                </a:lnTo>
                <a:lnTo>
                  <a:pt x="155232" y="390804"/>
                </a:lnTo>
                <a:lnTo>
                  <a:pt x="155333" y="406044"/>
                </a:lnTo>
                <a:lnTo>
                  <a:pt x="155079" y="411124"/>
                </a:lnTo>
                <a:lnTo>
                  <a:pt x="120827" y="392074"/>
                </a:lnTo>
                <a:lnTo>
                  <a:pt x="106807" y="370484"/>
                </a:lnTo>
                <a:lnTo>
                  <a:pt x="111201" y="364134"/>
                </a:lnTo>
                <a:lnTo>
                  <a:pt x="114630" y="360324"/>
                </a:lnTo>
                <a:lnTo>
                  <a:pt x="118592" y="355244"/>
                </a:lnTo>
                <a:lnTo>
                  <a:pt x="124561" y="348894"/>
                </a:lnTo>
                <a:lnTo>
                  <a:pt x="136702" y="333654"/>
                </a:lnTo>
                <a:lnTo>
                  <a:pt x="140881" y="327304"/>
                </a:lnTo>
                <a:lnTo>
                  <a:pt x="145821" y="320954"/>
                </a:lnTo>
                <a:lnTo>
                  <a:pt x="150634" y="313334"/>
                </a:lnTo>
                <a:lnTo>
                  <a:pt x="154457" y="306984"/>
                </a:lnTo>
                <a:lnTo>
                  <a:pt x="154774" y="306984"/>
                </a:lnTo>
                <a:lnTo>
                  <a:pt x="155714" y="305714"/>
                </a:lnTo>
                <a:lnTo>
                  <a:pt x="156324" y="303174"/>
                </a:lnTo>
                <a:lnTo>
                  <a:pt x="156324" y="188150"/>
                </a:lnTo>
                <a:lnTo>
                  <a:pt x="154774" y="187604"/>
                </a:lnTo>
                <a:lnTo>
                  <a:pt x="148551" y="187604"/>
                </a:lnTo>
                <a:lnTo>
                  <a:pt x="144805" y="191414"/>
                </a:lnTo>
                <a:lnTo>
                  <a:pt x="141693" y="199034"/>
                </a:lnTo>
                <a:lnTo>
                  <a:pt x="149161" y="200304"/>
                </a:lnTo>
                <a:lnTo>
                  <a:pt x="153212" y="206654"/>
                </a:lnTo>
                <a:lnTo>
                  <a:pt x="154152" y="215544"/>
                </a:lnTo>
                <a:lnTo>
                  <a:pt x="156019" y="238404"/>
                </a:lnTo>
                <a:lnTo>
                  <a:pt x="156019" y="240944"/>
                </a:lnTo>
                <a:lnTo>
                  <a:pt x="155397" y="246024"/>
                </a:lnTo>
                <a:lnTo>
                  <a:pt x="155397" y="248564"/>
                </a:lnTo>
                <a:lnTo>
                  <a:pt x="142265" y="252374"/>
                </a:lnTo>
                <a:lnTo>
                  <a:pt x="138277" y="253961"/>
                </a:lnTo>
                <a:lnTo>
                  <a:pt x="138277" y="289204"/>
                </a:lnTo>
                <a:lnTo>
                  <a:pt x="134581" y="295554"/>
                </a:lnTo>
                <a:lnTo>
                  <a:pt x="130949" y="301904"/>
                </a:lnTo>
                <a:lnTo>
                  <a:pt x="126619" y="308254"/>
                </a:lnTo>
                <a:lnTo>
                  <a:pt x="120827" y="315874"/>
                </a:lnTo>
                <a:lnTo>
                  <a:pt x="111429" y="329844"/>
                </a:lnTo>
                <a:lnTo>
                  <a:pt x="104279" y="340004"/>
                </a:lnTo>
                <a:lnTo>
                  <a:pt x="95910" y="350164"/>
                </a:lnTo>
                <a:lnTo>
                  <a:pt x="82842" y="365404"/>
                </a:lnTo>
                <a:lnTo>
                  <a:pt x="74434" y="375564"/>
                </a:lnTo>
                <a:lnTo>
                  <a:pt x="73799" y="375564"/>
                </a:lnTo>
                <a:lnTo>
                  <a:pt x="68516" y="379374"/>
                </a:lnTo>
                <a:lnTo>
                  <a:pt x="69405" y="367944"/>
                </a:lnTo>
                <a:lnTo>
                  <a:pt x="70256" y="360324"/>
                </a:lnTo>
                <a:lnTo>
                  <a:pt x="71183" y="352704"/>
                </a:lnTo>
                <a:lnTo>
                  <a:pt x="72250" y="345084"/>
                </a:lnTo>
                <a:lnTo>
                  <a:pt x="73190" y="340004"/>
                </a:lnTo>
                <a:lnTo>
                  <a:pt x="74129" y="334924"/>
                </a:lnTo>
                <a:lnTo>
                  <a:pt x="76796" y="320954"/>
                </a:lnTo>
                <a:lnTo>
                  <a:pt x="80657" y="299364"/>
                </a:lnTo>
                <a:lnTo>
                  <a:pt x="81902" y="295554"/>
                </a:lnTo>
                <a:lnTo>
                  <a:pt x="84391" y="293014"/>
                </a:lnTo>
                <a:lnTo>
                  <a:pt x="89065" y="293014"/>
                </a:lnTo>
                <a:lnTo>
                  <a:pt x="100279" y="294284"/>
                </a:lnTo>
                <a:lnTo>
                  <a:pt x="108064" y="295554"/>
                </a:lnTo>
                <a:lnTo>
                  <a:pt x="116471" y="295554"/>
                </a:lnTo>
                <a:lnTo>
                  <a:pt x="125183" y="293014"/>
                </a:lnTo>
                <a:lnTo>
                  <a:pt x="130479" y="291744"/>
                </a:lnTo>
                <a:lnTo>
                  <a:pt x="136702" y="289204"/>
                </a:lnTo>
                <a:lnTo>
                  <a:pt x="138277" y="289204"/>
                </a:lnTo>
                <a:lnTo>
                  <a:pt x="138277" y="253961"/>
                </a:lnTo>
                <a:lnTo>
                  <a:pt x="103759" y="267614"/>
                </a:lnTo>
                <a:lnTo>
                  <a:pt x="82842" y="276504"/>
                </a:lnTo>
                <a:lnTo>
                  <a:pt x="77851" y="284124"/>
                </a:lnTo>
                <a:lnTo>
                  <a:pt x="77851" y="295554"/>
                </a:lnTo>
                <a:lnTo>
                  <a:pt x="76492" y="301904"/>
                </a:lnTo>
                <a:lnTo>
                  <a:pt x="73063" y="313334"/>
                </a:lnTo>
                <a:lnTo>
                  <a:pt x="68529" y="327304"/>
                </a:lnTo>
                <a:lnTo>
                  <a:pt x="63842" y="340004"/>
                </a:lnTo>
                <a:lnTo>
                  <a:pt x="59944" y="333654"/>
                </a:lnTo>
                <a:lnTo>
                  <a:pt x="57607" y="329844"/>
                </a:lnTo>
                <a:lnTo>
                  <a:pt x="55118" y="327304"/>
                </a:lnTo>
                <a:lnTo>
                  <a:pt x="46405" y="322224"/>
                </a:lnTo>
                <a:lnTo>
                  <a:pt x="48272" y="318414"/>
                </a:lnTo>
                <a:lnTo>
                  <a:pt x="49822" y="314604"/>
                </a:lnTo>
                <a:lnTo>
                  <a:pt x="52946" y="308254"/>
                </a:lnTo>
                <a:lnTo>
                  <a:pt x="58229" y="300634"/>
                </a:lnTo>
                <a:lnTo>
                  <a:pt x="64770" y="289204"/>
                </a:lnTo>
                <a:lnTo>
                  <a:pt x="70688" y="279044"/>
                </a:lnTo>
                <a:lnTo>
                  <a:pt x="74739" y="271424"/>
                </a:lnTo>
                <a:lnTo>
                  <a:pt x="78168" y="265074"/>
                </a:lnTo>
                <a:lnTo>
                  <a:pt x="87503" y="251104"/>
                </a:lnTo>
                <a:lnTo>
                  <a:pt x="90309" y="244754"/>
                </a:lnTo>
                <a:lnTo>
                  <a:pt x="90309" y="240944"/>
                </a:lnTo>
                <a:lnTo>
                  <a:pt x="71005" y="206654"/>
                </a:lnTo>
                <a:lnTo>
                  <a:pt x="55435" y="195224"/>
                </a:lnTo>
                <a:lnTo>
                  <a:pt x="48895" y="195224"/>
                </a:lnTo>
                <a:lnTo>
                  <a:pt x="46710" y="197764"/>
                </a:lnTo>
                <a:lnTo>
                  <a:pt x="43294" y="201574"/>
                </a:lnTo>
                <a:lnTo>
                  <a:pt x="48272" y="209194"/>
                </a:lnTo>
                <a:lnTo>
                  <a:pt x="49517" y="213004"/>
                </a:lnTo>
                <a:lnTo>
                  <a:pt x="49466" y="224434"/>
                </a:lnTo>
                <a:lnTo>
                  <a:pt x="40157" y="265074"/>
                </a:lnTo>
                <a:lnTo>
                  <a:pt x="33553" y="285394"/>
                </a:lnTo>
                <a:lnTo>
                  <a:pt x="27063" y="304444"/>
                </a:lnTo>
                <a:lnTo>
                  <a:pt x="22733" y="315874"/>
                </a:lnTo>
                <a:lnTo>
                  <a:pt x="18694" y="326034"/>
                </a:lnTo>
                <a:lnTo>
                  <a:pt x="16192" y="331114"/>
                </a:lnTo>
                <a:lnTo>
                  <a:pt x="14325" y="338734"/>
                </a:lnTo>
                <a:lnTo>
                  <a:pt x="13398" y="341274"/>
                </a:lnTo>
                <a:lnTo>
                  <a:pt x="12458" y="341274"/>
                </a:lnTo>
                <a:lnTo>
                  <a:pt x="6540" y="348894"/>
                </a:lnTo>
                <a:lnTo>
                  <a:pt x="6540" y="360324"/>
                </a:lnTo>
                <a:lnTo>
                  <a:pt x="8102" y="362864"/>
                </a:lnTo>
                <a:lnTo>
                  <a:pt x="14947" y="362864"/>
                </a:lnTo>
                <a:lnTo>
                  <a:pt x="17119" y="360324"/>
                </a:lnTo>
                <a:lnTo>
                  <a:pt x="20866" y="357784"/>
                </a:lnTo>
                <a:lnTo>
                  <a:pt x="27089" y="350164"/>
                </a:lnTo>
                <a:lnTo>
                  <a:pt x="30213" y="345084"/>
                </a:lnTo>
                <a:lnTo>
                  <a:pt x="35814" y="337464"/>
                </a:lnTo>
                <a:lnTo>
                  <a:pt x="40170" y="333654"/>
                </a:lnTo>
                <a:lnTo>
                  <a:pt x="43903" y="333654"/>
                </a:lnTo>
                <a:lnTo>
                  <a:pt x="44221" y="334924"/>
                </a:lnTo>
                <a:lnTo>
                  <a:pt x="44221" y="340004"/>
                </a:lnTo>
                <a:lnTo>
                  <a:pt x="43903" y="342544"/>
                </a:lnTo>
                <a:lnTo>
                  <a:pt x="42659" y="351434"/>
                </a:lnTo>
                <a:lnTo>
                  <a:pt x="42354" y="355244"/>
                </a:lnTo>
                <a:lnTo>
                  <a:pt x="41732" y="360324"/>
                </a:lnTo>
                <a:lnTo>
                  <a:pt x="41109" y="366674"/>
                </a:lnTo>
                <a:lnTo>
                  <a:pt x="39928" y="378104"/>
                </a:lnTo>
                <a:lnTo>
                  <a:pt x="38493" y="386994"/>
                </a:lnTo>
                <a:lnTo>
                  <a:pt x="36410" y="394614"/>
                </a:lnTo>
                <a:lnTo>
                  <a:pt x="33324" y="402234"/>
                </a:lnTo>
                <a:lnTo>
                  <a:pt x="32080" y="406044"/>
                </a:lnTo>
                <a:lnTo>
                  <a:pt x="31140" y="408584"/>
                </a:lnTo>
                <a:lnTo>
                  <a:pt x="31140" y="409854"/>
                </a:lnTo>
                <a:lnTo>
                  <a:pt x="49517" y="450494"/>
                </a:lnTo>
                <a:lnTo>
                  <a:pt x="58547" y="450494"/>
                </a:lnTo>
                <a:lnTo>
                  <a:pt x="62280" y="446684"/>
                </a:lnTo>
                <a:lnTo>
                  <a:pt x="63220" y="439064"/>
                </a:lnTo>
                <a:lnTo>
                  <a:pt x="64858" y="427634"/>
                </a:lnTo>
                <a:lnTo>
                  <a:pt x="66090" y="416204"/>
                </a:lnTo>
                <a:lnTo>
                  <a:pt x="66979" y="403504"/>
                </a:lnTo>
                <a:lnTo>
                  <a:pt x="67576" y="388264"/>
                </a:lnTo>
                <a:lnTo>
                  <a:pt x="69761" y="389534"/>
                </a:lnTo>
                <a:lnTo>
                  <a:pt x="72872" y="389534"/>
                </a:lnTo>
                <a:lnTo>
                  <a:pt x="79133" y="388264"/>
                </a:lnTo>
                <a:lnTo>
                  <a:pt x="86093" y="384454"/>
                </a:lnTo>
                <a:lnTo>
                  <a:pt x="94234" y="379374"/>
                </a:lnTo>
                <a:lnTo>
                  <a:pt x="104013" y="371754"/>
                </a:lnTo>
                <a:lnTo>
                  <a:pt x="109867" y="386994"/>
                </a:lnTo>
                <a:lnTo>
                  <a:pt x="114630" y="398424"/>
                </a:lnTo>
                <a:lnTo>
                  <a:pt x="118757" y="407314"/>
                </a:lnTo>
                <a:lnTo>
                  <a:pt x="122694" y="413664"/>
                </a:lnTo>
                <a:lnTo>
                  <a:pt x="140474" y="439064"/>
                </a:lnTo>
                <a:lnTo>
                  <a:pt x="142875" y="442874"/>
                </a:lnTo>
                <a:lnTo>
                  <a:pt x="143560" y="444144"/>
                </a:lnTo>
                <a:lnTo>
                  <a:pt x="146367" y="445414"/>
                </a:lnTo>
                <a:lnTo>
                  <a:pt x="146989" y="447954"/>
                </a:lnTo>
                <a:lnTo>
                  <a:pt x="149479" y="447954"/>
                </a:lnTo>
                <a:lnTo>
                  <a:pt x="150723" y="449224"/>
                </a:lnTo>
                <a:lnTo>
                  <a:pt x="151968" y="451764"/>
                </a:lnTo>
                <a:lnTo>
                  <a:pt x="152908" y="451764"/>
                </a:lnTo>
                <a:lnTo>
                  <a:pt x="155079" y="454304"/>
                </a:lnTo>
                <a:lnTo>
                  <a:pt x="156959" y="454304"/>
                </a:lnTo>
                <a:lnTo>
                  <a:pt x="157886" y="455574"/>
                </a:lnTo>
                <a:lnTo>
                  <a:pt x="163487" y="459384"/>
                </a:lnTo>
                <a:lnTo>
                  <a:pt x="170649" y="459384"/>
                </a:lnTo>
                <a:lnTo>
                  <a:pt x="176885" y="453034"/>
                </a:lnTo>
                <a:lnTo>
                  <a:pt x="179057" y="445414"/>
                </a:lnTo>
                <a:lnTo>
                  <a:pt x="180886" y="439064"/>
                </a:lnTo>
                <a:lnTo>
                  <a:pt x="182486" y="431444"/>
                </a:lnTo>
                <a:lnTo>
                  <a:pt x="183616" y="423824"/>
                </a:lnTo>
                <a:lnTo>
                  <a:pt x="184048" y="418744"/>
                </a:lnTo>
                <a:lnTo>
                  <a:pt x="183959" y="414934"/>
                </a:lnTo>
                <a:lnTo>
                  <a:pt x="183730" y="411124"/>
                </a:lnTo>
                <a:lnTo>
                  <a:pt x="183108" y="399694"/>
                </a:lnTo>
                <a:lnTo>
                  <a:pt x="182181" y="375564"/>
                </a:lnTo>
                <a:lnTo>
                  <a:pt x="197129" y="370484"/>
                </a:lnTo>
                <a:lnTo>
                  <a:pt x="201180" y="367944"/>
                </a:lnTo>
                <a:lnTo>
                  <a:pt x="201180" y="355244"/>
                </a:lnTo>
                <a:lnTo>
                  <a:pt x="194640" y="348894"/>
                </a:lnTo>
                <a:lnTo>
                  <a:pt x="182486" y="348894"/>
                </a:lnTo>
                <a:lnTo>
                  <a:pt x="181864" y="342544"/>
                </a:lnTo>
                <a:lnTo>
                  <a:pt x="181660" y="340004"/>
                </a:lnTo>
                <a:lnTo>
                  <a:pt x="181686" y="313334"/>
                </a:lnTo>
                <a:lnTo>
                  <a:pt x="181864" y="306984"/>
                </a:lnTo>
                <a:lnTo>
                  <a:pt x="183705" y="309524"/>
                </a:lnTo>
                <a:lnTo>
                  <a:pt x="186804" y="315874"/>
                </a:lnTo>
                <a:lnTo>
                  <a:pt x="191020" y="323494"/>
                </a:lnTo>
                <a:lnTo>
                  <a:pt x="196189" y="332384"/>
                </a:lnTo>
                <a:lnTo>
                  <a:pt x="202387" y="343814"/>
                </a:lnTo>
                <a:lnTo>
                  <a:pt x="206032" y="351434"/>
                </a:lnTo>
                <a:lnTo>
                  <a:pt x="208584" y="355244"/>
                </a:lnTo>
                <a:lnTo>
                  <a:pt x="237324" y="383184"/>
                </a:lnTo>
                <a:lnTo>
                  <a:pt x="258787" y="388264"/>
                </a:lnTo>
                <a:lnTo>
                  <a:pt x="265328" y="390804"/>
                </a:lnTo>
                <a:lnTo>
                  <a:pt x="268744" y="390804"/>
                </a:lnTo>
                <a:lnTo>
                  <a:pt x="273418" y="392074"/>
                </a:lnTo>
                <a:lnTo>
                  <a:pt x="276225" y="393344"/>
                </a:lnTo>
                <a:lnTo>
                  <a:pt x="286194" y="393344"/>
                </a:lnTo>
                <a:lnTo>
                  <a:pt x="294919" y="385724"/>
                </a:lnTo>
                <a:lnTo>
                  <a:pt x="295224" y="384454"/>
                </a:lnTo>
                <a:lnTo>
                  <a:pt x="295224" y="381914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bg object 4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379415" y="4765679"/>
            <a:ext cx="158191" cy="85636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453215" y="5053471"/>
            <a:ext cx="131102" cy="24632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13978" y="5386418"/>
            <a:ext cx="224218" cy="172834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446982" y="5614429"/>
            <a:ext cx="128905" cy="262890"/>
          </a:xfrm>
          <a:custGeom>
            <a:avLst/>
            <a:gdLst/>
            <a:ahLst/>
            <a:cxnLst/>
            <a:rect l="l" t="t" r="r" b="b"/>
            <a:pathLst>
              <a:path w="128905" h="262889">
                <a:moveTo>
                  <a:pt x="116593" y="101511"/>
                </a:moveTo>
                <a:lnTo>
                  <a:pt x="86893" y="101511"/>
                </a:lnTo>
                <a:lnTo>
                  <a:pt x="90246" y="103204"/>
                </a:lnTo>
                <a:lnTo>
                  <a:pt x="92429" y="108673"/>
                </a:lnTo>
                <a:lnTo>
                  <a:pt x="92489" y="108991"/>
                </a:lnTo>
                <a:lnTo>
                  <a:pt x="93681" y="118854"/>
                </a:lnTo>
                <a:lnTo>
                  <a:pt x="93911" y="128295"/>
                </a:lnTo>
                <a:lnTo>
                  <a:pt x="94019" y="134947"/>
                </a:lnTo>
                <a:lnTo>
                  <a:pt x="92901" y="157311"/>
                </a:lnTo>
                <a:lnTo>
                  <a:pt x="83935" y="195919"/>
                </a:lnTo>
                <a:lnTo>
                  <a:pt x="54192" y="237523"/>
                </a:lnTo>
                <a:lnTo>
                  <a:pt x="19939" y="262509"/>
                </a:lnTo>
                <a:lnTo>
                  <a:pt x="25857" y="262204"/>
                </a:lnTo>
                <a:lnTo>
                  <a:pt x="64539" y="248141"/>
                </a:lnTo>
                <a:lnTo>
                  <a:pt x="71945" y="244767"/>
                </a:lnTo>
                <a:lnTo>
                  <a:pt x="73407" y="244767"/>
                </a:lnTo>
                <a:lnTo>
                  <a:pt x="110412" y="218027"/>
                </a:lnTo>
                <a:lnTo>
                  <a:pt x="127439" y="177005"/>
                </a:lnTo>
                <a:lnTo>
                  <a:pt x="128612" y="154139"/>
                </a:lnTo>
                <a:lnTo>
                  <a:pt x="128069" y="138832"/>
                </a:lnTo>
                <a:lnTo>
                  <a:pt x="126360" y="125766"/>
                </a:lnTo>
                <a:lnTo>
                  <a:pt x="123367" y="114508"/>
                </a:lnTo>
                <a:lnTo>
                  <a:pt x="118973" y="104622"/>
                </a:lnTo>
                <a:lnTo>
                  <a:pt x="116593" y="101511"/>
                </a:lnTo>
                <a:close/>
              </a:path>
              <a:path w="128905" h="262889">
                <a:moveTo>
                  <a:pt x="73407" y="244767"/>
                </a:moveTo>
                <a:lnTo>
                  <a:pt x="71945" y="244767"/>
                </a:lnTo>
                <a:lnTo>
                  <a:pt x="72872" y="245071"/>
                </a:lnTo>
                <a:lnTo>
                  <a:pt x="73407" y="244767"/>
                </a:lnTo>
                <a:close/>
              </a:path>
              <a:path w="128905" h="262889">
                <a:moveTo>
                  <a:pt x="72567" y="0"/>
                </a:moveTo>
                <a:lnTo>
                  <a:pt x="63220" y="0"/>
                </a:lnTo>
                <a:lnTo>
                  <a:pt x="60731" y="927"/>
                </a:lnTo>
                <a:lnTo>
                  <a:pt x="57302" y="3733"/>
                </a:lnTo>
                <a:lnTo>
                  <a:pt x="53568" y="4038"/>
                </a:lnTo>
                <a:lnTo>
                  <a:pt x="50774" y="4660"/>
                </a:lnTo>
                <a:lnTo>
                  <a:pt x="47650" y="4660"/>
                </a:lnTo>
                <a:lnTo>
                  <a:pt x="46088" y="4978"/>
                </a:lnTo>
                <a:lnTo>
                  <a:pt x="44856" y="4978"/>
                </a:lnTo>
                <a:lnTo>
                  <a:pt x="39243" y="5905"/>
                </a:lnTo>
                <a:lnTo>
                  <a:pt x="38620" y="5905"/>
                </a:lnTo>
                <a:lnTo>
                  <a:pt x="58864" y="28638"/>
                </a:lnTo>
                <a:lnTo>
                  <a:pt x="58547" y="31140"/>
                </a:lnTo>
                <a:lnTo>
                  <a:pt x="32161" y="72475"/>
                </a:lnTo>
                <a:lnTo>
                  <a:pt x="2806" y="103378"/>
                </a:lnTo>
                <a:lnTo>
                  <a:pt x="0" y="106807"/>
                </a:lnTo>
                <a:lnTo>
                  <a:pt x="0" y="116154"/>
                </a:lnTo>
                <a:lnTo>
                  <a:pt x="3124" y="120827"/>
                </a:lnTo>
                <a:lnTo>
                  <a:pt x="33769" y="143583"/>
                </a:lnTo>
                <a:lnTo>
                  <a:pt x="39560" y="144805"/>
                </a:lnTo>
                <a:lnTo>
                  <a:pt x="44856" y="144805"/>
                </a:lnTo>
                <a:lnTo>
                  <a:pt x="50774" y="139814"/>
                </a:lnTo>
                <a:lnTo>
                  <a:pt x="56997" y="130162"/>
                </a:lnTo>
                <a:lnTo>
                  <a:pt x="62058" y="122731"/>
                </a:lnTo>
                <a:lnTo>
                  <a:pt x="66186" y="117432"/>
                </a:lnTo>
                <a:lnTo>
                  <a:pt x="70313" y="113126"/>
                </a:lnTo>
                <a:lnTo>
                  <a:pt x="73959" y="109918"/>
                </a:lnTo>
                <a:lnTo>
                  <a:pt x="15582" y="109918"/>
                </a:lnTo>
                <a:lnTo>
                  <a:pt x="14020" y="109296"/>
                </a:lnTo>
                <a:lnTo>
                  <a:pt x="10909" y="107429"/>
                </a:lnTo>
                <a:lnTo>
                  <a:pt x="12153" y="104317"/>
                </a:lnTo>
                <a:lnTo>
                  <a:pt x="13398" y="102755"/>
                </a:lnTo>
                <a:lnTo>
                  <a:pt x="18072" y="98399"/>
                </a:lnTo>
                <a:lnTo>
                  <a:pt x="18694" y="98094"/>
                </a:lnTo>
                <a:lnTo>
                  <a:pt x="25234" y="91554"/>
                </a:lnTo>
                <a:lnTo>
                  <a:pt x="71999" y="54805"/>
                </a:lnTo>
                <a:lnTo>
                  <a:pt x="104330" y="39547"/>
                </a:lnTo>
                <a:lnTo>
                  <a:pt x="108686" y="36423"/>
                </a:lnTo>
                <a:lnTo>
                  <a:pt x="108686" y="25527"/>
                </a:lnTo>
                <a:lnTo>
                  <a:pt x="106514" y="20548"/>
                </a:lnTo>
                <a:lnTo>
                  <a:pt x="92189" y="10274"/>
                </a:lnTo>
                <a:lnTo>
                  <a:pt x="91554" y="9956"/>
                </a:lnTo>
                <a:lnTo>
                  <a:pt x="87820" y="9334"/>
                </a:lnTo>
                <a:lnTo>
                  <a:pt x="86893" y="8712"/>
                </a:lnTo>
                <a:lnTo>
                  <a:pt x="72567" y="0"/>
                </a:lnTo>
                <a:close/>
              </a:path>
              <a:path w="128905" h="262889">
                <a:moveTo>
                  <a:pt x="88442" y="85318"/>
                </a:moveTo>
                <a:lnTo>
                  <a:pt x="81280" y="85318"/>
                </a:lnTo>
                <a:lnTo>
                  <a:pt x="73190" y="87503"/>
                </a:lnTo>
                <a:lnTo>
                  <a:pt x="64782" y="91236"/>
                </a:lnTo>
                <a:lnTo>
                  <a:pt x="31807" y="106305"/>
                </a:lnTo>
                <a:lnTo>
                  <a:pt x="27074" y="108363"/>
                </a:lnTo>
                <a:lnTo>
                  <a:pt x="25234" y="108991"/>
                </a:lnTo>
                <a:lnTo>
                  <a:pt x="22123" y="109613"/>
                </a:lnTo>
                <a:lnTo>
                  <a:pt x="19316" y="109918"/>
                </a:lnTo>
                <a:lnTo>
                  <a:pt x="73959" y="109918"/>
                </a:lnTo>
                <a:lnTo>
                  <a:pt x="80975" y="103695"/>
                </a:lnTo>
                <a:lnTo>
                  <a:pt x="84709" y="101511"/>
                </a:lnTo>
                <a:lnTo>
                  <a:pt x="116593" y="101511"/>
                </a:lnTo>
                <a:lnTo>
                  <a:pt x="113149" y="97009"/>
                </a:lnTo>
                <a:lnTo>
                  <a:pt x="105575" y="90884"/>
                </a:lnTo>
                <a:lnTo>
                  <a:pt x="97067" y="86802"/>
                </a:lnTo>
                <a:lnTo>
                  <a:pt x="88442" y="85318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8" name="bg object 4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59763" y="997014"/>
            <a:ext cx="285876" cy="136752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953843" y="2402404"/>
            <a:ext cx="299281" cy="1647789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70786" y="4080040"/>
            <a:ext cx="281701" cy="1101707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645071" y="1014959"/>
            <a:ext cx="176568" cy="100279"/>
          </a:xfrm>
          <a:prstGeom prst="rect">
            <a:avLst/>
          </a:prstGeom>
        </p:spPr>
      </p:pic>
      <p:sp>
        <p:nvSpPr>
          <p:cNvPr id="52" name="bg object 52"/>
          <p:cNvSpPr/>
          <p:nvPr/>
        </p:nvSpPr>
        <p:spPr>
          <a:xfrm>
            <a:off x="549465" y="1169478"/>
            <a:ext cx="267335" cy="182880"/>
          </a:xfrm>
          <a:custGeom>
            <a:avLst/>
            <a:gdLst/>
            <a:ahLst/>
            <a:cxnLst/>
            <a:rect l="l" t="t" r="r" b="b"/>
            <a:pathLst>
              <a:path w="267334" h="182880">
                <a:moveTo>
                  <a:pt x="46710" y="24917"/>
                </a:moveTo>
                <a:lnTo>
                  <a:pt x="79636" y="55278"/>
                </a:lnTo>
                <a:lnTo>
                  <a:pt x="95288" y="59169"/>
                </a:lnTo>
                <a:lnTo>
                  <a:pt x="89992" y="62903"/>
                </a:lnTo>
                <a:lnTo>
                  <a:pt x="87503" y="64465"/>
                </a:lnTo>
                <a:lnTo>
                  <a:pt x="83769" y="66649"/>
                </a:lnTo>
                <a:lnTo>
                  <a:pt x="71668" y="73854"/>
                </a:lnTo>
                <a:lnTo>
                  <a:pt x="61698" y="79921"/>
                </a:lnTo>
                <a:lnTo>
                  <a:pt x="54120" y="84644"/>
                </a:lnTo>
                <a:lnTo>
                  <a:pt x="49199" y="87820"/>
                </a:lnTo>
                <a:lnTo>
                  <a:pt x="53555" y="86880"/>
                </a:lnTo>
                <a:lnTo>
                  <a:pt x="56680" y="86271"/>
                </a:lnTo>
                <a:lnTo>
                  <a:pt x="57924" y="85636"/>
                </a:lnTo>
                <a:lnTo>
                  <a:pt x="58229" y="85636"/>
                </a:lnTo>
                <a:lnTo>
                  <a:pt x="66014" y="82842"/>
                </a:lnTo>
                <a:lnTo>
                  <a:pt x="78778" y="77546"/>
                </a:lnTo>
                <a:lnTo>
                  <a:pt x="99879" y="69792"/>
                </a:lnTo>
                <a:lnTo>
                  <a:pt x="107070" y="67073"/>
                </a:lnTo>
                <a:lnTo>
                  <a:pt x="148842" y="51886"/>
                </a:lnTo>
                <a:lnTo>
                  <a:pt x="202730" y="41732"/>
                </a:lnTo>
                <a:lnTo>
                  <a:pt x="203974" y="41414"/>
                </a:lnTo>
                <a:lnTo>
                  <a:pt x="205524" y="40792"/>
                </a:lnTo>
                <a:lnTo>
                  <a:pt x="207403" y="39547"/>
                </a:lnTo>
                <a:lnTo>
                  <a:pt x="209575" y="37998"/>
                </a:lnTo>
                <a:lnTo>
                  <a:pt x="210820" y="35813"/>
                </a:lnTo>
                <a:lnTo>
                  <a:pt x="210820" y="35191"/>
                </a:lnTo>
                <a:lnTo>
                  <a:pt x="74422" y="35191"/>
                </a:lnTo>
                <a:lnTo>
                  <a:pt x="67818" y="34723"/>
                </a:lnTo>
                <a:lnTo>
                  <a:pt x="61504" y="33088"/>
                </a:lnTo>
                <a:lnTo>
                  <a:pt x="54721" y="29935"/>
                </a:lnTo>
                <a:lnTo>
                  <a:pt x="46710" y="24917"/>
                </a:lnTo>
                <a:close/>
              </a:path>
              <a:path w="267334" h="182880">
                <a:moveTo>
                  <a:pt x="163804" y="0"/>
                </a:moveTo>
                <a:lnTo>
                  <a:pt x="159435" y="0"/>
                </a:lnTo>
                <a:lnTo>
                  <a:pt x="156946" y="1562"/>
                </a:lnTo>
                <a:lnTo>
                  <a:pt x="152273" y="5918"/>
                </a:lnTo>
                <a:lnTo>
                  <a:pt x="144487" y="13385"/>
                </a:lnTo>
                <a:lnTo>
                  <a:pt x="138287" y="16901"/>
                </a:lnTo>
                <a:lnTo>
                  <a:pt x="92290" y="32426"/>
                </a:lnTo>
                <a:lnTo>
                  <a:pt x="74422" y="35191"/>
                </a:lnTo>
                <a:lnTo>
                  <a:pt x="210820" y="35191"/>
                </a:lnTo>
                <a:lnTo>
                  <a:pt x="210820" y="24599"/>
                </a:lnTo>
                <a:lnTo>
                  <a:pt x="206768" y="17132"/>
                </a:lnTo>
                <a:lnTo>
                  <a:pt x="193700" y="9969"/>
                </a:lnTo>
                <a:lnTo>
                  <a:pt x="193078" y="9651"/>
                </a:lnTo>
                <a:lnTo>
                  <a:pt x="182791" y="7467"/>
                </a:lnTo>
                <a:lnTo>
                  <a:pt x="181559" y="7162"/>
                </a:lnTo>
                <a:lnTo>
                  <a:pt x="176872" y="5295"/>
                </a:lnTo>
                <a:lnTo>
                  <a:pt x="169405" y="1866"/>
                </a:lnTo>
                <a:lnTo>
                  <a:pt x="163804" y="0"/>
                </a:lnTo>
                <a:close/>
              </a:path>
              <a:path w="267334" h="182880">
                <a:moveTo>
                  <a:pt x="3416" y="132968"/>
                </a:moveTo>
                <a:lnTo>
                  <a:pt x="622" y="135153"/>
                </a:lnTo>
                <a:lnTo>
                  <a:pt x="0" y="136715"/>
                </a:lnTo>
                <a:lnTo>
                  <a:pt x="0" y="141693"/>
                </a:lnTo>
                <a:lnTo>
                  <a:pt x="622" y="144805"/>
                </a:lnTo>
                <a:lnTo>
                  <a:pt x="1866" y="146367"/>
                </a:lnTo>
                <a:lnTo>
                  <a:pt x="5794" y="151530"/>
                </a:lnTo>
                <a:lnTo>
                  <a:pt x="11558" y="157305"/>
                </a:lnTo>
                <a:lnTo>
                  <a:pt x="17849" y="162437"/>
                </a:lnTo>
                <a:lnTo>
                  <a:pt x="23355" y="165671"/>
                </a:lnTo>
                <a:lnTo>
                  <a:pt x="26784" y="167233"/>
                </a:lnTo>
                <a:lnTo>
                  <a:pt x="31445" y="171272"/>
                </a:lnTo>
                <a:lnTo>
                  <a:pt x="36436" y="173456"/>
                </a:lnTo>
                <a:lnTo>
                  <a:pt x="46393" y="175958"/>
                </a:lnTo>
                <a:lnTo>
                  <a:pt x="47637" y="176568"/>
                </a:lnTo>
                <a:lnTo>
                  <a:pt x="50761" y="178752"/>
                </a:lnTo>
                <a:lnTo>
                  <a:pt x="66332" y="182181"/>
                </a:lnTo>
                <a:lnTo>
                  <a:pt x="68821" y="182803"/>
                </a:lnTo>
                <a:lnTo>
                  <a:pt x="76606" y="182181"/>
                </a:lnTo>
                <a:lnTo>
                  <a:pt x="77851" y="181863"/>
                </a:lnTo>
                <a:lnTo>
                  <a:pt x="85636" y="178130"/>
                </a:lnTo>
                <a:lnTo>
                  <a:pt x="105366" y="170856"/>
                </a:lnTo>
                <a:lnTo>
                  <a:pt x="129039" y="165477"/>
                </a:lnTo>
                <a:lnTo>
                  <a:pt x="155925" y="162142"/>
                </a:lnTo>
                <a:lnTo>
                  <a:pt x="185293" y="160997"/>
                </a:lnTo>
                <a:lnTo>
                  <a:pt x="267195" y="160997"/>
                </a:lnTo>
                <a:lnTo>
                  <a:pt x="267195" y="150723"/>
                </a:lnTo>
                <a:lnTo>
                  <a:pt x="265090" y="146989"/>
                </a:lnTo>
                <a:lnTo>
                  <a:pt x="23355" y="146989"/>
                </a:lnTo>
                <a:lnTo>
                  <a:pt x="15875" y="145427"/>
                </a:lnTo>
                <a:lnTo>
                  <a:pt x="7162" y="141376"/>
                </a:lnTo>
                <a:lnTo>
                  <a:pt x="5918" y="139826"/>
                </a:lnTo>
                <a:lnTo>
                  <a:pt x="3416" y="132968"/>
                </a:lnTo>
                <a:close/>
              </a:path>
              <a:path w="267334" h="182880">
                <a:moveTo>
                  <a:pt x="267195" y="160997"/>
                </a:moveTo>
                <a:lnTo>
                  <a:pt x="194005" y="160997"/>
                </a:lnTo>
                <a:lnTo>
                  <a:pt x="203352" y="161315"/>
                </a:lnTo>
                <a:lnTo>
                  <a:pt x="210197" y="161632"/>
                </a:lnTo>
                <a:lnTo>
                  <a:pt x="245389" y="168478"/>
                </a:lnTo>
                <a:lnTo>
                  <a:pt x="250685" y="169405"/>
                </a:lnTo>
                <a:lnTo>
                  <a:pt x="260654" y="169405"/>
                </a:lnTo>
                <a:lnTo>
                  <a:pt x="267195" y="163182"/>
                </a:lnTo>
                <a:lnTo>
                  <a:pt x="267195" y="160997"/>
                </a:lnTo>
                <a:close/>
              </a:path>
              <a:path w="267334" h="182880">
                <a:moveTo>
                  <a:pt x="218617" y="116776"/>
                </a:moveTo>
                <a:lnTo>
                  <a:pt x="214871" y="116776"/>
                </a:lnTo>
                <a:lnTo>
                  <a:pt x="213004" y="118033"/>
                </a:lnTo>
                <a:lnTo>
                  <a:pt x="204901" y="123939"/>
                </a:lnTo>
                <a:lnTo>
                  <a:pt x="193322" y="125505"/>
                </a:lnTo>
                <a:lnTo>
                  <a:pt x="183494" y="126628"/>
                </a:lnTo>
                <a:lnTo>
                  <a:pt x="173549" y="127575"/>
                </a:lnTo>
                <a:lnTo>
                  <a:pt x="138235" y="130526"/>
                </a:lnTo>
                <a:lnTo>
                  <a:pt x="116076" y="133167"/>
                </a:lnTo>
                <a:lnTo>
                  <a:pt x="92866" y="136801"/>
                </a:lnTo>
                <a:lnTo>
                  <a:pt x="66332" y="141693"/>
                </a:lnTo>
                <a:lnTo>
                  <a:pt x="54684" y="143705"/>
                </a:lnTo>
                <a:lnTo>
                  <a:pt x="43476" y="145394"/>
                </a:lnTo>
                <a:lnTo>
                  <a:pt x="33961" y="146557"/>
                </a:lnTo>
                <a:lnTo>
                  <a:pt x="27393" y="146989"/>
                </a:lnTo>
                <a:lnTo>
                  <a:pt x="265090" y="146989"/>
                </a:lnTo>
                <a:lnTo>
                  <a:pt x="264388" y="145745"/>
                </a:lnTo>
                <a:lnTo>
                  <a:pt x="256603" y="138899"/>
                </a:lnTo>
                <a:lnTo>
                  <a:pt x="255981" y="138582"/>
                </a:lnTo>
                <a:lnTo>
                  <a:pt x="254736" y="137020"/>
                </a:lnTo>
                <a:lnTo>
                  <a:pt x="248818" y="133603"/>
                </a:lnTo>
                <a:lnTo>
                  <a:pt x="247256" y="132664"/>
                </a:lnTo>
                <a:lnTo>
                  <a:pt x="242277" y="130479"/>
                </a:lnTo>
                <a:lnTo>
                  <a:pt x="235115" y="127050"/>
                </a:lnTo>
                <a:lnTo>
                  <a:pt x="230441" y="124256"/>
                </a:lnTo>
                <a:lnTo>
                  <a:pt x="227634" y="122694"/>
                </a:lnTo>
                <a:lnTo>
                  <a:pt x="219544" y="117411"/>
                </a:lnTo>
                <a:lnTo>
                  <a:pt x="218617" y="116776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3" name="bg 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46033" y="1403699"/>
            <a:ext cx="280898" cy="5543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553205" y="2033452"/>
            <a:ext cx="280259" cy="1103203"/>
          </a:xfrm>
          <a:prstGeom prst="rect">
            <a:avLst/>
          </a:prstGeom>
        </p:spPr>
      </p:pic>
      <p:sp>
        <p:nvSpPr>
          <p:cNvPr id="55" name="bg object 55"/>
          <p:cNvSpPr/>
          <p:nvPr/>
        </p:nvSpPr>
        <p:spPr>
          <a:xfrm>
            <a:off x="546035" y="3165664"/>
            <a:ext cx="264795" cy="254635"/>
          </a:xfrm>
          <a:custGeom>
            <a:avLst/>
            <a:gdLst/>
            <a:ahLst/>
            <a:cxnLst/>
            <a:rect l="l" t="t" r="r" b="b"/>
            <a:pathLst>
              <a:path w="264795" h="254635">
                <a:moveTo>
                  <a:pt x="119868" y="148539"/>
                </a:moveTo>
                <a:lnTo>
                  <a:pt x="80962" y="148539"/>
                </a:lnTo>
                <a:lnTo>
                  <a:pt x="84391" y="153530"/>
                </a:lnTo>
                <a:lnTo>
                  <a:pt x="92176" y="165989"/>
                </a:lnTo>
                <a:lnTo>
                  <a:pt x="117095" y="202418"/>
                </a:lnTo>
                <a:lnTo>
                  <a:pt x="132968" y="222656"/>
                </a:lnTo>
                <a:lnTo>
                  <a:pt x="138264" y="229514"/>
                </a:lnTo>
                <a:lnTo>
                  <a:pt x="158508" y="254419"/>
                </a:lnTo>
                <a:lnTo>
                  <a:pt x="163804" y="254419"/>
                </a:lnTo>
                <a:lnTo>
                  <a:pt x="164731" y="254114"/>
                </a:lnTo>
                <a:lnTo>
                  <a:pt x="165049" y="253796"/>
                </a:lnTo>
                <a:lnTo>
                  <a:pt x="165366" y="252869"/>
                </a:lnTo>
                <a:lnTo>
                  <a:pt x="165988" y="252552"/>
                </a:lnTo>
                <a:lnTo>
                  <a:pt x="167233" y="252247"/>
                </a:lnTo>
                <a:lnTo>
                  <a:pt x="167538" y="252247"/>
                </a:lnTo>
                <a:lnTo>
                  <a:pt x="168160" y="251929"/>
                </a:lnTo>
                <a:lnTo>
                  <a:pt x="168478" y="250685"/>
                </a:lnTo>
                <a:lnTo>
                  <a:pt x="168434" y="249123"/>
                </a:lnTo>
                <a:lnTo>
                  <a:pt x="166915" y="238190"/>
                </a:lnTo>
                <a:lnTo>
                  <a:pt x="146944" y="190817"/>
                </a:lnTo>
                <a:lnTo>
                  <a:pt x="123908" y="154458"/>
                </a:lnTo>
                <a:lnTo>
                  <a:pt x="119868" y="148539"/>
                </a:lnTo>
                <a:close/>
              </a:path>
              <a:path w="264795" h="254635">
                <a:moveTo>
                  <a:pt x="149053" y="109613"/>
                </a:moveTo>
                <a:lnTo>
                  <a:pt x="138582" y="109613"/>
                </a:lnTo>
                <a:lnTo>
                  <a:pt x="143255" y="119265"/>
                </a:lnTo>
                <a:lnTo>
                  <a:pt x="144805" y="122377"/>
                </a:lnTo>
                <a:lnTo>
                  <a:pt x="149478" y="132346"/>
                </a:lnTo>
                <a:lnTo>
                  <a:pt x="183108" y="157568"/>
                </a:lnTo>
                <a:lnTo>
                  <a:pt x="214727" y="153904"/>
                </a:lnTo>
                <a:lnTo>
                  <a:pt x="240564" y="143905"/>
                </a:lnTo>
                <a:lnTo>
                  <a:pt x="257994" y="129059"/>
                </a:lnTo>
                <a:lnTo>
                  <a:pt x="258040" y="128930"/>
                </a:lnTo>
                <a:lnTo>
                  <a:pt x="179057" y="128930"/>
                </a:lnTo>
                <a:lnTo>
                  <a:pt x="171894" y="127368"/>
                </a:lnTo>
                <a:lnTo>
                  <a:pt x="164426" y="123939"/>
                </a:lnTo>
                <a:lnTo>
                  <a:pt x="158871" y="119572"/>
                </a:lnTo>
                <a:lnTo>
                  <a:pt x="154308" y="115377"/>
                </a:lnTo>
                <a:lnTo>
                  <a:pt x="149978" y="110714"/>
                </a:lnTo>
                <a:lnTo>
                  <a:pt x="149053" y="109613"/>
                </a:lnTo>
                <a:close/>
              </a:path>
              <a:path w="264795" h="254635">
                <a:moveTo>
                  <a:pt x="75361" y="58229"/>
                </a:moveTo>
                <a:lnTo>
                  <a:pt x="51471" y="82524"/>
                </a:lnTo>
                <a:lnTo>
                  <a:pt x="51704" y="86684"/>
                </a:lnTo>
                <a:lnTo>
                  <a:pt x="53249" y="92873"/>
                </a:lnTo>
                <a:lnTo>
                  <a:pt x="56897" y="101984"/>
                </a:lnTo>
                <a:lnTo>
                  <a:pt x="63525" y="116471"/>
                </a:lnTo>
                <a:lnTo>
                  <a:pt x="48251" y="121912"/>
                </a:lnTo>
                <a:lnTo>
                  <a:pt x="31724" y="126625"/>
                </a:lnTo>
                <a:lnTo>
                  <a:pt x="16540" y="129994"/>
                </a:lnTo>
                <a:lnTo>
                  <a:pt x="5295" y="131406"/>
                </a:lnTo>
                <a:lnTo>
                  <a:pt x="0" y="131406"/>
                </a:lnTo>
                <a:lnTo>
                  <a:pt x="317" y="133286"/>
                </a:lnTo>
                <a:lnTo>
                  <a:pt x="622" y="133591"/>
                </a:lnTo>
                <a:lnTo>
                  <a:pt x="2489" y="134835"/>
                </a:lnTo>
                <a:lnTo>
                  <a:pt x="3111" y="135153"/>
                </a:lnTo>
                <a:lnTo>
                  <a:pt x="4673" y="136093"/>
                </a:lnTo>
                <a:lnTo>
                  <a:pt x="36741" y="150723"/>
                </a:lnTo>
                <a:lnTo>
                  <a:pt x="47332" y="154139"/>
                </a:lnTo>
                <a:lnTo>
                  <a:pt x="52628" y="155079"/>
                </a:lnTo>
                <a:lnTo>
                  <a:pt x="66332" y="155079"/>
                </a:lnTo>
                <a:lnTo>
                  <a:pt x="72250" y="153530"/>
                </a:lnTo>
                <a:lnTo>
                  <a:pt x="80962" y="148539"/>
                </a:lnTo>
                <a:lnTo>
                  <a:pt x="119868" y="148539"/>
                </a:lnTo>
                <a:lnTo>
                  <a:pt x="116471" y="143560"/>
                </a:lnTo>
                <a:lnTo>
                  <a:pt x="110235" y="134835"/>
                </a:lnTo>
                <a:lnTo>
                  <a:pt x="107746" y="130797"/>
                </a:lnTo>
                <a:lnTo>
                  <a:pt x="122389" y="120827"/>
                </a:lnTo>
                <a:lnTo>
                  <a:pt x="134835" y="112102"/>
                </a:lnTo>
                <a:lnTo>
                  <a:pt x="138582" y="109613"/>
                </a:lnTo>
                <a:lnTo>
                  <a:pt x="149053" y="109613"/>
                </a:lnTo>
                <a:lnTo>
                  <a:pt x="145389" y="105257"/>
                </a:lnTo>
                <a:lnTo>
                  <a:pt x="91871" y="105257"/>
                </a:lnTo>
                <a:lnTo>
                  <a:pt x="87502" y="99339"/>
                </a:lnTo>
                <a:lnTo>
                  <a:pt x="84086" y="94348"/>
                </a:lnTo>
                <a:lnTo>
                  <a:pt x="77228" y="84696"/>
                </a:lnTo>
                <a:lnTo>
                  <a:pt x="74117" y="80022"/>
                </a:lnTo>
                <a:lnTo>
                  <a:pt x="72567" y="78168"/>
                </a:lnTo>
                <a:lnTo>
                  <a:pt x="70065" y="75044"/>
                </a:lnTo>
                <a:lnTo>
                  <a:pt x="69138" y="73177"/>
                </a:lnTo>
                <a:lnTo>
                  <a:pt x="69138" y="70370"/>
                </a:lnTo>
                <a:lnTo>
                  <a:pt x="70383" y="67259"/>
                </a:lnTo>
                <a:lnTo>
                  <a:pt x="71932" y="65087"/>
                </a:lnTo>
                <a:lnTo>
                  <a:pt x="74739" y="61341"/>
                </a:lnTo>
                <a:lnTo>
                  <a:pt x="75044" y="60718"/>
                </a:lnTo>
                <a:lnTo>
                  <a:pt x="75361" y="58229"/>
                </a:lnTo>
                <a:close/>
              </a:path>
              <a:path w="264795" h="254635">
                <a:moveTo>
                  <a:pt x="249175" y="84696"/>
                </a:moveTo>
                <a:lnTo>
                  <a:pt x="198056" y="84696"/>
                </a:lnTo>
                <a:lnTo>
                  <a:pt x="208828" y="86165"/>
                </a:lnTo>
                <a:lnTo>
                  <a:pt x="217643" y="90146"/>
                </a:lnTo>
                <a:lnTo>
                  <a:pt x="223595" y="95995"/>
                </a:lnTo>
                <a:lnTo>
                  <a:pt x="225780" y="103073"/>
                </a:lnTo>
                <a:lnTo>
                  <a:pt x="225780" y="107746"/>
                </a:lnTo>
                <a:lnTo>
                  <a:pt x="188099" y="128930"/>
                </a:lnTo>
                <a:lnTo>
                  <a:pt x="258040" y="128930"/>
                </a:lnTo>
                <a:lnTo>
                  <a:pt x="264388" y="110858"/>
                </a:lnTo>
                <a:lnTo>
                  <a:pt x="259732" y="95174"/>
                </a:lnTo>
                <a:lnTo>
                  <a:pt x="249175" y="84696"/>
                </a:lnTo>
                <a:close/>
              </a:path>
              <a:path w="264795" h="254635">
                <a:moveTo>
                  <a:pt x="123316" y="66636"/>
                </a:moveTo>
                <a:lnTo>
                  <a:pt x="123012" y="66636"/>
                </a:lnTo>
                <a:lnTo>
                  <a:pt x="124561" y="75361"/>
                </a:lnTo>
                <a:lnTo>
                  <a:pt x="125806" y="78778"/>
                </a:lnTo>
                <a:lnTo>
                  <a:pt x="130174" y="89369"/>
                </a:lnTo>
                <a:lnTo>
                  <a:pt x="91871" y="105257"/>
                </a:lnTo>
                <a:lnTo>
                  <a:pt x="145389" y="105257"/>
                </a:lnTo>
                <a:lnTo>
                  <a:pt x="145122" y="104940"/>
                </a:lnTo>
                <a:lnTo>
                  <a:pt x="161887" y="95470"/>
                </a:lnTo>
                <a:lnTo>
                  <a:pt x="175561" y="89212"/>
                </a:lnTo>
                <a:lnTo>
                  <a:pt x="182418" y="87185"/>
                </a:lnTo>
                <a:lnTo>
                  <a:pt x="134531" y="87185"/>
                </a:lnTo>
                <a:lnTo>
                  <a:pt x="130174" y="81889"/>
                </a:lnTo>
                <a:lnTo>
                  <a:pt x="128930" y="79717"/>
                </a:lnTo>
                <a:lnTo>
                  <a:pt x="123316" y="66636"/>
                </a:lnTo>
                <a:close/>
              </a:path>
              <a:path w="264795" h="254635">
                <a:moveTo>
                  <a:pt x="204596" y="71005"/>
                </a:moveTo>
                <a:lnTo>
                  <a:pt x="162514" y="77831"/>
                </a:lnTo>
                <a:lnTo>
                  <a:pt x="137337" y="86575"/>
                </a:lnTo>
                <a:lnTo>
                  <a:pt x="134531" y="87185"/>
                </a:lnTo>
                <a:lnTo>
                  <a:pt x="182418" y="87185"/>
                </a:lnTo>
                <a:lnTo>
                  <a:pt x="187249" y="85757"/>
                </a:lnTo>
                <a:lnTo>
                  <a:pt x="198056" y="84696"/>
                </a:lnTo>
                <a:lnTo>
                  <a:pt x="249175" y="84696"/>
                </a:lnTo>
                <a:lnTo>
                  <a:pt x="246986" y="82524"/>
                </a:lnTo>
                <a:lnTo>
                  <a:pt x="227998" y="74080"/>
                </a:lnTo>
                <a:lnTo>
                  <a:pt x="204596" y="71005"/>
                </a:lnTo>
                <a:close/>
              </a:path>
              <a:path w="264795" h="254635">
                <a:moveTo>
                  <a:pt x="138582" y="0"/>
                </a:moveTo>
                <a:lnTo>
                  <a:pt x="132359" y="0"/>
                </a:lnTo>
                <a:lnTo>
                  <a:pt x="127673" y="927"/>
                </a:lnTo>
                <a:lnTo>
                  <a:pt x="124256" y="1866"/>
                </a:lnTo>
                <a:lnTo>
                  <a:pt x="118033" y="3416"/>
                </a:lnTo>
                <a:lnTo>
                  <a:pt x="116789" y="4356"/>
                </a:lnTo>
                <a:lnTo>
                  <a:pt x="115531" y="7162"/>
                </a:lnTo>
                <a:lnTo>
                  <a:pt x="122072" y="9029"/>
                </a:lnTo>
                <a:lnTo>
                  <a:pt x="124879" y="10579"/>
                </a:lnTo>
                <a:lnTo>
                  <a:pt x="127990" y="13703"/>
                </a:lnTo>
                <a:lnTo>
                  <a:pt x="131102" y="17119"/>
                </a:lnTo>
                <a:lnTo>
                  <a:pt x="134226" y="22733"/>
                </a:lnTo>
                <a:lnTo>
                  <a:pt x="134226" y="25222"/>
                </a:lnTo>
                <a:lnTo>
                  <a:pt x="132137" y="29956"/>
                </a:lnTo>
                <a:lnTo>
                  <a:pt x="125229" y="35769"/>
                </a:lnTo>
                <a:lnTo>
                  <a:pt x="112543" y="43392"/>
                </a:lnTo>
                <a:lnTo>
                  <a:pt x="93116" y="53555"/>
                </a:lnTo>
                <a:lnTo>
                  <a:pt x="93421" y="53873"/>
                </a:lnTo>
                <a:lnTo>
                  <a:pt x="109191" y="50676"/>
                </a:lnTo>
                <a:lnTo>
                  <a:pt x="115981" y="49401"/>
                </a:lnTo>
                <a:lnTo>
                  <a:pt x="124256" y="47955"/>
                </a:lnTo>
                <a:lnTo>
                  <a:pt x="128464" y="47955"/>
                </a:lnTo>
                <a:lnTo>
                  <a:pt x="137642" y="46710"/>
                </a:lnTo>
                <a:lnTo>
                  <a:pt x="143255" y="46088"/>
                </a:lnTo>
                <a:lnTo>
                  <a:pt x="172053" y="46088"/>
                </a:lnTo>
                <a:lnTo>
                  <a:pt x="173456" y="45770"/>
                </a:lnTo>
                <a:lnTo>
                  <a:pt x="175640" y="44526"/>
                </a:lnTo>
                <a:lnTo>
                  <a:pt x="179692" y="42659"/>
                </a:lnTo>
                <a:lnTo>
                  <a:pt x="182486" y="37680"/>
                </a:lnTo>
                <a:lnTo>
                  <a:pt x="182486" y="26784"/>
                </a:lnTo>
                <a:lnTo>
                  <a:pt x="176885" y="18059"/>
                </a:lnTo>
                <a:lnTo>
                  <a:pt x="169417" y="13703"/>
                </a:lnTo>
                <a:lnTo>
                  <a:pt x="163804" y="10579"/>
                </a:lnTo>
                <a:lnTo>
                  <a:pt x="160375" y="8407"/>
                </a:lnTo>
                <a:lnTo>
                  <a:pt x="159130" y="7467"/>
                </a:lnTo>
                <a:lnTo>
                  <a:pt x="156019" y="5600"/>
                </a:lnTo>
                <a:lnTo>
                  <a:pt x="155397" y="5295"/>
                </a:lnTo>
                <a:lnTo>
                  <a:pt x="151345" y="4356"/>
                </a:lnTo>
                <a:lnTo>
                  <a:pt x="142633" y="927"/>
                </a:lnTo>
                <a:lnTo>
                  <a:pt x="138582" y="0"/>
                </a:lnTo>
                <a:close/>
              </a:path>
              <a:path w="264795" h="254635">
                <a:moveTo>
                  <a:pt x="128464" y="47955"/>
                </a:moveTo>
                <a:lnTo>
                  <a:pt x="124256" y="47955"/>
                </a:lnTo>
                <a:lnTo>
                  <a:pt x="126123" y="48272"/>
                </a:lnTo>
                <a:lnTo>
                  <a:pt x="128464" y="47955"/>
                </a:lnTo>
                <a:close/>
              </a:path>
              <a:path w="264795" h="254635">
                <a:moveTo>
                  <a:pt x="172053" y="46088"/>
                </a:moveTo>
                <a:lnTo>
                  <a:pt x="158508" y="46088"/>
                </a:lnTo>
                <a:lnTo>
                  <a:pt x="161937" y="46405"/>
                </a:lnTo>
                <a:lnTo>
                  <a:pt x="170649" y="46405"/>
                </a:lnTo>
                <a:lnTo>
                  <a:pt x="172053" y="46088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6" name="bg object 5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48838" y="3436341"/>
            <a:ext cx="174701" cy="9902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549146" y="3720107"/>
            <a:ext cx="279336" cy="1642600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87449" y="5447150"/>
            <a:ext cx="223291" cy="196494"/>
          </a:xfrm>
          <a:prstGeom prst="rect">
            <a:avLst/>
          </a:prstGeom>
        </p:spPr>
      </p:pic>
      <p:sp>
        <p:nvSpPr>
          <p:cNvPr id="59" name="bg object 59"/>
          <p:cNvSpPr/>
          <p:nvPr/>
        </p:nvSpPr>
        <p:spPr>
          <a:xfrm>
            <a:off x="552881" y="5670498"/>
            <a:ext cx="282575" cy="557530"/>
          </a:xfrm>
          <a:custGeom>
            <a:avLst/>
            <a:gdLst/>
            <a:ahLst/>
            <a:cxnLst/>
            <a:rect l="l" t="t" r="r" b="b"/>
            <a:pathLst>
              <a:path w="282575" h="557529">
                <a:moveTo>
                  <a:pt x="236359" y="69748"/>
                </a:moveTo>
                <a:lnTo>
                  <a:pt x="231063" y="64465"/>
                </a:lnTo>
                <a:lnTo>
                  <a:pt x="222656" y="61658"/>
                </a:lnTo>
                <a:lnTo>
                  <a:pt x="213944" y="58534"/>
                </a:lnTo>
                <a:lnTo>
                  <a:pt x="213626" y="58534"/>
                </a:lnTo>
                <a:lnTo>
                  <a:pt x="211455" y="57302"/>
                </a:lnTo>
                <a:lnTo>
                  <a:pt x="197434" y="50139"/>
                </a:lnTo>
                <a:lnTo>
                  <a:pt x="193700" y="50139"/>
                </a:lnTo>
                <a:lnTo>
                  <a:pt x="189966" y="52311"/>
                </a:lnTo>
                <a:lnTo>
                  <a:pt x="183108" y="58229"/>
                </a:lnTo>
                <a:lnTo>
                  <a:pt x="143598" y="67487"/>
                </a:lnTo>
                <a:lnTo>
                  <a:pt x="137604" y="68999"/>
                </a:lnTo>
                <a:lnTo>
                  <a:pt x="135153" y="69748"/>
                </a:lnTo>
                <a:lnTo>
                  <a:pt x="83337" y="84391"/>
                </a:lnTo>
                <a:lnTo>
                  <a:pt x="41097" y="94983"/>
                </a:lnTo>
                <a:lnTo>
                  <a:pt x="30822" y="96227"/>
                </a:lnTo>
                <a:lnTo>
                  <a:pt x="27711" y="96227"/>
                </a:lnTo>
                <a:lnTo>
                  <a:pt x="23215" y="95948"/>
                </a:lnTo>
                <a:lnTo>
                  <a:pt x="18402" y="94703"/>
                </a:lnTo>
                <a:lnTo>
                  <a:pt x="11544" y="91884"/>
                </a:lnTo>
                <a:lnTo>
                  <a:pt x="927" y="86880"/>
                </a:lnTo>
                <a:lnTo>
                  <a:pt x="622" y="88125"/>
                </a:lnTo>
                <a:lnTo>
                  <a:pt x="26987" y="122936"/>
                </a:lnTo>
                <a:lnTo>
                  <a:pt x="48577" y="133286"/>
                </a:lnTo>
                <a:lnTo>
                  <a:pt x="55118" y="133286"/>
                </a:lnTo>
                <a:lnTo>
                  <a:pt x="60109" y="131419"/>
                </a:lnTo>
                <a:lnTo>
                  <a:pt x="76276" y="122897"/>
                </a:lnTo>
                <a:lnTo>
                  <a:pt x="94208" y="113487"/>
                </a:lnTo>
                <a:lnTo>
                  <a:pt x="113309" y="104279"/>
                </a:lnTo>
                <a:lnTo>
                  <a:pt x="131889" y="96405"/>
                </a:lnTo>
                <a:lnTo>
                  <a:pt x="132384" y="96227"/>
                </a:lnTo>
                <a:lnTo>
                  <a:pt x="152590" y="88747"/>
                </a:lnTo>
                <a:lnTo>
                  <a:pt x="129857" y="122694"/>
                </a:lnTo>
                <a:lnTo>
                  <a:pt x="113842" y="172085"/>
                </a:lnTo>
                <a:lnTo>
                  <a:pt x="112737" y="188404"/>
                </a:lnTo>
                <a:lnTo>
                  <a:pt x="115112" y="209664"/>
                </a:lnTo>
                <a:lnTo>
                  <a:pt x="133629" y="243090"/>
                </a:lnTo>
                <a:lnTo>
                  <a:pt x="169291" y="263448"/>
                </a:lnTo>
                <a:lnTo>
                  <a:pt x="186537" y="266573"/>
                </a:lnTo>
                <a:lnTo>
                  <a:pt x="193700" y="266573"/>
                </a:lnTo>
                <a:lnTo>
                  <a:pt x="198374" y="262204"/>
                </a:lnTo>
                <a:lnTo>
                  <a:pt x="198374" y="250063"/>
                </a:lnTo>
                <a:lnTo>
                  <a:pt x="195567" y="244144"/>
                </a:lnTo>
                <a:lnTo>
                  <a:pt x="189331" y="237604"/>
                </a:lnTo>
                <a:lnTo>
                  <a:pt x="184670" y="232308"/>
                </a:lnTo>
                <a:lnTo>
                  <a:pt x="179692" y="227952"/>
                </a:lnTo>
                <a:lnTo>
                  <a:pt x="163804" y="221411"/>
                </a:lnTo>
                <a:lnTo>
                  <a:pt x="161937" y="220167"/>
                </a:lnTo>
                <a:lnTo>
                  <a:pt x="142938" y="183108"/>
                </a:lnTo>
                <a:lnTo>
                  <a:pt x="144246" y="162661"/>
                </a:lnTo>
                <a:lnTo>
                  <a:pt x="154101" y="122936"/>
                </a:lnTo>
                <a:lnTo>
                  <a:pt x="177228" y="89052"/>
                </a:lnTo>
                <a:lnTo>
                  <a:pt x="178168" y="88747"/>
                </a:lnTo>
                <a:lnTo>
                  <a:pt x="187947" y="85496"/>
                </a:lnTo>
                <a:lnTo>
                  <a:pt x="201790" y="84391"/>
                </a:lnTo>
                <a:lnTo>
                  <a:pt x="217157" y="84353"/>
                </a:lnTo>
                <a:lnTo>
                  <a:pt x="225386" y="84150"/>
                </a:lnTo>
                <a:lnTo>
                  <a:pt x="229298" y="83604"/>
                </a:lnTo>
                <a:lnTo>
                  <a:pt x="234492" y="81267"/>
                </a:lnTo>
                <a:lnTo>
                  <a:pt x="236359" y="78155"/>
                </a:lnTo>
                <a:lnTo>
                  <a:pt x="236359" y="69748"/>
                </a:lnTo>
                <a:close/>
              </a:path>
              <a:path w="282575" h="557529">
                <a:moveTo>
                  <a:pt x="252247" y="43281"/>
                </a:moveTo>
                <a:lnTo>
                  <a:pt x="250367" y="39230"/>
                </a:lnTo>
                <a:lnTo>
                  <a:pt x="244144" y="29895"/>
                </a:lnTo>
                <a:lnTo>
                  <a:pt x="241122" y="24599"/>
                </a:lnTo>
                <a:lnTo>
                  <a:pt x="240411" y="23355"/>
                </a:lnTo>
                <a:lnTo>
                  <a:pt x="239166" y="20866"/>
                </a:lnTo>
                <a:lnTo>
                  <a:pt x="235737" y="13068"/>
                </a:lnTo>
                <a:lnTo>
                  <a:pt x="235610" y="18999"/>
                </a:lnTo>
                <a:lnTo>
                  <a:pt x="235432" y="19926"/>
                </a:lnTo>
                <a:lnTo>
                  <a:pt x="233248" y="24599"/>
                </a:lnTo>
                <a:lnTo>
                  <a:pt x="223278" y="21475"/>
                </a:lnTo>
                <a:lnTo>
                  <a:pt x="216115" y="19926"/>
                </a:lnTo>
                <a:lnTo>
                  <a:pt x="209892" y="19926"/>
                </a:lnTo>
                <a:lnTo>
                  <a:pt x="203657" y="20548"/>
                </a:lnTo>
                <a:lnTo>
                  <a:pt x="211137" y="27406"/>
                </a:lnTo>
                <a:lnTo>
                  <a:pt x="224523" y="39230"/>
                </a:lnTo>
                <a:lnTo>
                  <a:pt x="227634" y="42659"/>
                </a:lnTo>
                <a:lnTo>
                  <a:pt x="239483" y="54800"/>
                </a:lnTo>
                <a:lnTo>
                  <a:pt x="240411" y="55422"/>
                </a:lnTo>
                <a:lnTo>
                  <a:pt x="249440" y="55422"/>
                </a:lnTo>
                <a:lnTo>
                  <a:pt x="252247" y="52006"/>
                </a:lnTo>
                <a:lnTo>
                  <a:pt x="252247" y="43281"/>
                </a:lnTo>
                <a:close/>
              </a:path>
              <a:path w="282575" h="557529">
                <a:moveTo>
                  <a:pt x="259092" y="364070"/>
                </a:moveTo>
                <a:lnTo>
                  <a:pt x="256616" y="361581"/>
                </a:lnTo>
                <a:lnTo>
                  <a:pt x="246329" y="355981"/>
                </a:lnTo>
                <a:lnTo>
                  <a:pt x="235597" y="350024"/>
                </a:lnTo>
                <a:lnTo>
                  <a:pt x="230187" y="347256"/>
                </a:lnTo>
                <a:lnTo>
                  <a:pt x="229362" y="346837"/>
                </a:lnTo>
                <a:lnTo>
                  <a:pt x="225221" y="345338"/>
                </a:lnTo>
                <a:lnTo>
                  <a:pt x="220789" y="344449"/>
                </a:lnTo>
                <a:lnTo>
                  <a:pt x="205867" y="335483"/>
                </a:lnTo>
                <a:lnTo>
                  <a:pt x="197129" y="329374"/>
                </a:lnTo>
                <a:lnTo>
                  <a:pt x="197129" y="347256"/>
                </a:lnTo>
                <a:lnTo>
                  <a:pt x="181356" y="346290"/>
                </a:lnTo>
                <a:lnTo>
                  <a:pt x="175615" y="346075"/>
                </a:lnTo>
                <a:lnTo>
                  <a:pt x="170040" y="346011"/>
                </a:lnTo>
                <a:lnTo>
                  <a:pt x="162242" y="346011"/>
                </a:lnTo>
                <a:lnTo>
                  <a:pt x="162356" y="317563"/>
                </a:lnTo>
                <a:lnTo>
                  <a:pt x="162636" y="312991"/>
                </a:lnTo>
                <a:lnTo>
                  <a:pt x="163182" y="309892"/>
                </a:lnTo>
                <a:lnTo>
                  <a:pt x="164744" y="309575"/>
                </a:lnTo>
                <a:lnTo>
                  <a:pt x="165989" y="309270"/>
                </a:lnTo>
                <a:lnTo>
                  <a:pt x="168478" y="309270"/>
                </a:lnTo>
                <a:lnTo>
                  <a:pt x="169722" y="309575"/>
                </a:lnTo>
                <a:lnTo>
                  <a:pt x="178333" y="319760"/>
                </a:lnTo>
                <a:lnTo>
                  <a:pt x="185877" y="329590"/>
                </a:lnTo>
                <a:lnTo>
                  <a:pt x="192189" y="338836"/>
                </a:lnTo>
                <a:lnTo>
                  <a:pt x="197129" y="347256"/>
                </a:lnTo>
                <a:lnTo>
                  <a:pt x="197129" y="329374"/>
                </a:lnTo>
                <a:lnTo>
                  <a:pt x="194830" y="327761"/>
                </a:lnTo>
                <a:lnTo>
                  <a:pt x="185013" y="319278"/>
                </a:lnTo>
                <a:lnTo>
                  <a:pt x="175018" y="309270"/>
                </a:lnTo>
                <a:lnTo>
                  <a:pt x="173774" y="308025"/>
                </a:lnTo>
                <a:lnTo>
                  <a:pt x="172212" y="304596"/>
                </a:lnTo>
                <a:lnTo>
                  <a:pt x="170967" y="303034"/>
                </a:lnTo>
                <a:lnTo>
                  <a:pt x="165366" y="298678"/>
                </a:lnTo>
                <a:lnTo>
                  <a:pt x="163499" y="297116"/>
                </a:lnTo>
                <a:lnTo>
                  <a:pt x="161937" y="296506"/>
                </a:lnTo>
                <a:lnTo>
                  <a:pt x="156641" y="296506"/>
                </a:lnTo>
                <a:lnTo>
                  <a:pt x="135204" y="332041"/>
                </a:lnTo>
                <a:lnTo>
                  <a:pt x="134531" y="344449"/>
                </a:lnTo>
                <a:lnTo>
                  <a:pt x="134531" y="349745"/>
                </a:lnTo>
                <a:lnTo>
                  <a:pt x="125501" y="351307"/>
                </a:lnTo>
                <a:lnTo>
                  <a:pt x="119583" y="352552"/>
                </a:lnTo>
                <a:lnTo>
                  <a:pt x="117716" y="352869"/>
                </a:lnTo>
                <a:lnTo>
                  <a:pt x="55435" y="368439"/>
                </a:lnTo>
                <a:lnTo>
                  <a:pt x="49022" y="369671"/>
                </a:lnTo>
                <a:lnTo>
                  <a:pt x="41922" y="370535"/>
                </a:lnTo>
                <a:lnTo>
                  <a:pt x="34201" y="371068"/>
                </a:lnTo>
                <a:lnTo>
                  <a:pt x="25857" y="371233"/>
                </a:lnTo>
                <a:lnTo>
                  <a:pt x="18961" y="371030"/>
                </a:lnTo>
                <a:lnTo>
                  <a:pt x="13042" y="370268"/>
                </a:lnTo>
                <a:lnTo>
                  <a:pt x="7061" y="368744"/>
                </a:lnTo>
                <a:lnTo>
                  <a:pt x="0" y="366255"/>
                </a:lnTo>
                <a:lnTo>
                  <a:pt x="622" y="374980"/>
                </a:lnTo>
                <a:lnTo>
                  <a:pt x="31369" y="400126"/>
                </a:lnTo>
                <a:lnTo>
                  <a:pt x="51384" y="406425"/>
                </a:lnTo>
                <a:lnTo>
                  <a:pt x="57302" y="406425"/>
                </a:lnTo>
                <a:lnTo>
                  <a:pt x="62915" y="404876"/>
                </a:lnTo>
                <a:lnTo>
                  <a:pt x="67894" y="402374"/>
                </a:lnTo>
                <a:lnTo>
                  <a:pt x="82448" y="394576"/>
                </a:lnTo>
                <a:lnTo>
                  <a:pt x="90932" y="390118"/>
                </a:lnTo>
                <a:lnTo>
                  <a:pt x="127241" y="375615"/>
                </a:lnTo>
                <a:lnTo>
                  <a:pt x="135470" y="373735"/>
                </a:lnTo>
                <a:lnTo>
                  <a:pt x="135470" y="401129"/>
                </a:lnTo>
                <a:lnTo>
                  <a:pt x="135153" y="401205"/>
                </a:lnTo>
                <a:lnTo>
                  <a:pt x="135153" y="429780"/>
                </a:lnTo>
                <a:lnTo>
                  <a:pt x="135064" y="454075"/>
                </a:lnTo>
                <a:lnTo>
                  <a:pt x="134950" y="455980"/>
                </a:lnTo>
                <a:lnTo>
                  <a:pt x="134848" y="469023"/>
                </a:lnTo>
                <a:lnTo>
                  <a:pt x="134531" y="469328"/>
                </a:lnTo>
                <a:lnTo>
                  <a:pt x="132981" y="469328"/>
                </a:lnTo>
                <a:lnTo>
                  <a:pt x="125603" y="467601"/>
                </a:lnTo>
                <a:lnTo>
                  <a:pt x="116967" y="463461"/>
                </a:lnTo>
                <a:lnTo>
                  <a:pt x="109804" y="458431"/>
                </a:lnTo>
                <a:lnTo>
                  <a:pt x="106819" y="454075"/>
                </a:lnTo>
                <a:lnTo>
                  <a:pt x="106819" y="451269"/>
                </a:lnTo>
                <a:lnTo>
                  <a:pt x="110858" y="445350"/>
                </a:lnTo>
                <a:lnTo>
                  <a:pt x="116776" y="440690"/>
                </a:lnTo>
                <a:lnTo>
                  <a:pt x="122072" y="436321"/>
                </a:lnTo>
                <a:lnTo>
                  <a:pt x="127990" y="432892"/>
                </a:lnTo>
                <a:lnTo>
                  <a:pt x="135153" y="429780"/>
                </a:lnTo>
                <a:lnTo>
                  <a:pt x="135153" y="401205"/>
                </a:lnTo>
                <a:lnTo>
                  <a:pt x="99098" y="424002"/>
                </a:lnTo>
                <a:lnTo>
                  <a:pt x="85953" y="460616"/>
                </a:lnTo>
                <a:lnTo>
                  <a:pt x="90932" y="464972"/>
                </a:lnTo>
                <a:lnTo>
                  <a:pt x="104013" y="464972"/>
                </a:lnTo>
                <a:lnTo>
                  <a:pt x="108686" y="467779"/>
                </a:lnTo>
                <a:lnTo>
                  <a:pt x="113665" y="474002"/>
                </a:lnTo>
                <a:lnTo>
                  <a:pt x="117411" y="481482"/>
                </a:lnTo>
                <a:lnTo>
                  <a:pt x="121450" y="489889"/>
                </a:lnTo>
                <a:lnTo>
                  <a:pt x="122072" y="490816"/>
                </a:lnTo>
                <a:lnTo>
                  <a:pt x="126746" y="493001"/>
                </a:lnTo>
                <a:lnTo>
                  <a:pt x="129235" y="494245"/>
                </a:lnTo>
                <a:lnTo>
                  <a:pt x="131114" y="494868"/>
                </a:lnTo>
                <a:lnTo>
                  <a:pt x="135470" y="495185"/>
                </a:lnTo>
                <a:lnTo>
                  <a:pt x="132994" y="502043"/>
                </a:lnTo>
                <a:lnTo>
                  <a:pt x="127876" y="509587"/>
                </a:lnTo>
                <a:lnTo>
                  <a:pt x="99110" y="534822"/>
                </a:lnTo>
                <a:lnTo>
                  <a:pt x="56362" y="557149"/>
                </a:lnTo>
                <a:lnTo>
                  <a:pt x="66954" y="556526"/>
                </a:lnTo>
                <a:lnTo>
                  <a:pt x="70383" y="556221"/>
                </a:lnTo>
                <a:lnTo>
                  <a:pt x="78486" y="554659"/>
                </a:lnTo>
                <a:lnTo>
                  <a:pt x="78486" y="555282"/>
                </a:lnTo>
                <a:lnTo>
                  <a:pt x="81381" y="554659"/>
                </a:lnTo>
                <a:lnTo>
                  <a:pt x="87198" y="553415"/>
                </a:lnTo>
                <a:lnTo>
                  <a:pt x="90309" y="552792"/>
                </a:lnTo>
                <a:lnTo>
                  <a:pt x="99656" y="550608"/>
                </a:lnTo>
                <a:lnTo>
                  <a:pt x="100901" y="550608"/>
                </a:lnTo>
                <a:lnTo>
                  <a:pt x="108445" y="548741"/>
                </a:lnTo>
                <a:lnTo>
                  <a:pt x="114325" y="547039"/>
                </a:lnTo>
                <a:lnTo>
                  <a:pt x="120027" y="545096"/>
                </a:lnTo>
                <a:lnTo>
                  <a:pt x="127063" y="542518"/>
                </a:lnTo>
                <a:lnTo>
                  <a:pt x="126746" y="543140"/>
                </a:lnTo>
                <a:lnTo>
                  <a:pt x="128104" y="542518"/>
                </a:lnTo>
                <a:lnTo>
                  <a:pt x="140677" y="536765"/>
                </a:lnTo>
                <a:lnTo>
                  <a:pt x="151104" y="530415"/>
                </a:lnTo>
                <a:lnTo>
                  <a:pt x="171157" y="486918"/>
                </a:lnTo>
                <a:lnTo>
                  <a:pt x="171589" y="474002"/>
                </a:lnTo>
                <a:lnTo>
                  <a:pt x="171424" y="469328"/>
                </a:lnTo>
                <a:lnTo>
                  <a:pt x="170980" y="455980"/>
                </a:lnTo>
                <a:lnTo>
                  <a:pt x="169100" y="439991"/>
                </a:lnTo>
                <a:lnTo>
                  <a:pt x="166852" y="429780"/>
                </a:lnTo>
                <a:lnTo>
                  <a:pt x="165798" y="425056"/>
                </a:lnTo>
                <a:lnTo>
                  <a:pt x="160997" y="410171"/>
                </a:lnTo>
                <a:lnTo>
                  <a:pt x="161264" y="373735"/>
                </a:lnTo>
                <a:lnTo>
                  <a:pt x="161290" y="371233"/>
                </a:lnTo>
                <a:lnTo>
                  <a:pt x="161315" y="367499"/>
                </a:lnTo>
                <a:lnTo>
                  <a:pt x="168402" y="366153"/>
                </a:lnTo>
                <a:lnTo>
                  <a:pt x="174815" y="365290"/>
                </a:lnTo>
                <a:lnTo>
                  <a:pt x="181406" y="364845"/>
                </a:lnTo>
                <a:lnTo>
                  <a:pt x="189026" y="364705"/>
                </a:lnTo>
                <a:lnTo>
                  <a:pt x="199237" y="365074"/>
                </a:lnTo>
                <a:lnTo>
                  <a:pt x="208368" y="366496"/>
                </a:lnTo>
                <a:lnTo>
                  <a:pt x="218503" y="369430"/>
                </a:lnTo>
                <a:lnTo>
                  <a:pt x="231698" y="374345"/>
                </a:lnTo>
                <a:lnTo>
                  <a:pt x="238861" y="376847"/>
                </a:lnTo>
                <a:lnTo>
                  <a:pt x="245706" y="378396"/>
                </a:lnTo>
                <a:lnTo>
                  <a:pt x="255676" y="378396"/>
                </a:lnTo>
                <a:lnTo>
                  <a:pt x="259092" y="374345"/>
                </a:lnTo>
                <a:lnTo>
                  <a:pt x="259092" y="364705"/>
                </a:lnTo>
                <a:lnTo>
                  <a:pt x="259092" y="364070"/>
                </a:lnTo>
                <a:close/>
              </a:path>
              <a:path w="282575" h="557529">
                <a:moveTo>
                  <a:pt x="282143" y="18999"/>
                </a:moveTo>
                <a:lnTo>
                  <a:pt x="246329" y="0"/>
                </a:lnTo>
                <a:lnTo>
                  <a:pt x="242277" y="0"/>
                </a:lnTo>
                <a:lnTo>
                  <a:pt x="239483" y="304"/>
                </a:lnTo>
                <a:lnTo>
                  <a:pt x="232625" y="1866"/>
                </a:lnTo>
                <a:lnTo>
                  <a:pt x="248196" y="12141"/>
                </a:lnTo>
                <a:lnTo>
                  <a:pt x="249440" y="13068"/>
                </a:lnTo>
                <a:lnTo>
                  <a:pt x="256286" y="18999"/>
                </a:lnTo>
                <a:lnTo>
                  <a:pt x="266877" y="28028"/>
                </a:lnTo>
                <a:lnTo>
                  <a:pt x="270306" y="31140"/>
                </a:lnTo>
                <a:lnTo>
                  <a:pt x="273418" y="32689"/>
                </a:lnTo>
                <a:lnTo>
                  <a:pt x="279336" y="32689"/>
                </a:lnTo>
                <a:lnTo>
                  <a:pt x="282143" y="29273"/>
                </a:lnTo>
                <a:lnTo>
                  <a:pt x="282143" y="18999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bg object 6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35384" y="6240160"/>
            <a:ext cx="86563" cy="87807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880562" y="546010"/>
            <a:ext cx="1381823" cy="1384300"/>
          </a:xfrm>
          <a:prstGeom prst="rect">
            <a:avLst/>
          </a:prstGeom>
        </p:spPr>
      </p:pic>
      <p:sp>
        <p:nvSpPr>
          <p:cNvPr id="62" name="bg object 62"/>
          <p:cNvSpPr/>
          <p:nvPr/>
        </p:nvSpPr>
        <p:spPr>
          <a:xfrm>
            <a:off x="3373971" y="402321"/>
            <a:ext cx="2867025" cy="3122930"/>
          </a:xfrm>
          <a:custGeom>
            <a:avLst/>
            <a:gdLst/>
            <a:ahLst/>
            <a:cxnLst/>
            <a:rect l="l" t="t" r="r" b="b"/>
            <a:pathLst>
              <a:path w="2867025" h="3122929">
                <a:moveTo>
                  <a:pt x="506412" y="2965132"/>
                </a:moveTo>
                <a:lnTo>
                  <a:pt x="505180" y="2967774"/>
                </a:lnTo>
                <a:lnTo>
                  <a:pt x="504901" y="2969006"/>
                </a:lnTo>
                <a:lnTo>
                  <a:pt x="505904" y="2966504"/>
                </a:lnTo>
                <a:lnTo>
                  <a:pt x="506412" y="2965132"/>
                </a:lnTo>
                <a:close/>
              </a:path>
              <a:path w="2867025" h="3122929">
                <a:moveTo>
                  <a:pt x="845121" y="2323884"/>
                </a:moveTo>
                <a:lnTo>
                  <a:pt x="834885" y="2322614"/>
                </a:lnTo>
                <a:lnTo>
                  <a:pt x="824903" y="2320074"/>
                </a:lnTo>
                <a:lnTo>
                  <a:pt x="815441" y="2316264"/>
                </a:lnTo>
                <a:lnTo>
                  <a:pt x="806754" y="2311184"/>
                </a:lnTo>
                <a:lnTo>
                  <a:pt x="802627" y="2317534"/>
                </a:lnTo>
                <a:lnTo>
                  <a:pt x="796937" y="2323884"/>
                </a:lnTo>
                <a:lnTo>
                  <a:pt x="845121" y="2323884"/>
                </a:lnTo>
                <a:close/>
              </a:path>
              <a:path w="2867025" h="3122929">
                <a:moveTo>
                  <a:pt x="1207452" y="2927134"/>
                </a:moveTo>
                <a:lnTo>
                  <a:pt x="1199388" y="2894114"/>
                </a:lnTo>
                <a:lnTo>
                  <a:pt x="1181290" y="2863634"/>
                </a:lnTo>
                <a:lnTo>
                  <a:pt x="1153325" y="2836964"/>
                </a:lnTo>
                <a:lnTo>
                  <a:pt x="1146124" y="2833154"/>
                </a:lnTo>
                <a:lnTo>
                  <a:pt x="1136523" y="2828074"/>
                </a:lnTo>
                <a:lnTo>
                  <a:pt x="1126921" y="2822994"/>
                </a:lnTo>
                <a:lnTo>
                  <a:pt x="1099375" y="2810294"/>
                </a:lnTo>
                <a:lnTo>
                  <a:pt x="1042365" y="2789974"/>
                </a:lnTo>
                <a:lnTo>
                  <a:pt x="1027430" y="2788704"/>
                </a:lnTo>
                <a:lnTo>
                  <a:pt x="1013256" y="2784894"/>
                </a:lnTo>
                <a:lnTo>
                  <a:pt x="1008697" y="2783624"/>
                </a:lnTo>
                <a:lnTo>
                  <a:pt x="986193" y="2777274"/>
                </a:lnTo>
                <a:lnTo>
                  <a:pt x="1006170" y="2737904"/>
                </a:lnTo>
                <a:lnTo>
                  <a:pt x="1024724" y="2698534"/>
                </a:lnTo>
                <a:lnTo>
                  <a:pt x="1041488" y="2659164"/>
                </a:lnTo>
                <a:lnTo>
                  <a:pt x="1056068" y="2617254"/>
                </a:lnTo>
                <a:lnTo>
                  <a:pt x="1053503" y="2605824"/>
                </a:lnTo>
                <a:lnTo>
                  <a:pt x="1047851" y="2594394"/>
                </a:lnTo>
                <a:lnTo>
                  <a:pt x="1039114" y="2584234"/>
                </a:lnTo>
                <a:lnTo>
                  <a:pt x="1027290" y="2575344"/>
                </a:lnTo>
                <a:lnTo>
                  <a:pt x="1020356" y="2579154"/>
                </a:lnTo>
                <a:lnTo>
                  <a:pt x="975156" y="2640114"/>
                </a:lnTo>
                <a:lnTo>
                  <a:pt x="948182" y="2684564"/>
                </a:lnTo>
                <a:lnTo>
                  <a:pt x="921727" y="2729014"/>
                </a:lnTo>
                <a:lnTo>
                  <a:pt x="895794" y="2773464"/>
                </a:lnTo>
                <a:lnTo>
                  <a:pt x="869315" y="2777274"/>
                </a:lnTo>
                <a:lnTo>
                  <a:pt x="851954" y="2778976"/>
                </a:lnTo>
                <a:lnTo>
                  <a:pt x="851954" y="2828074"/>
                </a:lnTo>
                <a:lnTo>
                  <a:pt x="841451" y="2838234"/>
                </a:lnTo>
                <a:lnTo>
                  <a:pt x="819404" y="2858554"/>
                </a:lnTo>
                <a:lnTo>
                  <a:pt x="808126" y="2869984"/>
                </a:lnTo>
                <a:lnTo>
                  <a:pt x="806043" y="2861094"/>
                </a:lnTo>
                <a:lnTo>
                  <a:pt x="803833" y="2852204"/>
                </a:lnTo>
                <a:lnTo>
                  <a:pt x="802779" y="2848394"/>
                </a:lnTo>
                <a:lnTo>
                  <a:pt x="801370" y="2843314"/>
                </a:lnTo>
                <a:lnTo>
                  <a:pt x="798537" y="2834424"/>
                </a:lnTo>
                <a:lnTo>
                  <a:pt x="851954" y="2828074"/>
                </a:lnTo>
                <a:lnTo>
                  <a:pt x="851954" y="2778976"/>
                </a:lnTo>
                <a:lnTo>
                  <a:pt x="843229" y="2779814"/>
                </a:lnTo>
                <a:lnTo>
                  <a:pt x="817397" y="2781084"/>
                </a:lnTo>
                <a:lnTo>
                  <a:pt x="791692" y="2783624"/>
                </a:lnTo>
                <a:lnTo>
                  <a:pt x="790397" y="2753144"/>
                </a:lnTo>
                <a:lnTo>
                  <a:pt x="792708" y="2722664"/>
                </a:lnTo>
                <a:lnTo>
                  <a:pt x="808126" y="2662974"/>
                </a:lnTo>
                <a:lnTo>
                  <a:pt x="856411" y="2635034"/>
                </a:lnTo>
                <a:lnTo>
                  <a:pt x="906754" y="2608364"/>
                </a:lnTo>
                <a:lnTo>
                  <a:pt x="924344" y="2598204"/>
                </a:lnTo>
                <a:lnTo>
                  <a:pt x="926553" y="2596934"/>
                </a:lnTo>
                <a:lnTo>
                  <a:pt x="946988" y="2586774"/>
                </a:lnTo>
                <a:lnTo>
                  <a:pt x="968197" y="2577884"/>
                </a:lnTo>
                <a:lnTo>
                  <a:pt x="990307" y="2570264"/>
                </a:lnTo>
                <a:lnTo>
                  <a:pt x="1001903" y="2560104"/>
                </a:lnTo>
                <a:lnTo>
                  <a:pt x="1014285" y="2551214"/>
                </a:lnTo>
                <a:lnTo>
                  <a:pt x="1027684" y="2542324"/>
                </a:lnTo>
                <a:lnTo>
                  <a:pt x="1042365" y="2534704"/>
                </a:lnTo>
                <a:lnTo>
                  <a:pt x="1052055" y="2525814"/>
                </a:lnTo>
                <a:lnTo>
                  <a:pt x="1062393" y="2516924"/>
                </a:lnTo>
                <a:lnTo>
                  <a:pt x="1072997" y="2506764"/>
                </a:lnTo>
                <a:lnTo>
                  <a:pt x="1083462" y="2497874"/>
                </a:lnTo>
                <a:lnTo>
                  <a:pt x="1091958" y="2490254"/>
                </a:lnTo>
                <a:lnTo>
                  <a:pt x="1101090" y="2483904"/>
                </a:lnTo>
                <a:lnTo>
                  <a:pt x="1111008" y="2477554"/>
                </a:lnTo>
                <a:lnTo>
                  <a:pt x="1121816" y="2472474"/>
                </a:lnTo>
                <a:lnTo>
                  <a:pt x="1131303" y="2467394"/>
                </a:lnTo>
                <a:lnTo>
                  <a:pt x="1139101" y="2461044"/>
                </a:lnTo>
                <a:lnTo>
                  <a:pt x="1145108" y="2452154"/>
                </a:lnTo>
                <a:lnTo>
                  <a:pt x="1149197" y="2440724"/>
                </a:lnTo>
                <a:lnTo>
                  <a:pt x="1160183" y="2434374"/>
                </a:lnTo>
                <a:lnTo>
                  <a:pt x="1188504" y="2400084"/>
                </a:lnTo>
                <a:lnTo>
                  <a:pt x="1189278" y="2389924"/>
                </a:lnTo>
                <a:lnTo>
                  <a:pt x="1188504" y="2381034"/>
                </a:lnTo>
                <a:lnTo>
                  <a:pt x="1186192" y="2370874"/>
                </a:lnTo>
                <a:lnTo>
                  <a:pt x="1178394" y="2365794"/>
                </a:lnTo>
                <a:lnTo>
                  <a:pt x="1176451" y="2364524"/>
                </a:lnTo>
                <a:lnTo>
                  <a:pt x="1141641" y="2346744"/>
                </a:lnTo>
                <a:lnTo>
                  <a:pt x="1098524" y="2336584"/>
                </a:lnTo>
                <a:lnTo>
                  <a:pt x="1094409" y="2336431"/>
                </a:lnTo>
                <a:lnTo>
                  <a:pt x="1094409" y="2369604"/>
                </a:lnTo>
                <a:lnTo>
                  <a:pt x="1093038" y="2378494"/>
                </a:lnTo>
                <a:lnTo>
                  <a:pt x="1091679" y="2384844"/>
                </a:lnTo>
                <a:lnTo>
                  <a:pt x="1087564" y="2389924"/>
                </a:lnTo>
                <a:lnTo>
                  <a:pt x="1080617" y="2393734"/>
                </a:lnTo>
                <a:lnTo>
                  <a:pt x="1074039" y="2398814"/>
                </a:lnTo>
                <a:lnTo>
                  <a:pt x="1067727" y="2403894"/>
                </a:lnTo>
                <a:lnTo>
                  <a:pt x="1061542" y="2410244"/>
                </a:lnTo>
                <a:lnTo>
                  <a:pt x="1036586" y="2425484"/>
                </a:lnTo>
                <a:lnTo>
                  <a:pt x="1010856" y="2440724"/>
                </a:lnTo>
                <a:lnTo>
                  <a:pt x="984097" y="2455964"/>
                </a:lnTo>
                <a:lnTo>
                  <a:pt x="956056" y="2469934"/>
                </a:lnTo>
                <a:lnTo>
                  <a:pt x="943737" y="2469934"/>
                </a:lnTo>
                <a:lnTo>
                  <a:pt x="936891" y="2471204"/>
                </a:lnTo>
                <a:lnTo>
                  <a:pt x="928674" y="2472474"/>
                </a:lnTo>
                <a:lnTo>
                  <a:pt x="924560" y="2468664"/>
                </a:lnTo>
                <a:lnTo>
                  <a:pt x="924560" y="2459774"/>
                </a:lnTo>
                <a:lnTo>
                  <a:pt x="925347" y="2445804"/>
                </a:lnTo>
                <a:lnTo>
                  <a:pt x="925753" y="2430564"/>
                </a:lnTo>
                <a:lnTo>
                  <a:pt x="925868" y="2419134"/>
                </a:lnTo>
                <a:lnTo>
                  <a:pt x="925931" y="2400084"/>
                </a:lnTo>
                <a:lnTo>
                  <a:pt x="926744" y="2393734"/>
                </a:lnTo>
                <a:lnTo>
                  <a:pt x="927303" y="2386114"/>
                </a:lnTo>
                <a:lnTo>
                  <a:pt x="928674" y="2370874"/>
                </a:lnTo>
                <a:lnTo>
                  <a:pt x="944892" y="2372144"/>
                </a:lnTo>
                <a:lnTo>
                  <a:pt x="960856" y="2370874"/>
                </a:lnTo>
                <a:lnTo>
                  <a:pt x="976820" y="2369604"/>
                </a:lnTo>
                <a:lnTo>
                  <a:pt x="1008456" y="2364524"/>
                </a:lnTo>
                <a:lnTo>
                  <a:pt x="1039279" y="2364524"/>
                </a:lnTo>
                <a:lnTo>
                  <a:pt x="1054696" y="2367064"/>
                </a:lnTo>
                <a:lnTo>
                  <a:pt x="1064755" y="2365794"/>
                </a:lnTo>
                <a:lnTo>
                  <a:pt x="1074547" y="2365794"/>
                </a:lnTo>
                <a:lnTo>
                  <a:pt x="1084351" y="2367064"/>
                </a:lnTo>
                <a:lnTo>
                  <a:pt x="1094409" y="2369604"/>
                </a:lnTo>
                <a:lnTo>
                  <a:pt x="1094409" y="2336431"/>
                </a:lnTo>
                <a:lnTo>
                  <a:pt x="1065631" y="2335314"/>
                </a:lnTo>
                <a:lnTo>
                  <a:pt x="1032598" y="2335314"/>
                </a:lnTo>
                <a:lnTo>
                  <a:pt x="999324" y="2337854"/>
                </a:lnTo>
                <a:lnTo>
                  <a:pt x="952068" y="2346744"/>
                </a:lnTo>
                <a:lnTo>
                  <a:pt x="923861" y="2346744"/>
                </a:lnTo>
                <a:lnTo>
                  <a:pt x="909497" y="2344204"/>
                </a:lnTo>
                <a:lnTo>
                  <a:pt x="895388" y="2335314"/>
                </a:lnTo>
                <a:lnTo>
                  <a:pt x="879868" y="2328964"/>
                </a:lnTo>
                <a:lnTo>
                  <a:pt x="863066" y="2325154"/>
                </a:lnTo>
                <a:lnTo>
                  <a:pt x="795807" y="2325154"/>
                </a:lnTo>
                <a:lnTo>
                  <a:pt x="794435" y="2325154"/>
                </a:lnTo>
                <a:lnTo>
                  <a:pt x="784834" y="2325154"/>
                </a:lnTo>
                <a:lnTo>
                  <a:pt x="782104" y="2328964"/>
                </a:lnTo>
                <a:lnTo>
                  <a:pt x="780732" y="2335314"/>
                </a:lnTo>
                <a:lnTo>
                  <a:pt x="765594" y="2354364"/>
                </a:lnTo>
                <a:lnTo>
                  <a:pt x="737387" y="2395004"/>
                </a:lnTo>
                <a:lnTo>
                  <a:pt x="706094" y="2452154"/>
                </a:lnTo>
                <a:lnTo>
                  <a:pt x="689813" y="2487714"/>
                </a:lnTo>
                <a:lnTo>
                  <a:pt x="675830" y="2523274"/>
                </a:lnTo>
                <a:lnTo>
                  <a:pt x="664286" y="2558834"/>
                </a:lnTo>
                <a:lnTo>
                  <a:pt x="640575" y="2572804"/>
                </a:lnTo>
                <a:lnTo>
                  <a:pt x="616343" y="2584234"/>
                </a:lnTo>
                <a:lnTo>
                  <a:pt x="591096" y="2593124"/>
                </a:lnTo>
                <a:lnTo>
                  <a:pt x="564299" y="2598204"/>
                </a:lnTo>
                <a:lnTo>
                  <a:pt x="553770" y="2593124"/>
                </a:lnTo>
                <a:lnTo>
                  <a:pt x="542721" y="2590584"/>
                </a:lnTo>
                <a:lnTo>
                  <a:pt x="531164" y="2590584"/>
                </a:lnTo>
                <a:lnTo>
                  <a:pt x="519099" y="2594394"/>
                </a:lnTo>
                <a:lnTo>
                  <a:pt x="514172" y="2607094"/>
                </a:lnTo>
                <a:lnTo>
                  <a:pt x="513626" y="2619794"/>
                </a:lnTo>
                <a:lnTo>
                  <a:pt x="517169" y="2632494"/>
                </a:lnTo>
                <a:lnTo>
                  <a:pt x="550748" y="2665514"/>
                </a:lnTo>
                <a:lnTo>
                  <a:pt x="611822" y="2694724"/>
                </a:lnTo>
                <a:lnTo>
                  <a:pt x="646480" y="2699804"/>
                </a:lnTo>
                <a:lnTo>
                  <a:pt x="650290" y="2729014"/>
                </a:lnTo>
                <a:lnTo>
                  <a:pt x="655383" y="2758224"/>
                </a:lnTo>
                <a:lnTo>
                  <a:pt x="661504" y="2786164"/>
                </a:lnTo>
                <a:lnTo>
                  <a:pt x="668401" y="2815374"/>
                </a:lnTo>
                <a:lnTo>
                  <a:pt x="648106" y="2824264"/>
                </a:lnTo>
                <a:lnTo>
                  <a:pt x="628332" y="2835694"/>
                </a:lnTo>
                <a:lnTo>
                  <a:pt x="609066" y="2845854"/>
                </a:lnTo>
                <a:lnTo>
                  <a:pt x="590321" y="2857284"/>
                </a:lnTo>
                <a:lnTo>
                  <a:pt x="554367" y="2883954"/>
                </a:lnTo>
                <a:lnTo>
                  <a:pt x="524573" y="2916974"/>
                </a:lnTo>
                <a:lnTo>
                  <a:pt x="506412" y="2965132"/>
                </a:lnTo>
                <a:lnTo>
                  <a:pt x="510527" y="2956344"/>
                </a:lnTo>
                <a:lnTo>
                  <a:pt x="518452" y="2944914"/>
                </a:lnTo>
                <a:lnTo>
                  <a:pt x="528675" y="2934754"/>
                </a:lnTo>
                <a:lnTo>
                  <a:pt x="530047" y="2933484"/>
                </a:lnTo>
                <a:lnTo>
                  <a:pt x="530047" y="2942374"/>
                </a:lnTo>
                <a:lnTo>
                  <a:pt x="533857" y="2936024"/>
                </a:lnTo>
                <a:lnTo>
                  <a:pt x="535901" y="2933484"/>
                </a:lnTo>
                <a:lnTo>
                  <a:pt x="538949" y="2929674"/>
                </a:lnTo>
                <a:lnTo>
                  <a:pt x="545084" y="2924594"/>
                </a:lnTo>
                <a:lnTo>
                  <a:pt x="575246" y="2903004"/>
                </a:lnTo>
                <a:lnTo>
                  <a:pt x="599363" y="2886494"/>
                </a:lnTo>
                <a:lnTo>
                  <a:pt x="624395" y="2872524"/>
                </a:lnTo>
                <a:lnTo>
                  <a:pt x="650189" y="2859824"/>
                </a:lnTo>
                <a:lnTo>
                  <a:pt x="676617" y="2848394"/>
                </a:lnTo>
                <a:lnTo>
                  <a:pt x="685584" y="2873794"/>
                </a:lnTo>
                <a:lnTo>
                  <a:pt x="695972" y="2899194"/>
                </a:lnTo>
                <a:lnTo>
                  <a:pt x="707631" y="2923324"/>
                </a:lnTo>
                <a:lnTo>
                  <a:pt x="720458" y="2946184"/>
                </a:lnTo>
                <a:lnTo>
                  <a:pt x="704811" y="2957614"/>
                </a:lnTo>
                <a:lnTo>
                  <a:pt x="672490" y="2975394"/>
                </a:lnTo>
                <a:lnTo>
                  <a:pt x="656069" y="2980474"/>
                </a:lnTo>
                <a:lnTo>
                  <a:pt x="638048" y="2985554"/>
                </a:lnTo>
                <a:lnTo>
                  <a:pt x="620801" y="2991904"/>
                </a:lnTo>
                <a:lnTo>
                  <a:pt x="587590" y="3007144"/>
                </a:lnTo>
                <a:lnTo>
                  <a:pt x="578142" y="3008414"/>
                </a:lnTo>
                <a:lnTo>
                  <a:pt x="568579" y="3008414"/>
                </a:lnTo>
                <a:lnTo>
                  <a:pt x="559269" y="3005874"/>
                </a:lnTo>
                <a:lnTo>
                  <a:pt x="550608" y="3003334"/>
                </a:lnTo>
                <a:lnTo>
                  <a:pt x="541870" y="3002064"/>
                </a:lnTo>
                <a:lnTo>
                  <a:pt x="534162" y="2999524"/>
                </a:lnTo>
                <a:lnTo>
                  <a:pt x="527481" y="2995714"/>
                </a:lnTo>
                <a:lnTo>
                  <a:pt x="521830" y="2989364"/>
                </a:lnTo>
                <a:lnTo>
                  <a:pt x="520471" y="2983014"/>
                </a:lnTo>
                <a:lnTo>
                  <a:pt x="519087" y="2979204"/>
                </a:lnTo>
                <a:lnTo>
                  <a:pt x="517715" y="2975394"/>
                </a:lnTo>
                <a:lnTo>
                  <a:pt x="516356" y="2967774"/>
                </a:lnTo>
                <a:lnTo>
                  <a:pt x="514985" y="2975394"/>
                </a:lnTo>
                <a:lnTo>
                  <a:pt x="509511" y="2979204"/>
                </a:lnTo>
                <a:lnTo>
                  <a:pt x="502653" y="2979204"/>
                </a:lnTo>
                <a:lnTo>
                  <a:pt x="504901" y="2969006"/>
                </a:lnTo>
                <a:lnTo>
                  <a:pt x="496252" y="2990634"/>
                </a:lnTo>
                <a:lnTo>
                  <a:pt x="486206" y="3014764"/>
                </a:lnTo>
                <a:lnTo>
                  <a:pt x="489254" y="3024924"/>
                </a:lnTo>
                <a:lnTo>
                  <a:pt x="494093" y="3033814"/>
                </a:lnTo>
                <a:lnTo>
                  <a:pt x="500468" y="3042704"/>
                </a:lnTo>
                <a:lnTo>
                  <a:pt x="508127" y="3049054"/>
                </a:lnTo>
                <a:lnTo>
                  <a:pt x="514781" y="3056674"/>
                </a:lnTo>
                <a:lnTo>
                  <a:pt x="522338" y="3059214"/>
                </a:lnTo>
                <a:lnTo>
                  <a:pt x="530669" y="3060484"/>
                </a:lnTo>
                <a:lnTo>
                  <a:pt x="539635" y="3059214"/>
                </a:lnTo>
                <a:lnTo>
                  <a:pt x="575246" y="3049054"/>
                </a:lnTo>
                <a:lnTo>
                  <a:pt x="618363" y="3040164"/>
                </a:lnTo>
                <a:lnTo>
                  <a:pt x="661212" y="3028734"/>
                </a:lnTo>
                <a:lnTo>
                  <a:pt x="703541" y="3016034"/>
                </a:lnTo>
                <a:lnTo>
                  <a:pt x="722731" y="3008414"/>
                </a:lnTo>
                <a:lnTo>
                  <a:pt x="745109" y="2999524"/>
                </a:lnTo>
                <a:lnTo>
                  <a:pt x="747852" y="3002064"/>
                </a:lnTo>
                <a:lnTo>
                  <a:pt x="754697" y="3002064"/>
                </a:lnTo>
                <a:lnTo>
                  <a:pt x="766826" y="3022384"/>
                </a:lnTo>
                <a:lnTo>
                  <a:pt x="780897" y="3040164"/>
                </a:lnTo>
                <a:lnTo>
                  <a:pt x="797280" y="3055404"/>
                </a:lnTo>
                <a:lnTo>
                  <a:pt x="816343" y="3069374"/>
                </a:lnTo>
                <a:lnTo>
                  <a:pt x="836383" y="3043974"/>
                </a:lnTo>
                <a:lnTo>
                  <a:pt x="847166" y="3013494"/>
                </a:lnTo>
                <a:lnTo>
                  <a:pt x="847826" y="2999524"/>
                </a:lnTo>
                <a:lnTo>
                  <a:pt x="848715" y="2980474"/>
                </a:lnTo>
                <a:lnTo>
                  <a:pt x="841006" y="2944914"/>
                </a:lnTo>
                <a:lnTo>
                  <a:pt x="873404" y="2922054"/>
                </a:lnTo>
                <a:lnTo>
                  <a:pt x="902982" y="2895384"/>
                </a:lnTo>
                <a:lnTo>
                  <a:pt x="925487" y="2869984"/>
                </a:lnTo>
                <a:lnTo>
                  <a:pt x="929982" y="2864904"/>
                </a:lnTo>
                <a:lnTo>
                  <a:pt x="954684" y="2833154"/>
                </a:lnTo>
                <a:lnTo>
                  <a:pt x="996035" y="2842044"/>
                </a:lnTo>
                <a:lnTo>
                  <a:pt x="1031748" y="2859824"/>
                </a:lnTo>
                <a:lnTo>
                  <a:pt x="1061796" y="2886494"/>
                </a:lnTo>
                <a:lnTo>
                  <a:pt x="1086192" y="2919514"/>
                </a:lnTo>
                <a:lnTo>
                  <a:pt x="1092009" y="2974124"/>
                </a:lnTo>
                <a:lnTo>
                  <a:pt x="1088123" y="2999524"/>
                </a:lnTo>
                <a:lnTo>
                  <a:pt x="1068070" y="3050324"/>
                </a:lnTo>
                <a:lnTo>
                  <a:pt x="1039863" y="3098584"/>
                </a:lnTo>
                <a:lnTo>
                  <a:pt x="1023175" y="3120174"/>
                </a:lnTo>
                <a:lnTo>
                  <a:pt x="1024547" y="3121444"/>
                </a:lnTo>
                <a:lnTo>
                  <a:pt x="1027290" y="3121444"/>
                </a:lnTo>
                <a:lnTo>
                  <a:pt x="1030033" y="3122714"/>
                </a:lnTo>
                <a:lnTo>
                  <a:pt x="1041273" y="3115094"/>
                </a:lnTo>
                <a:lnTo>
                  <a:pt x="1052118" y="3106204"/>
                </a:lnTo>
                <a:lnTo>
                  <a:pt x="1062202" y="3097314"/>
                </a:lnTo>
                <a:lnTo>
                  <a:pt x="1071118" y="3087154"/>
                </a:lnTo>
                <a:lnTo>
                  <a:pt x="1090625" y="3074454"/>
                </a:lnTo>
                <a:lnTo>
                  <a:pt x="1147838" y="3032544"/>
                </a:lnTo>
                <a:lnTo>
                  <a:pt x="1181747" y="3002064"/>
                </a:lnTo>
                <a:lnTo>
                  <a:pt x="1205369" y="2963964"/>
                </a:lnTo>
                <a:lnTo>
                  <a:pt x="1207452" y="2927134"/>
                </a:lnTo>
                <a:close/>
              </a:path>
              <a:path w="2867025" h="3122929">
                <a:moveTo>
                  <a:pt x="1271917" y="1630464"/>
                </a:moveTo>
                <a:lnTo>
                  <a:pt x="1262468" y="1580629"/>
                </a:lnTo>
                <a:lnTo>
                  <a:pt x="1242949" y="1536877"/>
                </a:lnTo>
                <a:lnTo>
                  <a:pt x="1213904" y="1498942"/>
                </a:lnTo>
                <a:lnTo>
                  <a:pt x="1175854" y="1466570"/>
                </a:lnTo>
                <a:lnTo>
                  <a:pt x="1129347" y="1443520"/>
                </a:lnTo>
                <a:lnTo>
                  <a:pt x="1083119" y="1427327"/>
                </a:lnTo>
                <a:lnTo>
                  <a:pt x="1037158" y="1417955"/>
                </a:lnTo>
                <a:lnTo>
                  <a:pt x="991463" y="1415364"/>
                </a:lnTo>
                <a:lnTo>
                  <a:pt x="946035" y="1419529"/>
                </a:lnTo>
                <a:lnTo>
                  <a:pt x="900861" y="1430413"/>
                </a:lnTo>
                <a:lnTo>
                  <a:pt x="855954" y="1447990"/>
                </a:lnTo>
                <a:lnTo>
                  <a:pt x="811314" y="1472222"/>
                </a:lnTo>
                <a:lnTo>
                  <a:pt x="766940" y="1492643"/>
                </a:lnTo>
                <a:lnTo>
                  <a:pt x="722884" y="1513649"/>
                </a:lnTo>
                <a:lnTo>
                  <a:pt x="679145" y="1535315"/>
                </a:lnTo>
                <a:lnTo>
                  <a:pt x="635774" y="1557705"/>
                </a:lnTo>
                <a:lnTo>
                  <a:pt x="592797" y="1580896"/>
                </a:lnTo>
                <a:lnTo>
                  <a:pt x="550252" y="1604949"/>
                </a:lnTo>
                <a:lnTo>
                  <a:pt x="508165" y="1629930"/>
                </a:lnTo>
                <a:lnTo>
                  <a:pt x="466585" y="1655902"/>
                </a:lnTo>
                <a:lnTo>
                  <a:pt x="424472" y="1680273"/>
                </a:lnTo>
                <a:lnTo>
                  <a:pt x="382625" y="1702333"/>
                </a:lnTo>
                <a:lnTo>
                  <a:pt x="340639" y="1721815"/>
                </a:lnTo>
                <a:lnTo>
                  <a:pt x="298119" y="1738452"/>
                </a:lnTo>
                <a:lnTo>
                  <a:pt x="254660" y="1751965"/>
                </a:lnTo>
                <a:lnTo>
                  <a:pt x="245516" y="1705216"/>
                </a:lnTo>
                <a:lnTo>
                  <a:pt x="237210" y="1658200"/>
                </a:lnTo>
                <a:lnTo>
                  <a:pt x="229768" y="1610906"/>
                </a:lnTo>
                <a:lnTo>
                  <a:pt x="223215" y="1563357"/>
                </a:lnTo>
                <a:lnTo>
                  <a:pt x="217601" y="1515541"/>
                </a:lnTo>
                <a:lnTo>
                  <a:pt x="212940" y="1467459"/>
                </a:lnTo>
                <a:lnTo>
                  <a:pt x="209270" y="1419110"/>
                </a:lnTo>
                <a:lnTo>
                  <a:pt x="206629" y="1370495"/>
                </a:lnTo>
                <a:lnTo>
                  <a:pt x="209270" y="1343342"/>
                </a:lnTo>
                <a:lnTo>
                  <a:pt x="212979" y="1316456"/>
                </a:lnTo>
                <a:lnTo>
                  <a:pt x="217741" y="1289037"/>
                </a:lnTo>
                <a:lnTo>
                  <a:pt x="223583" y="1260297"/>
                </a:lnTo>
                <a:lnTo>
                  <a:pt x="226847" y="1233233"/>
                </a:lnTo>
                <a:lnTo>
                  <a:pt x="224282" y="1206957"/>
                </a:lnTo>
                <a:lnTo>
                  <a:pt x="216420" y="1181214"/>
                </a:lnTo>
                <a:lnTo>
                  <a:pt x="203796" y="1155738"/>
                </a:lnTo>
                <a:lnTo>
                  <a:pt x="173050" y="1119098"/>
                </a:lnTo>
                <a:lnTo>
                  <a:pt x="157162" y="1080858"/>
                </a:lnTo>
                <a:lnTo>
                  <a:pt x="156108" y="1040511"/>
                </a:lnTo>
                <a:lnTo>
                  <a:pt x="169887" y="997508"/>
                </a:lnTo>
                <a:lnTo>
                  <a:pt x="188468" y="954684"/>
                </a:lnTo>
                <a:lnTo>
                  <a:pt x="202031" y="911326"/>
                </a:lnTo>
                <a:lnTo>
                  <a:pt x="210807" y="867968"/>
                </a:lnTo>
                <a:lnTo>
                  <a:pt x="215099" y="825131"/>
                </a:lnTo>
                <a:lnTo>
                  <a:pt x="227228" y="789724"/>
                </a:lnTo>
                <a:lnTo>
                  <a:pt x="272707" y="736917"/>
                </a:lnTo>
                <a:lnTo>
                  <a:pt x="338988" y="714705"/>
                </a:lnTo>
                <a:lnTo>
                  <a:pt x="371919" y="713879"/>
                </a:lnTo>
                <a:lnTo>
                  <a:pt x="404863" y="717804"/>
                </a:lnTo>
                <a:lnTo>
                  <a:pt x="438340" y="726224"/>
                </a:lnTo>
                <a:lnTo>
                  <a:pt x="445173" y="733171"/>
                </a:lnTo>
                <a:lnTo>
                  <a:pt x="452805" y="737184"/>
                </a:lnTo>
                <a:lnTo>
                  <a:pt x="460971" y="738555"/>
                </a:lnTo>
                <a:lnTo>
                  <a:pt x="469404" y="737539"/>
                </a:lnTo>
                <a:lnTo>
                  <a:pt x="506895" y="754545"/>
                </a:lnTo>
                <a:lnTo>
                  <a:pt x="546760" y="763333"/>
                </a:lnTo>
                <a:lnTo>
                  <a:pt x="588225" y="764171"/>
                </a:lnTo>
                <a:lnTo>
                  <a:pt x="630491" y="757313"/>
                </a:lnTo>
                <a:lnTo>
                  <a:pt x="665848" y="752157"/>
                </a:lnTo>
                <a:lnTo>
                  <a:pt x="730211" y="725932"/>
                </a:lnTo>
                <a:lnTo>
                  <a:pt x="796353" y="669772"/>
                </a:lnTo>
                <a:lnTo>
                  <a:pt x="832154" y="631228"/>
                </a:lnTo>
                <a:lnTo>
                  <a:pt x="865314" y="590029"/>
                </a:lnTo>
                <a:lnTo>
                  <a:pt x="896099" y="545376"/>
                </a:lnTo>
                <a:lnTo>
                  <a:pt x="894588" y="507720"/>
                </a:lnTo>
                <a:lnTo>
                  <a:pt x="886193" y="470865"/>
                </a:lnTo>
                <a:lnTo>
                  <a:pt x="871448" y="434517"/>
                </a:lnTo>
                <a:lnTo>
                  <a:pt x="850887" y="398437"/>
                </a:lnTo>
                <a:lnTo>
                  <a:pt x="823849" y="362191"/>
                </a:lnTo>
                <a:lnTo>
                  <a:pt x="797344" y="324713"/>
                </a:lnTo>
                <a:lnTo>
                  <a:pt x="771944" y="286143"/>
                </a:lnTo>
                <a:lnTo>
                  <a:pt x="748157" y="246634"/>
                </a:lnTo>
                <a:lnTo>
                  <a:pt x="726567" y="206298"/>
                </a:lnTo>
                <a:lnTo>
                  <a:pt x="701459" y="168351"/>
                </a:lnTo>
                <a:lnTo>
                  <a:pt x="673658" y="132562"/>
                </a:lnTo>
                <a:lnTo>
                  <a:pt x="643140" y="99072"/>
                </a:lnTo>
                <a:lnTo>
                  <a:pt x="609917" y="68033"/>
                </a:lnTo>
                <a:lnTo>
                  <a:pt x="573976" y="39573"/>
                </a:lnTo>
                <a:lnTo>
                  <a:pt x="525576" y="14503"/>
                </a:lnTo>
                <a:lnTo>
                  <a:pt x="475068" y="0"/>
                </a:lnTo>
                <a:lnTo>
                  <a:pt x="461238" y="1104"/>
                </a:lnTo>
                <a:lnTo>
                  <a:pt x="449275" y="4610"/>
                </a:lnTo>
                <a:lnTo>
                  <a:pt x="438899" y="10744"/>
                </a:lnTo>
                <a:lnTo>
                  <a:pt x="429856" y="19799"/>
                </a:lnTo>
                <a:lnTo>
                  <a:pt x="429856" y="25450"/>
                </a:lnTo>
                <a:lnTo>
                  <a:pt x="432689" y="28270"/>
                </a:lnTo>
                <a:lnTo>
                  <a:pt x="424192" y="28270"/>
                </a:lnTo>
                <a:lnTo>
                  <a:pt x="413600" y="36131"/>
                </a:lnTo>
                <a:lnTo>
                  <a:pt x="407238" y="46634"/>
                </a:lnTo>
                <a:lnTo>
                  <a:pt x="405130" y="59270"/>
                </a:lnTo>
                <a:lnTo>
                  <a:pt x="407250" y="73482"/>
                </a:lnTo>
                <a:lnTo>
                  <a:pt x="404418" y="79133"/>
                </a:lnTo>
                <a:lnTo>
                  <a:pt x="401599" y="81953"/>
                </a:lnTo>
                <a:lnTo>
                  <a:pt x="395947" y="81953"/>
                </a:lnTo>
                <a:lnTo>
                  <a:pt x="395947" y="93268"/>
                </a:lnTo>
                <a:lnTo>
                  <a:pt x="370509" y="133667"/>
                </a:lnTo>
                <a:lnTo>
                  <a:pt x="319798" y="215265"/>
                </a:lnTo>
                <a:lnTo>
                  <a:pt x="269468" y="297916"/>
                </a:lnTo>
                <a:lnTo>
                  <a:pt x="244538" y="339636"/>
                </a:lnTo>
                <a:lnTo>
                  <a:pt x="219811" y="381622"/>
                </a:lnTo>
                <a:lnTo>
                  <a:pt x="195313" y="423875"/>
                </a:lnTo>
                <a:lnTo>
                  <a:pt x="179133" y="469569"/>
                </a:lnTo>
                <a:lnTo>
                  <a:pt x="164452" y="515531"/>
                </a:lnTo>
                <a:lnTo>
                  <a:pt x="151155" y="561759"/>
                </a:lnTo>
                <a:lnTo>
                  <a:pt x="139153" y="608253"/>
                </a:lnTo>
                <a:lnTo>
                  <a:pt x="128333" y="655015"/>
                </a:lnTo>
                <a:lnTo>
                  <a:pt x="118618" y="702030"/>
                </a:lnTo>
                <a:lnTo>
                  <a:pt x="109893" y="749312"/>
                </a:lnTo>
                <a:lnTo>
                  <a:pt x="102069" y="796861"/>
                </a:lnTo>
                <a:lnTo>
                  <a:pt x="90843" y="841336"/>
                </a:lnTo>
                <a:lnTo>
                  <a:pt x="78041" y="885532"/>
                </a:lnTo>
                <a:lnTo>
                  <a:pt x="63119" y="929208"/>
                </a:lnTo>
                <a:lnTo>
                  <a:pt x="45554" y="972070"/>
                </a:lnTo>
                <a:lnTo>
                  <a:pt x="31762" y="1016177"/>
                </a:lnTo>
                <a:lnTo>
                  <a:pt x="24345" y="1060018"/>
                </a:lnTo>
                <a:lnTo>
                  <a:pt x="23291" y="1104392"/>
                </a:lnTo>
                <a:lnTo>
                  <a:pt x="28600" y="1150086"/>
                </a:lnTo>
                <a:lnTo>
                  <a:pt x="18110" y="1198194"/>
                </a:lnTo>
                <a:lnTo>
                  <a:pt x="10464" y="1247394"/>
                </a:lnTo>
                <a:lnTo>
                  <a:pt x="5803" y="1297393"/>
                </a:lnTo>
                <a:lnTo>
                  <a:pt x="4267" y="1347939"/>
                </a:lnTo>
                <a:lnTo>
                  <a:pt x="5994" y="1398752"/>
                </a:lnTo>
                <a:lnTo>
                  <a:pt x="7302" y="1449311"/>
                </a:lnTo>
                <a:lnTo>
                  <a:pt x="7670" y="1499311"/>
                </a:lnTo>
                <a:lnTo>
                  <a:pt x="6807" y="1548904"/>
                </a:lnTo>
                <a:lnTo>
                  <a:pt x="4457" y="1598231"/>
                </a:lnTo>
                <a:lnTo>
                  <a:pt x="342" y="1647418"/>
                </a:lnTo>
                <a:lnTo>
                  <a:pt x="0" y="1699895"/>
                </a:lnTo>
                <a:lnTo>
                  <a:pt x="4114" y="1750466"/>
                </a:lnTo>
                <a:lnTo>
                  <a:pt x="12700" y="1799107"/>
                </a:lnTo>
                <a:lnTo>
                  <a:pt x="25793" y="1845767"/>
                </a:lnTo>
                <a:lnTo>
                  <a:pt x="43434" y="1890445"/>
                </a:lnTo>
                <a:lnTo>
                  <a:pt x="65646" y="1933079"/>
                </a:lnTo>
                <a:lnTo>
                  <a:pt x="92468" y="1973643"/>
                </a:lnTo>
                <a:lnTo>
                  <a:pt x="123952" y="2012111"/>
                </a:lnTo>
                <a:lnTo>
                  <a:pt x="160108" y="2048433"/>
                </a:lnTo>
                <a:lnTo>
                  <a:pt x="200977" y="2082584"/>
                </a:lnTo>
                <a:lnTo>
                  <a:pt x="213194" y="2085238"/>
                </a:lnTo>
                <a:lnTo>
                  <a:pt x="224624" y="2088946"/>
                </a:lnTo>
                <a:lnTo>
                  <a:pt x="235534" y="2093709"/>
                </a:lnTo>
                <a:lnTo>
                  <a:pt x="246176" y="2099538"/>
                </a:lnTo>
                <a:lnTo>
                  <a:pt x="255854" y="2103335"/>
                </a:lnTo>
                <a:lnTo>
                  <a:pt x="264198" y="2102370"/>
                </a:lnTo>
                <a:lnTo>
                  <a:pt x="272008" y="2097151"/>
                </a:lnTo>
                <a:lnTo>
                  <a:pt x="280098" y="2088235"/>
                </a:lnTo>
                <a:lnTo>
                  <a:pt x="303885" y="2077199"/>
                </a:lnTo>
                <a:lnTo>
                  <a:pt x="324243" y="2061400"/>
                </a:lnTo>
                <a:lnTo>
                  <a:pt x="340880" y="2041359"/>
                </a:lnTo>
                <a:lnTo>
                  <a:pt x="353555" y="2017598"/>
                </a:lnTo>
                <a:lnTo>
                  <a:pt x="394055" y="1982851"/>
                </a:lnTo>
                <a:lnTo>
                  <a:pt x="475170" y="1913775"/>
                </a:lnTo>
                <a:lnTo>
                  <a:pt x="720902" y="1706753"/>
                </a:lnTo>
                <a:lnTo>
                  <a:pt x="809434" y="1664373"/>
                </a:lnTo>
                <a:lnTo>
                  <a:pt x="899858" y="1621993"/>
                </a:lnTo>
                <a:lnTo>
                  <a:pt x="992174" y="1579600"/>
                </a:lnTo>
                <a:lnTo>
                  <a:pt x="1015492" y="1575371"/>
                </a:lnTo>
                <a:lnTo>
                  <a:pt x="1028725" y="1576425"/>
                </a:lnTo>
                <a:lnTo>
                  <a:pt x="1043038" y="1579600"/>
                </a:lnTo>
                <a:lnTo>
                  <a:pt x="1044536" y="1594002"/>
                </a:lnTo>
                <a:lnTo>
                  <a:pt x="1044448" y="1607870"/>
                </a:lnTo>
                <a:lnTo>
                  <a:pt x="1007198" y="1679295"/>
                </a:lnTo>
                <a:lnTo>
                  <a:pt x="976020" y="1721904"/>
                </a:lnTo>
                <a:lnTo>
                  <a:pt x="943914" y="1763928"/>
                </a:lnTo>
                <a:lnTo>
                  <a:pt x="910945" y="1805305"/>
                </a:lnTo>
                <a:lnTo>
                  <a:pt x="877176" y="1846033"/>
                </a:lnTo>
                <a:lnTo>
                  <a:pt x="842683" y="1886064"/>
                </a:lnTo>
                <a:lnTo>
                  <a:pt x="807529" y="1925370"/>
                </a:lnTo>
                <a:lnTo>
                  <a:pt x="771779" y="1963902"/>
                </a:lnTo>
                <a:lnTo>
                  <a:pt x="732091" y="1988324"/>
                </a:lnTo>
                <a:lnTo>
                  <a:pt x="697839" y="2017483"/>
                </a:lnTo>
                <a:lnTo>
                  <a:pt x="669010" y="2051392"/>
                </a:lnTo>
                <a:lnTo>
                  <a:pt x="645617" y="2090051"/>
                </a:lnTo>
                <a:lnTo>
                  <a:pt x="627646" y="2133447"/>
                </a:lnTo>
                <a:lnTo>
                  <a:pt x="627646" y="2139099"/>
                </a:lnTo>
                <a:lnTo>
                  <a:pt x="630491" y="2139099"/>
                </a:lnTo>
                <a:lnTo>
                  <a:pt x="647395" y="2138083"/>
                </a:lnTo>
                <a:lnTo>
                  <a:pt x="664032" y="2135213"/>
                </a:lnTo>
                <a:lnTo>
                  <a:pt x="680148" y="2130755"/>
                </a:lnTo>
                <a:lnTo>
                  <a:pt x="695477" y="2124964"/>
                </a:lnTo>
                <a:lnTo>
                  <a:pt x="766127" y="2116493"/>
                </a:lnTo>
                <a:lnTo>
                  <a:pt x="784567" y="2112251"/>
                </a:lnTo>
                <a:lnTo>
                  <a:pt x="801433" y="2103780"/>
                </a:lnTo>
                <a:lnTo>
                  <a:pt x="816178" y="2091067"/>
                </a:lnTo>
                <a:lnTo>
                  <a:pt x="828294" y="2074100"/>
                </a:lnTo>
                <a:lnTo>
                  <a:pt x="863257" y="2045893"/>
                </a:lnTo>
                <a:lnTo>
                  <a:pt x="896099" y="2015832"/>
                </a:lnTo>
                <a:lnTo>
                  <a:pt x="926820" y="1983117"/>
                </a:lnTo>
                <a:lnTo>
                  <a:pt x="955446" y="1946948"/>
                </a:lnTo>
                <a:lnTo>
                  <a:pt x="1002017" y="1917852"/>
                </a:lnTo>
                <a:lnTo>
                  <a:pt x="1048334" y="1885848"/>
                </a:lnTo>
                <a:lnTo>
                  <a:pt x="1094117" y="1851190"/>
                </a:lnTo>
                <a:lnTo>
                  <a:pt x="1139113" y="1814144"/>
                </a:lnTo>
                <a:lnTo>
                  <a:pt x="1174076" y="1784743"/>
                </a:lnTo>
                <a:lnTo>
                  <a:pt x="1204569" y="1751126"/>
                </a:lnTo>
                <a:lnTo>
                  <a:pt x="1230871" y="1713839"/>
                </a:lnTo>
                <a:lnTo>
                  <a:pt x="1253223" y="1673440"/>
                </a:lnTo>
                <a:lnTo>
                  <a:pt x="1271917" y="1630464"/>
                </a:lnTo>
                <a:close/>
              </a:path>
              <a:path w="2867025" h="3122929">
                <a:moveTo>
                  <a:pt x="1914017" y="1850136"/>
                </a:moveTo>
                <a:lnTo>
                  <a:pt x="1898129" y="1794167"/>
                </a:lnTo>
                <a:lnTo>
                  <a:pt x="1876107" y="1756664"/>
                </a:lnTo>
                <a:lnTo>
                  <a:pt x="1842757" y="1709153"/>
                </a:lnTo>
                <a:lnTo>
                  <a:pt x="1814474" y="1674685"/>
                </a:lnTo>
                <a:lnTo>
                  <a:pt x="1765300" y="1647190"/>
                </a:lnTo>
                <a:lnTo>
                  <a:pt x="1717154" y="1629105"/>
                </a:lnTo>
                <a:lnTo>
                  <a:pt x="1694040" y="1623949"/>
                </a:lnTo>
                <a:lnTo>
                  <a:pt x="1710474" y="1675777"/>
                </a:lnTo>
                <a:lnTo>
                  <a:pt x="1720951" y="1710893"/>
                </a:lnTo>
                <a:lnTo>
                  <a:pt x="1726488" y="1733537"/>
                </a:lnTo>
                <a:lnTo>
                  <a:pt x="1728114" y="1747888"/>
                </a:lnTo>
                <a:lnTo>
                  <a:pt x="1723758" y="1777111"/>
                </a:lnTo>
                <a:lnTo>
                  <a:pt x="1713014" y="1815465"/>
                </a:lnTo>
                <a:lnTo>
                  <a:pt x="1699361" y="1851799"/>
                </a:lnTo>
                <a:lnTo>
                  <a:pt x="1686293" y="1874913"/>
                </a:lnTo>
                <a:lnTo>
                  <a:pt x="1636039" y="1934210"/>
                </a:lnTo>
                <a:lnTo>
                  <a:pt x="1609610" y="1965921"/>
                </a:lnTo>
                <a:lnTo>
                  <a:pt x="1577822" y="2022259"/>
                </a:lnTo>
                <a:lnTo>
                  <a:pt x="1564792" y="2083015"/>
                </a:lnTo>
                <a:lnTo>
                  <a:pt x="1562354" y="2130526"/>
                </a:lnTo>
                <a:lnTo>
                  <a:pt x="1559648" y="2235860"/>
                </a:lnTo>
                <a:lnTo>
                  <a:pt x="1559267" y="2260650"/>
                </a:lnTo>
                <a:lnTo>
                  <a:pt x="1562354" y="2279243"/>
                </a:lnTo>
                <a:lnTo>
                  <a:pt x="1564170" y="2294242"/>
                </a:lnTo>
                <a:lnTo>
                  <a:pt x="1565262" y="2306345"/>
                </a:lnTo>
                <a:lnTo>
                  <a:pt x="1566049" y="2321941"/>
                </a:lnTo>
                <a:lnTo>
                  <a:pt x="1567002" y="2347404"/>
                </a:lnTo>
                <a:lnTo>
                  <a:pt x="1570228" y="2382278"/>
                </a:lnTo>
                <a:lnTo>
                  <a:pt x="1576755" y="2421877"/>
                </a:lnTo>
                <a:lnTo>
                  <a:pt x="1586560" y="2466302"/>
                </a:lnTo>
                <a:lnTo>
                  <a:pt x="1599603" y="2515628"/>
                </a:lnTo>
                <a:lnTo>
                  <a:pt x="1615808" y="2569946"/>
                </a:lnTo>
                <a:lnTo>
                  <a:pt x="1635175" y="2629331"/>
                </a:lnTo>
                <a:lnTo>
                  <a:pt x="1625485" y="2654922"/>
                </a:lnTo>
                <a:lnTo>
                  <a:pt x="1619288" y="2674848"/>
                </a:lnTo>
                <a:lnTo>
                  <a:pt x="1615998" y="2690990"/>
                </a:lnTo>
                <a:lnTo>
                  <a:pt x="1615033" y="2705252"/>
                </a:lnTo>
                <a:lnTo>
                  <a:pt x="1616163" y="2717863"/>
                </a:lnTo>
                <a:lnTo>
                  <a:pt x="1620647" y="2729446"/>
                </a:lnTo>
                <a:lnTo>
                  <a:pt x="1630057" y="2742501"/>
                </a:lnTo>
                <a:lnTo>
                  <a:pt x="1646008" y="2759468"/>
                </a:lnTo>
                <a:lnTo>
                  <a:pt x="1649107" y="2762859"/>
                </a:lnTo>
                <a:lnTo>
                  <a:pt x="1655686" y="2770314"/>
                </a:lnTo>
                <a:lnTo>
                  <a:pt x="1665185" y="2781249"/>
                </a:lnTo>
                <a:lnTo>
                  <a:pt x="1676996" y="2795092"/>
                </a:lnTo>
                <a:lnTo>
                  <a:pt x="1700428" y="2820873"/>
                </a:lnTo>
                <a:lnTo>
                  <a:pt x="1721535" y="2839834"/>
                </a:lnTo>
                <a:lnTo>
                  <a:pt x="1739734" y="2851518"/>
                </a:lnTo>
                <a:lnTo>
                  <a:pt x="1754454" y="2855518"/>
                </a:lnTo>
                <a:lnTo>
                  <a:pt x="1767420" y="2852369"/>
                </a:lnTo>
                <a:lnTo>
                  <a:pt x="1790077" y="2807487"/>
                </a:lnTo>
                <a:lnTo>
                  <a:pt x="1792592" y="2789288"/>
                </a:lnTo>
                <a:lnTo>
                  <a:pt x="1794217" y="2777426"/>
                </a:lnTo>
                <a:lnTo>
                  <a:pt x="1796275" y="2764117"/>
                </a:lnTo>
                <a:lnTo>
                  <a:pt x="1808873" y="2688018"/>
                </a:lnTo>
                <a:lnTo>
                  <a:pt x="1817547" y="2629776"/>
                </a:lnTo>
                <a:lnTo>
                  <a:pt x="1823161" y="2582316"/>
                </a:lnTo>
                <a:lnTo>
                  <a:pt x="1826615" y="2538565"/>
                </a:lnTo>
                <a:lnTo>
                  <a:pt x="1826641" y="2537942"/>
                </a:lnTo>
                <a:lnTo>
                  <a:pt x="1828812" y="2491473"/>
                </a:lnTo>
                <a:lnTo>
                  <a:pt x="1831543" y="2375941"/>
                </a:lnTo>
                <a:lnTo>
                  <a:pt x="1833270" y="2310803"/>
                </a:lnTo>
                <a:lnTo>
                  <a:pt x="1834692" y="2272093"/>
                </a:lnTo>
                <a:lnTo>
                  <a:pt x="1836559" y="2235670"/>
                </a:lnTo>
                <a:lnTo>
                  <a:pt x="1837448" y="2204974"/>
                </a:lnTo>
                <a:lnTo>
                  <a:pt x="1837918" y="2186292"/>
                </a:lnTo>
                <a:lnTo>
                  <a:pt x="1838083" y="2168664"/>
                </a:lnTo>
                <a:lnTo>
                  <a:pt x="1837982" y="2130526"/>
                </a:lnTo>
                <a:lnTo>
                  <a:pt x="1837918" y="2124316"/>
                </a:lnTo>
                <a:lnTo>
                  <a:pt x="1837448" y="2105634"/>
                </a:lnTo>
                <a:lnTo>
                  <a:pt x="1836559" y="2084044"/>
                </a:lnTo>
                <a:lnTo>
                  <a:pt x="1830679" y="2130590"/>
                </a:lnTo>
                <a:lnTo>
                  <a:pt x="1824875" y="2168664"/>
                </a:lnTo>
                <a:lnTo>
                  <a:pt x="1817370" y="2207628"/>
                </a:lnTo>
                <a:lnTo>
                  <a:pt x="1806359" y="2256853"/>
                </a:lnTo>
                <a:lnTo>
                  <a:pt x="1790077" y="2325713"/>
                </a:lnTo>
                <a:lnTo>
                  <a:pt x="1774228" y="2391118"/>
                </a:lnTo>
                <a:lnTo>
                  <a:pt x="1760842" y="2438793"/>
                </a:lnTo>
                <a:lnTo>
                  <a:pt x="1745424" y="2482989"/>
                </a:lnTo>
                <a:lnTo>
                  <a:pt x="1723466" y="2537942"/>
                </a:lnTo>
                <a:lnTo>
                  <a:pt x="1714220" y="2527147"/>
                </a:lnTo>
                <a:lnTo>
                  <a:pt x="1703324" y="2474430"/>
                </a:lnTo>
                <a:lnTo>
                  <a:pt x="1699260" y="2418270"/>
                </a:lnTo>
                <a:lnTo>
                  <a:pt x="1698688" y="2406269"/>
                </a:lnTo>
                <a:lnTo>
                  <a:pt x="1699945" y="2366353"/>
                </a:lnTo>
                <a:lnTo>
                  <a:pt x="1704098" y="2325128"/>
                </a:lnTo>
                <a:lnTo>
                  <a:pt x="1711744" y="2278392"/>
                </a:lnTo>
                <a:lnTo>
                  <a:pt x="1723466" y="2221915"/>
                </a:lnTo>
                <a:lnTo>
                  <a:pt x="1726387" y="2209749"/>
                </a:lnTo>
                <a:lnTo>
                  <a:pt x="1728304" y="2198878"/>
                </a:lnTo>
                <a:lnTo>
                  <a:pt x="1729346" y="2189467"/>
                </a:lnTo>
                <a:lnTo>
                  <a:pt x="1729663" y="2181644"/>
                </a:lnTo>
                <a:lnTo>
                  <a:pt x="1728762" y="2169566"/>
                </a:lnTo>
                <a:lnTo>
                  <a:pt x="1714169" y="2133612"/>
                </a:lnTo>
                <a:lnTo>
                  <a:pt x="1676019" y="2083269"/>
                </a:lnTo>
                <a:lnTo>
                  <a:pt x="1641360" y="2042223"/>
                </a:lnTo>
                <a:lnTo>
                  <a:pt x="1627682" y="2031111"/>
                </a:lnTo>
                <a:lnTo>
                  <a:pt x="1620253" y="2024214"/>
                </a:lnTo>
                <a:lnTo>
                  <a:pt x="1617179" y="2019350"/>
                </a:lnTo>
                <a:lnTo>
                  <a:pt x="1616583" y="2014334"/>
                </a:lnTo>
                <a:lnTo>
                  <a:pt x="1628927" y="1987816"/>
                </a:lnTo>
                <a:lnTo>
                  <a:pt x="1660296" y="1956828"/>
                </a:lnTo>
                <a:lnTo>
                  <a:pt x="1702244" y="1927339"/>
                </a:lnTo>
                <a:lnTo>
                  <a:pt x="1746262" y="1905279"/>
                </a:lnTo>
                <a:lnTo>
                  <a:pt x="1783892" y="1896605"/>
                </a:lnTo>
                <a:lnTo>
                  <a:pt x="1786978" y="1896605"/>
                </a:lnTo>
                <a:lnTo>
                  <a:pt x="1791627" y="1898154"/>
                </a:lnTo>
                <a:lnTo>
                  <a:pt x="1800923" y="1899704"/>
                </a:lnTo>
                <a:lnTo>
                  <a:pt x="1826526" y="1905076"/>
                </a:lnTo>
                <a:lnTo>
                  <a:pt x="1840814" y="1907832"/>
                </a:lnTo>
                <a:lnTo>
                  <a:pt x="1847545" y="1908860"/>
                </a:lnTo>
                <a:lnTo>
                  <a:pt x="1850504" y="1909000"/>
                </a:lnTo>
                <a:lnTo>
                  <a:pt x="1874151" y="1903945"/>
                </a:lnTo>
                <a:lnTo>
                  <a:pt x="1885315" y="1896605"/>
                </a:lnTo>
                <a:lnTo>
                  <a:pt x="1894459" y="1890598"/>
                </a:lnTo>
                <a:lnTo>
                  <a:pt x="1908670" y="1871751"/>
                </a:lnTo>
                <a:lnTo>
                  <a:pt x="1914017" y="1850136"/>
                </a:lnTo>
                <a:close/>
              </a:path>
              <a:path w="2867025" h="3122929">
                <a:moveTo>
                  <a:pt x="2866720" y="2171128"/>
                </a:moveTo>
                <a:lnTo>
                  <a:pt x="2844647" y="2119058"/>
                </a:lnTo>
                <a:lnTo>
                  <a:pt x="2817050" y="2088578"/>
                </a:lnTo>
                <a:lnTo>
                  <a:pt x="2778429" y="2055558"/>
                </a:lnTo>
                <a:lnTo>
                  <a:pt x="2761183" y="2042858"/>
                </a:lnTo>
                <a:lnTo>
                  <a:pt x="2755544" y="2037778"/>
                </a:lnTo>
                <a:lnTo>
                  <a:pt x="2752090" y="2035238"/>
                </a:lnTo>
                <a:lnTo>
                  <a:pt x="2723121" y="2008568"/>
                </a:lnTo>
                <a:lnTo>
                  <a:pt x="2706192" y="1993328"/>
                </a:lnTo>
                <a:lnTo>
                  <a:pt x="2694800" y="1986978"/>
                </a:lnTo>
                <a:lnTo>
                  <a:pt x="2682379" y="1984438"/>
                </a:lnTo>
                <a:lnTo>
                  <a:pt x="2682379" y="2150808"/>
                </a:lnTo>
                <a:lnTo>
                  <a:pt x="2682303" y="2159698"/>
                </a:lnTo>
                <a:lnTo>
                  <a:pt x="2677731" y="2210498"/>
                </a:lnTo>
                <a:lnTo>
                  <a:pt x="2669781" y="2273998"/>
                </a:lnTo>
                <a:lnTo>
                  <a:pt x="2661158" y="2331148"/>
                </a:lnTo>
                <a:lnTo>
                  <a:pt x="2651404" y="2381948"/>
                </a:lnTo>
                <a:lnTo>
                  <a:pt x="2640101" y="2430208"/>
                </a:lnTo>
                <a:lnTo>
                  <a:pt x="2626817" y="2477198"/>
                </a:lnTo>
                <a:lnTo>
                  <a:pt x="2605887" y="2543238"/>
                </a:lnTo>
                <a:lnTo>
                  <a:pt x="2601823" y="2557208"/>
                </a:lnTo>
                <a:lnTo>
                  <a:pt x="2598928" y="2567368"/>
                </a:lnTo>
                <a:lnTo>
                  <a:pt x="2597188" y="2572448"/>
                </a:lnTo>
                <a:lnTo>
                  <a:pt x="2591663" y="2588958"/>
                </a:lnTo>
                <a:lnTo>
                  <a:pt x="2585555" y="2600388"/>
                </a:lnTo>
                <a:lnTo>
                  <a:pt x="2577134" y="2606738"/>
                </a:lnTo>
                <a:lnTo>
                  <a:pt x="2564650" y="2613088"/>
                </a:lnTo>
                <a:lnTo>
                  <a:pt x="2564650" y="2606738"/>
                </a:lnTo>
                <a:lnTo>
                  <a:pt x="2564650" y="2604198"/>
                </a:lnTo>
                <a:lnTo>
                  <a:pt x="2560002" y="2599118"/>
                </a:lnTo>
                <a:lnTo>
                  <a:pt x="2552255" y="2592768"/>
                </a:lnTo>
                <a:lnTo>
                  <a:pt x="2542959" y="2581338"/>
                </a:lnTo>
                <a:lnTo>
                  <a:pt x="2532126" y="2578798"/>
                </a:lnTo>
                <a:lnTo>
                  <a:pt x="2514066" y="2573718"/>
                </a:lnTo>
                <a:lnTo>
                  <a:pt x="2476665" y="2566098"/>
                </a:lnTo>
                <a:lnTo>
                  <a:pt x="2464587" y="2563558"/>
                </a:lnTo>
                <a:lnTo>
                  <a:pt x="2450020" y="2562288"/>
                </a:lnTo>
                <a:lnTo>
                  <a:pt x="2448471" y="2562288"/>
                </a:lnTo>
                <a:lnTo>
                  <a:pt x="2443810" y="2563558"/>
                </a:lnTo>
                <a:lnTo>
                  <a:pt x="2437612" y="2566098"/>
                </a:lnTo>
                <a:lnTo>
                  <a:pt x="2443403" y="2520378"/>
                </a:lnTo>
                <a:lnTo>
                  <a:pt x="2446693" y="2493708"/>
                </a:lnTo>
                <a:lnTo>
                  <a:pt x="2449042" y="2474658"/>
                </a:lnTo>
                <a:lnTo>
                  <a:pt x="2454389" y="2428938"/>
                </a:lnTo>
                <a:lnTo>
                  <a:pt x="2459304" y="2385758"/>
                </a:lnTo>
                <a:lnTo>
                  <a:pt x="2468600" y="2376868"/>
                </a:lnTo>
                <a:lnTo>
                  <a:pt x="2474798" y="2373058"/>
                </a:lnTo>
                <a:lnTo>
                  <a:pt x="2476347" y="2373058"/>
                </a:lnTo>
                <a:lnTo>
                  <a:pt x="2522067" y="2360358"/>
                </a:lnTo>
                <a:lnTo>
                  <a:pt x="2545867" y="2354008"/>
                </a:lnTo>
                <a:lnTo>
                  <a:pt x="2552242" y="2351468"/>
                </a:lnTo>
                <a:lnTo>
                  <a:pt x="2555430" y="2350198"/>
                </a:lnTo>
                <a:lnTo>
                  <a:pt x="2558453" y="2347658"/>
                </a:lnTo>
                <a:lnTo>
                  <a:pt x="2572385" y="2337498"/>
                </a:lnTo>
                <a:lnTo>
                  <a:pt x="2575496" y="2337498"/>
                </a:lnTo>
                <a:lnTo>
                  <a:pt x="2578595" y="2336228"/>
                </a:lnTo>
                <a:lnTo>
                  <a:pt x="2580144" y="2333688"/>
                </a:lnTo>
                <a:lnTo>
                  <a:pt x="2580144" y="2332418"/>
                </a:lnTo>
                <a:lnTo>
                  <a:pt x="2581694" y="2319718"/>
                </a:lnTo>
                <a:lnTo>
                  <a:pt x="2590977" y="2296858"/>
                </a:lnTo>
                <a:lnTo>
                  <a:pt x="2590977" y="2291778"/>
                </a:lnTo>
                <a:lnTo>
                  <a:pt x="2561348" y="2253678"/>
                </a:lnTo>
                <a:lnTo>
                  <a:pt x="2498039" y="2234628"/>
                </a:lnTo>
                <a:lnTo>
                  <a:pt x="2490051" y="2235898"/>
                </a:lnTo>
                <a:lnTo>
                  <a:pt x="2481770" y="2235898"/>
                </a:lnTo>
                <a:lnTo>
                  <a:pt x="2472321" y="2238438"/>
                </a:lnTo>
                <a:lnTo>
                  <a:pt x="2460853" y="2242248"/>
                </a:lnTo>
                <a:lnTo>
                  <a:pt x="2460853" y="2235898"/>
                </a:lnTo>
                <a:lnTo>
                  <a:pt x="2459304" y="2232088"/>
                </a:lnTo>
                <a:lnTo>
                  <a:pt x="2459355" y="2218118"/>
                </a:lnTo>
                <a:lnTo>
                  <a:pt x="2459494" y="2213038"/>
                </a:lnTo>
                <a:lnTo>
                  <a:pt x="2459952" y="2205418"/>
                </a:lnTo>
                <a:lnTo>
                  <a:pt x="2460853" y="2196528"/>
                </a:lnTo>
                <a:lnTo>
                  <a:pt x="2463000" y="2171128"/>
                </a:lnTo>
                <a:lnTo>
                  <a:pt x="2465857" y="2133028"/>
                </a:lnTo>
                <a:lnTo>
                  <a:pt x="2467051" y="2117788"/>
                </a:lnTo>
                <a:lnTo>
                  <a:pt x="2467406" y="2111438"/>
                </a:lnTo>
                <a:lnTo>
                  <a:pt x="2467991" y="2101278"/>
                </a:lnTo>
                <a:lnTo>
                  <a:pt x="2468397" y="2094928"/>
                </a:lnTo>
                <a:lnTo>
                  <a:pt x="2468791" y="2088578"/>
                </a:lnTo>
                <a:lnTo>
                  <a:pt x="2504224" y="2050478"/>
                </a:lnTo>
                <a:lnTo>
                  <a:pt x="2573947" y="2042858"/>
                </a:lnTo>
                <a:lnTo>
                  <a:pt x="2605963" y="2046668"/>
                </a:lnTo>
                <a:lnTo>
                  <a:pt x="2654325" y="2078418"/>
                </a:lnTo>
                <a:lnTo>
                  <a:pt x="2675839" y="2117788"/>
                </a:lnTo>
                <a:lnTo>
                  <a:pt x="2682379" y="2150808"/>
                </a:lnTo>
                <a:lnTo>
                  <a:pt x="2682379" y="1984438"/>
                </a:lnTo>
                <a:lnTo>
                  <a:pt x="2674162" y="1981898"/>
                </a:lnTo>
                <a:lnTo>
                  <a:pt x="2670060" y="1980628"/>
                </a:lnTo>
                <a:lnTo>
                  <a:pt x="2655849" y="1978088"/>
                </a:lnTo>
                <a:lnTo>
                  <a:pt x="2639034" y="1976818"/>
                </a:lnTo>
                <a:lnTo>
                  <a:pt x="2595702" y="1976818"/>
                </a:lnTo>
                <a:lnTo>
                  <a:pt x="2474798" y="1981898"/>
                </a:lnTo>
                <a:lnTo>
                  <a:pt x="2475865" y="1942528"/>
                </a:lnTo>
                <a:lnTo>
                  <a:pt x="2477503" y="1913318"/>
                </a:lnTo>
                <a:lnTo>
                  <a:pt x="2480894" y="1887918"/>
                </a:lnTo>
                <a:lnTo>
                  <a:pt x="2493467" y="1816798"/>
                </a:lnTo>
                <a:lnTo>
                  <a:pt x="2496680" y="1799018"/>
                </a:lnTo>
                <a:lnTo>
                  <a:pt x="2497861" y="1791398"/>
                </a:lnTo>
                <a:lnTo>
                  <a:pt x="2487777" y="1750758"/>
                </a:lnTo>
                <a:lnTo>
                  <a:pt x="2426233" y="1685988"/>
                </a:lnTo>
                <a:lnTo>
                  <a:pt x="2417089" y="1677098"/>
                </a:lnTo>
                <a:lnTo>
                  <a:pt x="2407361" y="1665668"/>
                </a:lnTo>
                <a:lnTo>
                  <a:pt x="2392692" y="1649158"/>
                </a:lnTo>
                <a:lnTo>
                  <a:pt x="2363254" y="1618678"/>
                </a:lnTo>
                <a:lnTo>
                  <a:pt x="2332659" y="1594548"/>
                </a:lnTo>
                <a:lnTo>
                  <a:pt x="2327630" y="1591894"/>
                </a:lnTo>
                <a:lnTo>
                  <a:pt x="2327630" y="2587688"/>
                </a:lnTo>
                <a:lnTo>
                  <a:pt x="2297861" y="2596578"/>
                </a:lnTo>
                <a:lnTo>
                  <a:pt x="2274189" y="2602928"/>
                </a:lnTo>
                <a:lnTo>
                  <a:pt x="2253996" y="2605468"/>
                </a:lnTo>
                <a:lnTo>
                  <a:pt x="2234692" y="2606738"/>
                </a:lnTo>
                <a:lnTo>
                  <a:pt x="2221509" y="2606738"/>
                </a:lnTo>
                <a:lnTo>
                  <a:pt x="2213330" y="2605468"/>
                </a:lnTo>
                <a:lnTo>
                  <a:pt x="2203691" y="2605468"/>
                </a:lnTo>
                <a:lnTo>
                  <a:pt x="2205977" y="2599118"/>
                </a:lnTo>
                <a:lnTo>
                  <a:pt x="2206891" y="2596578"/>
                </a:lnTo>
                <a:lnTo>
                  <a:pt x="2212987" y="2587688"/>
                </a:lnTo>
                <a:lnTo>
                  <a:pt x="2240877" y="2559748"/>
                </a:lnTo>
                <a:lnTo>
                  <a:pt x="2281275" y="2522918"/>
                </a:lnTo>
                <a:lnTo>
                  <a:pt x="2312111" y="2496248"/>
                </a:lnTo>
                <a:lnTo>
                  <a:pt x="2316797" y="2493708"/>
                </a:lnTo>
                <a:lnTo>
                  <a:pt x="2319566" y="2519108"/>
                </a:lnTo>
                <a:lnTo>
                  <a:pt x="2321623" y="2538158"/>
                </a:lnTo>
                <a:lnTo>
                  <a:pt x="2323973" y="2558478"/>
                </a:lnTo>
                <a:lnTo>
                  <a:pt x="2327630" y="2587688"/>
                </a:lnTo>
                <a:lnTo>
                  <a:pt x="2327630" y="1591894"/>
                </a:lnTo>
                <a:lnTo>
                  <a:pt x="2312136" y="1583715"/>
                </a:lnTo>
                <a:lnTo>
                  <a:pt x="2312136" y="2400998"/>
                </a:lnTo>
                <a:lnTo>
                  <a:pt x="2296553" y="2428938"/>
                </a:lnTo>
                <a:lnTo>
                  <a:pt x="2277478" y="2458148"/>
                </a:lnTo>
                <a:lnTo>
                  <a:pt x="2251799" y="2493708"/>
                </a:lnTo>
                <a:lnTo>
                  <a:pt x="2216366" y="2539428"/>
                </a:lnTo>
                <a:lnTo>
                  <a:pt x="2168080" y="2599118"/>
                </a:lnTo>
                <a:lnTo>
                  <a:pt x="2166518" y="2592768"/>
                </a:lnTo>
                <a:lnTo>
                  <a:pt x="2163419" y="2587688"/>
                </a:lnTo>
                <a:lnTo>
                  <a:pt x="2144826" y="2587688"/>
                </a:lnTo>
                <a:lnTo>
                  <a:pt x="2135340" y="2583878"/>
                </a:lnTo>
                <a:lnTo>
                  <a:pt x="2118690" y="2539428"/>
                </a:lnTo>
                <a:lnTo>
                  <a:pt x="2109203" y="2491168"/>
                </a:lnTo>
                <a:lnTo>
                  <a:pt x="2100846" y="2446718"/>
                </a:lnTo>
                <a:lnTo>
                  <a:pt x="2090343" y="2384488"/>
                </a:lnTo>
                <a:lnTo>
                  <a:pt x="2079980" y="2320988"/>
                </a:lnTo>
                <a:lnTo>
                  <a:pt x="2072081" y="2268918"/>
                </a:lnTo>
                <a:lnTo>
                  <a:pt x="2068931" y="2244788"/>
                </a:lnTo>
                <a:lnTo>
                  <a:pt x="2069236" y="2239708"/>
                </a:lnTo>
                <a:lnTo>
                  <a:pt x="2105126" y="2206688"/>
                </a:lnTo>
                <a:lnTo>
                  <a:pt x="2120214" y="2199068"/>
                </a:lnTo>
                <a:lnTo>
                  <a:pt x="2195461" y="2157158"/>
                </a:lnTo>
                <a:lnTo>
                  <a:pt x="2236609" y="2135568"/>
                </a:lnTo>
                <a:lnTo>
                  <a:pt x="2270214" y="2121598"/>
                </a:lnTo>
                <a:lnTo>
                  <a:pt x="2304389" y="2111438"/>
                </a:lnTo>
                <a:lnTo>
                  <a:pt x="2304389" y="2281618"/>
                </a:lnTo>
                <a:lnTo>
                  <a:pt x="2283955" y="2290508"/>
                </a:lnTo>
                <a:lnTo>
                  <a:pt x="2251227" y="2307018"/>
                </a:lnTo>
                <a:lnTo>
                  <a:pt x="2192197" y="2338768"/>
                </a:lnTo>
                <a:lnTo>
                  <a:pt x="2151037" y="2351468"/>
                </a:lnTo>
                <a:lnTo>
                  <a:pt x="2132444" y="2351468"/>
                </a:lnTo>
                <a:lnTo>
                  <a:pt x="2123135" y="2350198"/>
                </a:lnTo>
                <a:lnTo>
                  <a:pt x="2137587" y="2364168"/>
                </a:lnTo>
                <a:lnTo>
                  <a:pt x="2183561" y="2388298"/>
                </a:lnTo>
                <a:lnTo>
                  <a:pt x="2225967" y="2398458"/>
                </a:lnTo>
                <a:lnTo>
                  <a:pt x="2290445" y="2400998"/>
                </a:lnTo>
                <a:lnTo>
                  <a:pt x="2312136" y="2400998"/>
                </a:lnTo>
                <a:lnTo>
                  <a:pt x="2312136" y="1583715"/>
                </a:lnTo>
                <a:lnTo>
                  <a:pt x="2303805" y="1579308"/>
                </a:lnTo>
                <a:lnTo>
                  <a:pt x="2279612" y="1572958"/>
                </a:lnTo>
                <a:lnTo>
                  <a:pt x="2263267" y="1576768"/>
                </a:lnTo>
                <a:lnTo>
                  <a:pt x="2237778" y="1613598"/>
                </a:lnTo>
                <a:lnTo>
                  <a:pt x="2270302" y="1652968"/>
                </a:lnTo>
                <a:lnTo>
                  <a:pt x="2278494" y="1659318"/>
                </a:lnTo>
                <a:lnTo>
                  <a:pt x="2296553" y="1716468"/>
                </a:lnTo>
                <a:lnTo>
                  <a:pt x="2303322" y="1788858"/>
                </a:lnTo>
                <a:lnTo>
                  <a:pt x="2304440" y="1913318"/>
                </a:lnTo>
                <a:lnTo>
                  <a:pt x="2305875" y="1976818"/>
                </a:lnTo>
                <a:lnTo>
                  <a:pt x="2305939" y="2014918"/>
                </a:lnTo>
                <a:lnTo>
                  <a:pt x="2301976" y="2017458"/>
                </a:lnTo>
                <a:lnTo>
                  <a:pt x="2297430" y="2018728"/>
                </a:lnTo>
                <a:lnTo>
                  <a:pt x="2289391" y="2021268"/>
                </a:lnTo>
                <a:lnTo>
                  <a:pt x="2225281" y="2037778"/>
                </a:lnTo>
                <a:lnTo>
                  <a:pt x="2134666" y="2064448"/>
                </a:lnTo>
                <a:lnTo>
                  <a:pt x="2093709" y="2077148"/>
                </a:lnTo>
                <a:lnTo>
                  <a:pt x="2063064" y="2087308"/>
                </a:lnTo>
                <a:lnTo>
                  <a:pt x="2046071" y="2092388"/>
                </a:lnTo>
                <a:lnTo>
                  <a:pt x="2036635" y="2094928"/>
                </a:lnTo>
                <a:lnTo>
                  <a:pt x="2028647" y="2094928"/>
                </a:lnTo>
                <a:lnTo>
                  <a:pt x="2007006" y="2069528"/>
                </a:lnTo>
                <a:lnTo>
                  <a:pt x="1984502" y="2045398"/>
                </a:lnTo>
                <a:lnTo>
                  <a:pt x="1965464" y="2027618"/>
                </a:lnTo>
                <a:lnTo>
                  <a:pt x="1954288" y="2021268"/>
                </a:lnTo>
                <a:lnTo>
                  <a:pt x="1951189" y="2021268"/>
                </a:lnTo>
                <a:lnTo>
                  <a:pt x="1949640" y="2022538"/>
                </a:lnTo>
                <a:lnTo>
                  <a:pt x="1950529" y="2040318"/>
                </a:lnTo>
                <a:lnTo>
                  <a:pt x="1950999" y="2051748"/>
                </a:lnTo>
                <a:lnTo>
                  <a:pt x="1951075" y="2055558"/>
                </a:lnTo>
                <a:lnTo>
                  <a:pt x="1951189" y="2078418"/>
                </a:lnTo>
                <a:lnTo>
                  <a:pt x="1949640" y="2080958"/>
                </a:lnTo>
                <a:lnTo>
                  <a:pt x="1932622" y="2145728"/>
                </a:lnTo>
                <a:lnTo>
                  <a:pt x="1923884" y="2183828"/>
                </a:lnTo>
                <a:lnTo>
                  <a:pt x="1920659" y="2207958"/>
                </a:lnTo>
                <a:lnTo>
                  <a:pt x="1920328" y="2227008"/>
                </a:lnTo>
                <a:lnTo>
                  <a:pt x="1920265" y="2235898"/>
                </a:lnTo>
                <a:lnTo>
                  <a:pt x="1922691" y="2286698"/>
                </a:lnTo>
                <a:lnTo>
                  <a:pt x="1929688" y="2340038"/>
                </a:lnTo>
                <a:lnTo>
                  <a:pt x="1940471" y="2392108"/>
                </a:lnTo>
                <a:lnTo>
                  <a:pt x="1954288" y="2437828"/>
                </a:lnTo>
                <a:lnTo>
                  <a:pt x="2047240" y="2681668"/>
                </a:lnTo>
                <a:lnTo>
                  <a:pt x="2082304" y="2727388"/>
                </a:lnTo>
                <a:lnTo>
                  <a:pt x="2099906" y="2747708"/>
                </a:lnTo>
                <a:lnTo>
                  <a:pt x="2110435" y="2760408"/>
                </a:lnTo>
                <a:lnTo>
                  <a:pt x="2119084" y="2768028"/>
                </a:lnTo>
                <a:lnTo>
                  <a:pt x="2126272" y="2773108"/>
                </a:lnTo>
                <a:lnTo>
                  <a:pt x="2132444" y="2774378"/>
                </a:lnTo>
                <a:lnTo>
                  <a:pt x="2146681" y="2770568"/>
                </a:lnTo>
                <a:lnTo>
                  <a:pt x="2161489" y="2759138"/>
                </a:lnTo>
                <a:lnTo>
                  <a:pt x="2176881" y="2740088"/>
                </a:lnTo>
                <a:lnTo>
                  <a:pt x="2192858" y="2713418"/>
                </a:lnTo>
                <a:lnTo>
                  <a:pt x="2205367" y="2715958"/>
                </a:lnTo>
                <a:lnTo>
                  <a:pt x="2215121" y="2718498"/>
                </a:lnTo>
                <a:lnTo>
                  <a:pt x="2222258" y="2719768"/>
                </a:lnTo>
                <a:lnTo>
                  <a:pt x="2233574" y="2719768"/>
                </a:lnTo>
                <a:lnTo>
                  <a:pt x="2241651" y="2718498"/>
                </a:lnTo>
                <a:lnTo>
                  <a:pt x="2250897" y="2718498"/>
                </a:lnTo>
                <a:lnTo>
                  <a:pt x="2261019" y="2717228"/>
                </a:lnTo>
                <a:lnTo>
                  <a:pt x="2274938" y="2714688"/>
                </a:lnTo>
                <a:lnTo>
                  <a:pt x="2293353" y="2713418"/>
                </a:lnTo>
                <a:lnTo>
                  <a:pt x="2316124" y="2710878"/>
                </a:lnTo>
                <a:lnTo>
                  <a:pt x="2343124" y="2709608"/>
                </a:lnTo>
                <a:lnTo>
                  <a:pt x="2363114" y="2707068"/>
                </a:lnTo>
                <a:lnTo>
                  <a:pt x="2381072" y="2704528"/>
                </a:lnTo>
                <a:lnTo>
                  <a:pt x="2396706" y="2701988"/>
                </a:lnTo>
                <a:lnTo>
                  <a:pt x="2409736" y="2698178"/>
                </a:lnTo>
                <a:lnTo>
                  <a:pt x="2441854" y="2689288"/>
                </a:lnTo>
                <a:lnTo>
                  <a:pt x="2468016" y="2682938"/>
                </a:lnTo>
                <a:lnTo>
                  <a:pt x="2487511" y="2679128"/>
                </a:lnTo>
                <a:lnTo>
                  <a:pt x="2499588" y="2677858"/>
                </a:lnTo>
                <a:lnTo>
                  <a:pt x="2506599" y="2679128"/>
                </a:lnTo>
                <a:lnTo>
                  <a:pt x="2516225" y="2681668"/>
                </a:lnTo>
                <a:lnTo>
                  <a:pt x="2544508" y="2693098"/>
                </a:lnTo>
                <a:lnTo>
                  <a:pt x="2568473" y="2738818"/>
                </a:lnTo>
                <a:lnTo>
                  <a:pt x="2586342" y="2766758"/>
                </a:lnTo>
                <a:lnTo>
                  <a:pt x="2600718" y="2781998"/>
                </a:lnTo>
                <a:lnTo>
                  <a:pt x="2614218" y="2785808"/>
                </a:lnTo>
                <a:lnTo>
                  <a:pt x="2622524" y="2784538"/>
                </a:lnTo>
                <a:lnTo>
                  <a:pt x="2657589" y="2759138"/>
                </a:lnTo>
                <a:lnTo>
                  <a:pt x="2690393" y="2726118"/>
                </a:lnTo>
                <a:lnTo>
                  <a:pt x="2708516" y="2707068"/>
                </a:lnTo>
                <a:lnTo>
                  <a:pt x="2717063" y="2698178"/>
                </a:lnTo>
                <a:lnTo>
                  <a:pt x="2721102" y="2690558"/>
                </a:lnTo>
                <a:lnTo>
                  <a:pt x="2726652" y="2677858"/>
                </a:lnTo>
                <a:lnTo>
                  <a:pt x="2754960" y="2613088"/>
                </a:lnTo>
                <a:lnTo>
                  <a:pt x="2771635" y="2569908"/>
                </a:lnTo>
                <a:lnTo>
                  <a:pt x="2786621" y="2521648"/>
                </a:lnTo>
                <a:lnTo>
                  <a:pt x="2801899" y="2464498"/>
                </a:lnTo>
                <a:lnTo>
                  <a:pt x="2816136" y="2406078"/>
                </a:lnTo>
                <a:lnTo>
                  <a:pt x="2827998" y="2347658"/>
                </a:lnTo>
                <a:lnTo>
                  <a:pt x="2834602" y="2313368"/>
                </a:lnTo>
                <a:lnTo>
                  <a:pt x="2844342" y="2266378"/>
                </a:lnTo>
                <a:lnTo>
                  <a:pt x="2846590" y="2253678"/>
                </a:lnTo>
                <a:lnTo>
                  <a:pt x="2858224" y="2211768"/>
                </a:lnTo>
                <a:lnTo>
                  <a:pt x="2864205" y="2188908"/>
                </a:lnTo>
                <a:lnTo>
                  <a:pt x="2866402" y="2177478"/>
                </a:lnTo>
                <a:lnTo>
                  <a:pt x="2866720" y="2171128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3" name="bg object 63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442045" y="3695568"/>
            <a:ext cx="2916262" cy="287020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6430855" y="262824"/>
            <a:ext cx="3079814" cy="5176852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466901" y="11874000"/>
            <a:ext cx="247142" cy="267004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740843" y="11876293"/>
            <a:ext cx="266420" cy="267969"/>
          </a:xfrm>
          <a:prstGeom prst="rect">
            <a:avLst/>
          </a:prstGeom>
        </p:spPr>
      </p:pic>
      <p:sp>
        <p:nvSpPr>
          <p:cNvPr id="67" name="bg object 67"/>
          <p:cNvSpPr/>
          <p:nvPr/>
        </p:nvSpPr>
        <p:spPr>
          <a:xfrm>
            <a:off x="7033159" y="11876810"/>
            <a:ext cx="626110" cy="269240"/>
          </a:xfrm>
          <a:custGeom>
            <a:avLst/>
            <a:gdLst/>
            <a:ahLst/>
            <a:cxnLst/>
            <a:rect l="l" t="t" r="r" b="b"/>
            <a:pathLst>
              <a:path w="626109" h="269240">
                <a:moveTo>
                  <a:pt x="77597" y="139700"/>
                </a:moveTo>
                <a:lnTo>
                  <a:pt x="10071" y="139700"/>
                </a:lnTo>
                <a:lnTo>
                  <a:pt x="5918" y="139700"/>
                </a:lnTo>
                <a:lnTo>
                  <a:pt x="2654" y="139700"/>
                </a:lnTo>
                <a:lnTo>
                  <a:pt x="8064" y="144780"/>
                </a:lnTo>
                <a:lnTo>
                  <a:pt x="12712" y="148590"/>
                </a:lnTo>
                <a:lnTo>
                  <a:pt x="17970" y="151130"/>
                </a:lnTo>
                <a:lnTo>
                  <a:pt x="25209" y="154940"/>
                </a:lnTo>
                <a:lnTo>
                  <a:pt x="30848" y="156210"/>
                </a:lnTo>
                <a:lnTo>
                  <a:pt x="33223" y="157480"/>
                </a:lnTo>
                <a:lnTo>
                  <a:pt x="35585" y="157480"/>
                </a:lnTo>
                <a:lnTo>
                  <a:pt x="40703" y="156210"/>
                </a:lnTo>
                <a:lnTo>
                  <a:pt x="48945" y="153670"/>
                </a:lnTo>
                <a:lnTo>
                  <a:pt x="60299" y="148590"/>
                </a:lnTo>
                <a:lnTo>
                  <a:pt x="77597" y="139700"/>
                </a:lnTo>
                <a:close/>
              </a:path>
              <a:path w="626109" h="269240">
                <a:moveTo>
                  <a:pt x="245351" y="106680"/>
                </a:moveTo>
                <a:lnTo>
                  <a:pt x="244906" y="105410"/>
                </a:lnTo>
                <a:lnTo>
                  <a:pt x="244462" y="104140"/>
                </a:lnTo>
                <a:lnTo>
                  <a:pt x="240906" y="100330"/>
                </a:lnTo>
                <a:lnTo>
                  <a:pt x="238531" y="97790"/>
                </a:lnTo>
                <a:lnTo>
                  <a:pt x="237934" y="97790"/>
                </a:lnTo>
                <a:lnTo>
                  <a:pt x="232892" y="95250"/>
                </a:lnTo>
                <a:lnTo>
                  <a:pt x="228142" y="93980"/>
                </a:lnTo>
                <a:lnTo>
                  <a:pt x="224586" y="92710"/>
                </a:lnTo>
                <a:lnTo>
                  <a:pt x="216281" y="91440"/>
                </a:lnTo>
                <a:lnTo>
                  <a:pt x="212128" y="87630"/>
                </a:lnTo>
                <a:lnTo>
                  <a:pt x="208153" y="83820"/>
                </a:lnTo>
                <a:lnTo>
                  <a:pt x="204597" y="80010"/>
                </a:lnTo>
                <a:lnTo>
                  <a:pt x="200647" y="73660"/>
                </a:lnTo>
                <a:lnTo>
                  <a:pt x="198475" y="70446"/>
                </a:lnTo>
                <a:lnTo>
                  <a:pt x="198475" y="81280"/>
                </a:lnTo>
                <a:lnTo>
                  <a:pt x="198475" y="90170"/>
                </a:lnTo>
                <a:lnTo>
                  <a:pt x="198183" y="91440"/>
                </a:lnTo>
                <a:lnTo>
                  <a:pt x="182892" y="92710"/>
                </a:lnTo>
                <a:lnTo>
                  <a:pt x="176390" y="93980"/>
                </a:lnTo>
                <a:lnTo>
                  <a:pt x="168503" y="95250"/>
                </a:lnTo>
                <a:lnTo>
                  <a:pt x="174739" y="87630"/>
                </a:lnTo>
                <a:lnTo>
                  <a:pt x="180670" y="81280"/>
                </a:lnTo>
                <a:lnTo>
                  <a:pt x="188683" y="73660"/>
                </a:lnTo>
                <a:lnTo>
                  <a:pt x="194030" y="67310"/>
                </a:lnTo>
                <a:lnTo>
                  <a:pt x="197294" y="76200"/>
                </a:lnTo>
                <a:lnTo>
                  <a:pt x="198475" y="81280"/>
                </a:lnTo>
                <a:lnTo>
                  <a:pt x="198475" y="70446"/>
                </a:lnTo>
                <a:lnTo>
                  <a:pt x="196367" y="67310"/>
                </a:lnTo>
                <a:lnTo>
                  <a:pt x="195503" y="66040"/>
                </a:lnTo>
                <a:lnTo>
                  <a:pt x="196392" y="64770"/>
                </a:lnTo>
                <a:lnTo>
                  <a:pt x="197891" y="63500"/>
                </a:lnTo>
                <a:lnTo>
                  <a:pt x="202044" y="58420"/>
                </a:lnTo>
                <a:lnTo>
                  <a:pt x="202628" y="57150"/>
                </a:lnTo>
                <a:lnTo>
                  <a:pt x="202628" y="52070"/>
                </a:lnTo>
                <a:lnTo>
                  <a:pt x="201142" y="49530"/>
                </a:lnTo>
                <a:lnTo>
                  <a:pt x="198183" y="46990"/>
                </a:lnTo>
                <a:lnTo>
                  <a:pt x="194030" y="44450"/>
                </a:lnTo>
                <a:lnTo>
                  <a:pt x="192239" y="43180"/>
                </a:lnTo>
                <a:lnTo>
                  <a:pt x="189280" y="39370"/>
                </a:lnTo>
                <a:lnTo>
                  <a:pt x="187490" y="38100"/>
                </a:lnTo>
                <a:lnTo>
                  <a:pt x="184823" y="36830"/>
                </a:lnTo>
                <a:lnTo>
                  <a:pt x="181864" y="35560"/>
                </a:lnTo>
                <a:lnTo>
                  <a:pt x="179489" y="35560"/>
                </a:lnTo>
                <a:lnTo>
                  <a:pt x="178003" y="39370"/>
                </a:lnTo>
                <a:lnTo>
                  <a:pt x="178003" y="43180"/>
                </a:lnTo>
                <a:lnTo>
                  <a:pt x="178892" y="45720"/>
                </a:lnTo>
                <a:lnTo>
                  <a:pt x="180378" y="50800"/>
                </a:lnTo>
                <a:lnTo>
                  <a:pt x="178714" y="53340"/>
                </a:lnTo>
                <a:lnTo>
                  <a:pt x="175298" y="59690"/>
                </a:lnTo>
                <a:lnTo>
                  <a:pt x="170484" y="64770"/>
                </a:lnTo>
                <a:lnTo>
                  <a:pt x="164642" y="72390"/>
                </a:lnTo>
                <a:lnTo>
                  <a:pt x="156133" y="82550"/>
                </a:lnTo>
                <a:lnTo>
                  <a:pt x="151003" y="87630"/>
                </a:lnTo>
                <a:lnTo>
                  <a:pt x="147218" y="92710"/>
                </a:lnTo>
                <a:lnTo>
                  <a:pt x="142697" y="97790"/>
                </a:lnTo>
                <a:lnTo>
                  <a:pt x="137058" y="100330"/>
                </a:lnTo>
                <a:lnTo>
                  <a:pt x="139052" y="92710"/>
                </a:lnTo>
                <a:lnTo>
                  <a:pt x="140284" y="86360"/>
                </a:lnTo>
                <a:lnTo>
                  <a:pt x="140881" y="81280"/>
                </a:lnTo>
                <a:lnTo>
                  <a:pt x="141020" y="80010"/>
                </a:lnTo>
                <a:lnTo>
                  <a:pt x="141516" y="71120"/>
                </a:lnTo>
                <a:lnTo>
                  <a:pt x="153962" y="68580"/>
                </a:lnTo>
                <a:lnTo>
                  <a:pt x="161683" y="66040"/>
                </a:lnTo>
                <a:lnTo>
                  <a:pt x="165620" y="63500"/>
                </a:lnTo>
                <a:lnTo>
                  <a:pt x="166725" y="60960"/>
                </a:lnTo>
                <a:lnTo>
                  <a:pt x="166725" y="55880"/>
                </a:lnTo>
                <a:lnTo>
                  <a:pt x="160210" y="52070"/>
                </a:lnTo>
                <a:lnTo>
                  <a:pt x="145072" y="52070"/>
                </a:lnTo>
                <a:lnTo>
                  <a:pt x="147447" y="41910"/>
                </a:lnTo>
                <a:lnTo>
                  <a:pt x="148640" y="34290"/>
                </a:lnTo>
                <a:lnTo>
                  <a:pt x="148640" y="25400"/>
                </a:lnTo>
                <a:lnTo>
                  <a:pt x="146253" y="19050"/>
                </a:lnTo>
                <a:lnTo>
                  <a:pt x="141516" y="13970"/>
                </a:lnTo>
                <a:lnTo>
                  <a:pt x="138836" y="11430"/>
                </a:lnTo>
                <a:lnTo>
                  <a:pt x="136474" y="8890"/>
                </a:lnTo>
                <a:lnTo>
                  <a:pt x="132308" y="5080"/>
                </a:lnTo>
                <a:lnTo>
                  <a:pt x="129946" y="2540"/>
                </a:lnTo>
                <a:lnTo>
                  <a:pt x="126974" y="0"/>
                </a:lnTo>
                <a:lnTo>
                  <a:pt x="126390" y="0"/>
                </a:lnTo>
                <a:lnTo>
                  <a:pt x="117487" y="2540"/>
                </a:lnTo>
                <a:lnTo>
                  <a:pt x="115392" y="5080"/>
                </a:lnTo>
                <a:lnTo>
                  <a:pt x="113626" y="7620"/>
                </a:lnTo>
                <a:lnTo>
                  <a:pt x="113030" y="8890"/>
                </a:lnTo>
                <a:lnTo>
                  <a:pt x="113322" y="8890"/>
                </a:lnTo>
                <a:lnTo>
                  <a:pt x="113626" y="10160"/>
                </a:lnTo>
                <a:lnTo>
                  <a:pt x="114515" y="12700"/>
                </a:lnTo>
                <a:lnTo>
                  <a:pt x="117779" y="13970"/>
                </a:lnTo>
                <a:lnTo>
                  <a:pt x="120738" y="15240"/>
                </a:lnTo>
                <a:lnTo>
                  <a:pt x="121932" y="17780"/>
                </a:lnTo>
                <a:lnTo>
                  <a:pt x="121881" y="33020"/>
                </a:lnTo>
                <a:lnTo>
                  <a:pt x="121780" y="39370"/>
                </a:lnTo>
                <a:lnTo>
                  <a:pt x="121666" y="44450"/>
                </a:lnTo>
                <a:lnTo>
                  <a:pt x="121437" y="50800"/>
                </a:lnTo>
                <a:lnTo>
                  <a:pt x="121043" y="59690"/>
                </a:lnTo>
                <a:lnTo>
                  <a:pt x="115989" y="60960"/>
                </a:lnTo>
                <a:lnTo>
                  <a:pt x="111836" y="62230"/>
                </a:lnTo>
                <a:lnTo>
                  <a:pt x="109474" y="63500"/>
                </a:lnTo>
                <a:lnTo>
                  <a:pt x="95821" y="68580"/>
                </a:lnTo>
                <a:lnTo>
                  <a:pt x="93738" y="69850"/>
                </a:lnTo>
                <a:lnTo>
                  <a:pt x="88988" y="69850"/>
                </a:lnTo>
                <a:lnTo>
                  <a:pt x="77724" y="72390"/>
                </a:lnTo>
                <a:lnTo>
                  <a:pt x="75057" y="73660"/>
                </a:lnTo>
                <a:lnTo>
                  <a:pt x="70307" y="74930"/>
                </a:lnTo>
                <a:lnTo>
                  <a:pt x="55765" y="74930"/>
                </a:lnTo>
                <a:lnTo>
                  <a:pt x="55473" y="76200"/>
                </a:lnTo>
                <a:lnTo>
                  <a:pt x="65582" y="81280"/>
                </a:lnTo>
                <a:lnTo>
                  <a:pt x="74980" y="86360"/>
                </a:lnTo>
                <a:lnTo>
                  <a:pt x="83591" y="88900"/>
                </a:lnTo>
                <a:lnTo>
                  <a:pt x="95465" y="88900"/>
                </a:lnTo>
                <a:lnTo>
                  <a:pt x="100711" y="87630"/>
                </a:lnTo>
                <a:lnTo>
                  <a:pt x="120738" y="81280"/>
                </a:lnTo>
                <a:lnTo>
                  <a:pt x="120738" y="96520"/>
                </a:lnTo>
                <a:lnTo>
                  <a:pt x="119849" y="100330"/>
                </a:lnTo>
                <a:lnTo>
                  <a:pt x="117779" y="101600"/>
                </a:lnTo>
                <a:lnTo>
                  <a:pt x="114312" y="104140"/>
                </a:lnTo>
                <a:lnTo>
                  <a:pt x="106768" y="107950"/>
                </a:lnTo>
                <a:lnTo>
                  <a:pt x="94703" y="113030"/>
                </a:lnTo>
                <a:lnTo>
                  <a:pt x="77724" y="118110"/>
                </a:lnTo>
                <a:lnTo>
                  <a:pt x="67106" y="121920"/>
                </a:lnTo>
                <a:lnTo>
                  <a:pt x="47155" y="129540"/>
                </a:lnTo>
                <a:lnTo>
                  <a:pt x="35102" y="134620"/>
                </a:lnTo>
                <a:lnTo>
                  <a:pt x="25285" y="137160"/>
                </a:lnTo>
                <a:lnTo>
                  <a:pt x="17119" y="138430"/>
                </a:lnTo>
                <a:lnTo>
                  <a:pt x="80073" y="138430"/>
                </a:lnTo>
                <a:lnTo>
                  <a:pt x="87490" y="134620"/>
                </a:lnTo>
                <a:lnTo>
                  <a:pt x="98526" y="129540"/>
                </a:lnTo>
                <a:lnTo>
                  <a:pt x="109842" y="125730"/>
                </a:lnTo>
                <a:lnTo>
                  <a:pt x="123405" y="120650"/>
                </a:lnTo>
                <a:lnTo>
                  <a:pt x="92684" y="153670"/>
                </a:lnTo>
                <a:lnTo>
                  <a:pt x="70015" y="177800"/>
                </a:lnTo>
                <a:lnTo>
                  <a:pt x="54241" y="193040"/>
                </a:lnTo>
                <a:lnTo>
                  <a:pt x="44196" y="203200"/>
                </a:lnTo>
                <a:lnTo>
                  <a:pt x="33248" y="213360"/>
                </a:lnTo>
                <a:lnTo>
                  <a:pt x="19126" y="227330"/>
                </a:lnTo>
                <a:lnTo>
                  <a:pt x="16014" y="229870"/>
                </a:lnTo>
                <a:lnTo>
                  <a:pt x="10375" y="234950"/>
                </a:lnTo>
                <a:lnTo>
                  <a:pt x="5321" y="234950"/>
                </a:lnTo>
                <a:lnTo>
                  <a:pt x="889" y="231140"/>
                </a:lnTo>
                <a:lnTo>
                  <a:pt x="0" y="232410"/>
                </a:lnTo>
                <a:lnTo>
                  <a:pt x="584" y="238760"/>
                </a:lnTo>
                <a:lnTo>
                  <a:pt x="6515" y="245110"/>
                </a:lnTo>
                <a:lnTo>
                  <a:pt x="14528" y="245110"/>
                </a:lnTo>
                <a:lnTo>
                  <a:pt x="18084" y="243840"/>
                </a:lnTo>
                <a:lnTo>
                  <a:pt x="30784" y="237490"/>
                </a:lnTo>
                <a:lnTo>
                  <a:pt x="35331" y="234950"/>
                </a:lnTo>
                <a:lnTo>
                  <a:pt x="37604" y="233680"/>
                </a:lnTo>
                <a:lnTo>
                  <a:pt x="43421" y="229870"/>
                </a:lnTo>
                <a:lnTo>
                  <a:pt x="57416" y="218440"/>
                </a:lnTo>
                <a:lnTo>
                  <a:pt x="71043" y="204470"/>
                </a:lnTo>
                <a:lnTo>
                  <a:pt x="104724" y="167640"/>
                </a:lnTo>
                <a:lnTo>
                  <a:pt x="107696" y="170180"/>
                </a:lnTo>
                <a:lnTo>
                  <a:pt x="108572" y="172720"/>
                </a:lnTo>
                <a:lnTo>
                  <a:pt x="108572" y="175260"/>
                </a:lnTo>
                <a:lnTo>
                  <a:pt x="108280" y="176530"/>
                </a:lnTo>
                <a:lnTo>
                  <a:pt x="107403" y="184150"/>
                </a:lnTo>
                <a:lnTo>
                  <a:pt x="107403" y="185420"/>
                </a:lnTo>
                <a:lnTo>
                  <a:pt x="107099" y="187960"/>
                </a:lnTo>
                <a:lnTo>
                  <a:pt x="107099" y="189230"/>
                </a:lnTo>
                <a:lnTo>
                  <a:pt x="106807" y="190500"/>
                </a:lnTo>
                <a:lnTo>
                  <a:pt x="105613" y="203200"/>
                </a:lnTo>
                <a:lnTo>
                  <a:pt x="104724" y="215900"/>
                </a:lnTo>
                <a:lnTo>
                  <a:pt x="102946" y="217170"/>
                </a:lnTo>
                <a:lnTo>
                  <a:pt x="102057" y="218440"/>
                </a:lnTo>
                <a:lnTo>
                  <a:pt x="101752" y="219710"/>
                </a:lnTo>
                <a:lnTo>
                  <a:pt x="101155" y="220980"/>
                </a:lnTo>
                <a:lnTo>
                  <a:pt x="99682" y="220980"/>
                </a:lnTo>
                <a:lnTo>
                  <a:pt x="99682" y="222250"/>
                </a:lnTo>
                <a:lnTo>
                  <a:pt x="100558" y="222250"/>
                </a:lnTo>
                <a:lnTo>
                  <a:pt x="100863" y="223520"/>
                </a:lnTo>
                <a:lnTo>
                  <a:pt x="100863" y="226060"/>
                </a:lnTo>
                <a:lnTo>
                  <a:pt x="102057" y="229870"/>
                </a:lnTo>
                <a:lnTo>
                  <a:pt x="104419" y="233680"/>
                </a:lnTo>
                <a:lnTo>
                  <a:pt x="106502" y="236220"/>
                </a:lnTo>
                <a:lnTo>
                  <a:pt x="107696" y="238760"/>
                </a:lnTo>
                <a:lnTo>
                  <a:pt x="108280" y="242570"/>
                </a:lnTo>
                <a:lnTo>
                  <a:pt x="109766" y="248920"/>
                </a:lnTo>
                <a:lnTo>
                  <a:pt x="111252" y="248920"/>
                </a:lnTo>
                <a:lnTo>
                  <a:pt x="113626" y="250190"/>
                </a:lnTo>
                <a:lnTo>
                  <a:pt x="115112" y="251460"/>
                </a:lnTo>
                <a:lnTo>
                  <a:pt x="115697" y="251460"/>
                </a:lnTo>
                <a:lnTo>
                  <a:pt x="117182" y="252730"/>
                </a:lnTo>
                <a:lnTo>
                  <a:pt x="118973" y="252730"/>
                </a:lnTo>
                <a:lnTo>
                  <a:pt x="120738" y="250190"/>
                </a:lnTo>
                <a:lnTo>
                  <a:pt x="123405" y="243840"/>
                </a:lnTo>
                <a:lnTo>
                  <a:pt x="130530" y="247650"/>
                </a:lnTo>
                <a:lnTo>
                  <a:pt x="154876" y="247650"/>
                </a:lnTo>
                <a:lnTo>
                  <a:pt x="164947" y="246380"/>
                </a:lnTo>
                <a:lnTo>
                  <a:pt x="167627" y="251460"/>
                </a:lnTo>
                <a:lnTo>
                  <a:pt x="170891" y="259080"/>
                </a:lnTo>
                <a:lnTo>
                  <a:pt x="174447" y="266700"/>
                </a:lnTo>
                <a:lnTo>
                  <a:pt x="177114" y="269240"/>
                </a:lnTo>
                <a:lnTo>
                  <a:pt x="182460" y="269240"/>
                </a:lnTo>
                <a:lnTo>
                  <a:pt x="193751" y="232410"/>
                </a:lnTo>
                <a:lnTo>
                  <a:pt x="193967" y="218440"/>
                </a:lnTo>
                <a:lnTo>
                  <a:pt x="194094" y="205740"/>
                </a:lnTo>
                <a:lnTo>
                  <a:pt x="194208" y="190500"/>
                </a:lnTo>
                <a:lnTo>
                  <a:pt x="194398" y="177800"/>
                </a:lnTo>
                <a:lnTo>
                  <a:pt x="194691" y="171450"/>
                </a:lnTo>
                <a:lnTo>
                  <a:pt x="195211" y="168910"/>
                </a:lnTo>
                <a:lnTo>
                  <a:pt x="197891" y="161290"/>
                </a:lnTo>
                <a:lnTo>
                  <a:pt x="197891" y="154940"/>
                </a:lnTo>
                <a:lnTo>
                  <a:pt x="193852" y="149860"/>
                </a:lnTo>
                <a:lnTo>
                  <a:pt x="192836" y="148590"/>
                </a:lnTo>
                <a:lnTo>
                  <a:pt x="180378" y="142240"/>
                </a:lnTo>
                <a:lnTo>
                  <a:pt x="177114" y="140970"/>
                </a:lnTo>
                <a:lnTo>
                  <a:pt x="175933" y="139700"/>
                </a:lnTo>
                <a:lnTo>
                  <a:pt x="174040" y="138353"/>
                </a:lnTo>
                <a:lnTo>
                  <a:pt x="174040" y="219710"/>
                </a:lnTo>
                <a:lnTo>
                  <a:pt x="173850" y="222250"/>
                </a:lnTo>
                <a:lnTo>
                  <a:pt x="172656" y="232410"/>
                </a:lnTo>
                <a:lnTo>
                  <a:pt x="167030" y="229870"/>
                </a:lnTo>
                <a:lnTo>
                  <a:pt x="162572" y="228600"/>
                </a:lnTo>
                <a:lnTo>
                  <a:pt x="159613" y="228600"/>
                </a:lnTo>
                <a:lnTo>
                  <a:pt x="156349" y="227330"/>
                </a:lnTo>
                <a:lnTo>
                  <a:pt x="153670" y="226060"/>
                </a:lnTo>
                <a:lnTo>
                  <a:pt x="150114" y="226060"/>
                </a:lnTo>
                <a:lnTo>
                  <a:pt x="148336" y="227330"/>
                </a:lnTo>
                <a:lnTo>
                  <a:pt x="146558" y="229870"/>
                </a:lnTo>
                <a:lnTo>
                  <a:pt x="138239" y="232410"/>
                </a:lnTo>
                <a:lnTo>
                  <a:pt x="134391" y="233680"/>
                </a:lnTo>
                <a:lnTo>
                  <a:pt x="124002" y="233680"/>
                </a:lnTo>
                <a:lnTo>
                  <a:pt x="125196" y="232410"/>
                </a:lnTo>
                <a:lnTo>
                  <a:pt x="131127" y="226060"/>
                </a:lnTo>
                <a:lnTo>
                  <a:pt x="133210" y="223520"/>
                </a:lnTo>
                <a:lnTo>
                  <a:pt x="139725" y="215900"/>
                </a:lnTo>
                <a:lnTo>
                  <a:pt x="150406" y="204470"/>
                </a:lnTo>
                <a:lnTo>
                  <a:pt x="153085" y="201930"/>
                </a:lnTo>
                <a:lnTo>
                  <a:pt x="155752" y="198120"/>
                </a:lnTo>
                <a:lnTo>
                  <a:pt x="160502" y="194310"/>
                </a:lnTo>
                <a:lnTo>
                  <a:pt x="165239" y="190500"/>
                </a:lnTo>
                <a:lnTo>
                  <a:pt x="166141" y="189230"/>
                </a:lnTo>
                <a:lnTo>
                  <a:pt x="166141" y="184150"/>
                </a:lnTo>
                <a:lnTo>
                  <a:pt x="162877" y="181610"/>
                </a:lnTo>
                <a:lnTo>
                  <a:pt x="157530" y="179070"/>
                </a:lnTo>
                <a:lnTo>
                  <a:pt x="152488" y="177800"/>
                </a:lnTo>
                <a:lnTo>
                  <a:pt x="144780" y="176530"/>
                </a:lnTo>
                <a:lnTo>
                  <a:pt x="142697" y="176530"/>
                </a:lnTo>
                <a:lnTo>
                  <a:pt x="142697" y="194310"/>
                </a:lnTo>
                <a:lnTo>
                  <a:pt x="141947" y="200660"/>
                </a:lnTo>
                <a:lnTo>
                  <a:pt x="139103" y="207010"/>
                </a:lnTo>
                <a:lnTo>
                  <a:pt x="133311" y="217170"/>
                </a:lnTo>
                <a:lnTo>
                  <a:pt x="123710" y="232410"/>
                </a:lnTo>
                <a:lnTo>
                  <a:pt x="122529" y="223520"/>
                </a:lnTo>
                <a:lnTo>
                  <a:pt x="122339" y="220980"/>
                </a:lnTo>
                <a:lnTo>
                  <a:pt x="122237" y="209550"/>
                </a:lnTo>
                <a:lnTo>
                  <a:pt x="122529" y="205740"/>
                </a:lnTo>
                <a:lnTo>
                  <a:pt x="122821" y="194310"/>
                </a:lnTo>
                <a:lnTo>
                  <a:pt x="127266" y="195580"/>
                </a:lnTo>
                <a:lnTo>
                  <a:pt x="137058" y="195580"/>
                </a:lnTo>
                <a:lnTo>
                  <a:pt x="142697" y="194310"/>
                </a:lnTo>
                <a:lnTo>
                  <a:pt x="142697" y="176530"/>
                </a:lnTo>
                <a:lnTo>
                  <a:pt x="139725" y="176530"/>
                </a:lnTo>
                <a:lnTo>
                  <a:pt x="137655" y="177800"/>
                </a:lnTo>
                <a:lnTo>
                  <a:pt x="137655" y="180340"/>
                </a:lnTo>
                <a:lnTo>
                  <a:pt x="132308" y="182880"/>
                </a:lnTo>
                <a:lnTo>
                  <a:pt x="131419" y="184150"/>
                </a:lnTo>
                <a:lnTo>
                  <a:pt x="125488" y="187960"/>
                </a:lnTo>
                <a:lnTo>
                  <a:pt x="124002" y="187960"/>
                </a:lnTo>
                <a:lnTo>
                  <a:pt x="122529" y="189230"/>
                </a:lnTo>
                <a:lnTo>
                  <a:pt x="122821" y="186690"/>
                </a:lnTo>
                <a:lnTo>
                  <a:pt x="122821" y="176530"/>
                </a:lnTo>
                <a:lnTo>
                  <a:pt x="121335" y="170180"/>
                </a:lnTo>
                <a:lnTo>
                  <a:pt x="120319" y="167640"/>
                </a:lnTo>
                <a:lnTo>
                  <a:pt x="117779" y="161290"/>
                </a:lnTo>
                <a:lnTo>
                  <a:pt x="126822" y="158750"/>
                </a:lnTo>
                <a:lnTo>
                  <a:pt x="139801" y="156210"/>
                </a:lnTo>
                <a:lnTo>
                  <a:pt x="149517" y="152400"/>
                </a:lnTo>
                <a:lnTo>
                  <a:pt x="157530" y="151130"/>
                </a:lnTo>
                <a:lnTo>
                  <a:pt x="159613" y="149860"/>
                </a:lnTo>
                <a:lnTo>
                  <a:pt x="164363" y="149860"/>
                </a:lnTo>
                <a:lnTo>
                  <a:pt x="172720" y="179070"/>
                </a:lnTo>
                <a:lnTo>
                  <a:pt x="172961" y="184150"/>
                </a:lnTo>
                <a:lnTo>
                  <a:pt x="173850" y="198120"/>
                </a:lnTo>
                <a:lnTo>
                  <a:pt x="174002" y="200660"/>
                </a:lnTo>
                <a:lnTo>
                  <a:pt x="174040" y="219710"/>
                </a:lnTo>
                <a:lnTo>
                  <a:pt x="174040" y="138353"/>
                </a:lnTo>
                <a:lnTo>
                  <a:pt x="170586" y="135890"/>
                </a:lnTo>
                <a:lnTo>
                  <a:pt x="156794" y="135890"/>
                </a:lnTo>
                <a:lnTo>
                  <a:pt x="147332" y="139700"/>
                </a:lnTo>
                <a:lnTo>
                  <a:pt x="137274" y="142240"/>
                </a:lnTo>
                <a:lnTo>
                  <a:pt x="128460" y="147320"/>
                </a:lnTo>
                <a:lnTo>
                  <a:pt x="122529" y="149860"/>
                </a:lnTo>
                <a:lnTo>
                  <a:pt x="121932" y="151130"/>
                </a:lnTo>
                <a:lnTo>
                  <a:pt x="116586" y="152400"/>
                </a:lnTo>
                <a:lnTo>
                  <a:pt x="117182" y="151130"/>
                </a:lnTo>
                <a:lnTo>
                  <a:pt x="121005" y="146050"/>
                </a:lnTo>
                <a:lnTo>
                  <a:pt x="124409" y="142240"/>
                </a:lnTo>
                <a:lnTo>
                  <a:pt x="129324" y="137160"/>
                </a:lnTo>
                <a:lnTo>
                  <a:pt x="140030" y="125730"/>
                </a:lnTo>
                <a:lnTo>
                  <a:pt x="144297" y="120650"/>
                </a:lnTo>
                <a:lnTo>
                  <a:pt x="150710" y="113030"/>
                </a:lnTo>
                <a:lnTo>
                  <a:pt x="163347" y="110490"/>
                </a:lnTo>
                <a:lnTo>
                  <a:pt x="175196" y="107950"/>
                </a:lnTo>
                <a:lnTo>
                  <a:pt x="197891" y="105410"/>
                </a:lnTo>
                <a:lnTo>
                  <a:pt x="207670" y="105410"/>
                </a:lnTo>
                <a:lnTo>
                  <a:pt x="212128" y="106680"/>
                </a:lnTo>
                <a:lnTo>
                  <a:pt x="221627" y="110490"/>
                </a:lnTo>
                <a:lnTo>
                  <a:pt x="227558" y="113030"/>
                </a:lnTo>
                <a:lnTo>
                  <a:pt x="231406" y="114300"/>
                </a:lnTo>
                <a:lnTo>
                  <a:pt x="236461" y="114300"/>
                </a:lnTo>
                <a:lnTo>
                  <a:pt x="241490" y="111760"/>
                </a:lnTo>
                <a:lnTo>
                  <a:pt x="244462" y="110490"/>
                </a:lnTo>
                <a:lnTo>
                  <a:pt x="245351" y="109220"/>
                </a:lnTo>
                <a:lnTo>
                  <a:pt x="245351" y="106680"/>
                </a:lnTo>
                <a:close/>
              </a:path>
              <a:path w="626109" h="269240">
                <a:moveTo>
                  <a:pt x="449580" y="49339"/>
                </a:moveTo>
                <a:lnTo>
                  <a:pt x="449287" y="48069"/>
                </a:lnTo>
                <a:lnTo>
                  <a:pt x="446024" y="41719"/>
                </a:lnTo>
                <a:lnTo>
                  <a:pt x="443941" y="37909"/>
                </a:lnTo>
                <a:lnTo>
                  <a:pt x="440969" y="32829"/>
                </a:lnTo>
                <a:lnTo>
                  <a:pt x="440385" y="31559"/>
                </a:lnTo>
                <a:lnTo>
                  <a:pt x="437413" y="26479"/>
                </a:lnTo>
                <a:lnTo>
                  <a:pt x="424065" y="16319"/>
                </a:lnTo>
                <a:lnTo>
                  <a:pt x="419620" y="16319"/>
                </a:lnTo>
                <a:lnTo>
                  <a:pt x="417830" y="17589"/>
                </a:lnTo>
                <a:lnTo>
                  <a:pt x="416356" y="18859"/>
                </a:lnTo>
                <a:lnTo>
                  <a:pt x="415467" y="20129"/>
                </a:lnTo>
                <a:lnTo>
                  <a:pt x="414274" y="20129"/>
                </a:lnTo>
                <a:lnTo>
                  <a:pt x="412496" y="22669"/>
                </a:lnTo>
                <a:lnTo>
                  <a:pt x="412496" y="25209"/>
                </a:lnTo>
                <a:lnTo>
                  <a:pt x="413080" y="25209"/>
                </a:lnTo>
                <a:lnTo>
                  <a:pt x="421093" y="29019"/>
                </a:lnTo>
                <a:lnTo>
                  <a:pt x="422884" y="32829"/>
                </a:lnTo>
                <a:lnTo>
                  <a:pt x="422884" y="35369"/>
                </a:lnTo>
                <a:lnTo>
                  <a:pt x="408940" y="84899"/>
                </a:lnTo>
                <a:lnTo>
                  <a:pt x="384937" y="138239"/>
                </a:lnTo>
                <a:lnTo>
                  <a:pt x="371551" y="162369"/>
                </a:lnTo>
                <a:lnTo>
                  <a:pt x="370065" y="162369"/>
                </a:lnTo>
                <a:lnTo>
                  <a:pt x="369481" y="161099"/>
                </a:lnTo>
                <a:lnTo>
                  <a:pt x="368287" y="161099"/>
                </a:lnTo>
                <a:lnTo>
                  <a:pt x="367385" y="159829"/>
                </a:lnTo>
                <a:lnTo>
                  <a:pt x="365912" y="163639"/>
                </a:lnTo>
                <a:lnTo>
                  <a:pt x="365023" y="166179"/>
                </a:lnTo>
                <a:lnTo>
                  <a:pt x="365023" y="169989"/>
                </a:lnTo>
                <a:lnTo>
                  <a:pt x="365315" y="172529"/>
                </a:lnTo>
                <a:lnTo>
                  <a:pt x="365912" y="175069"/>
                </a:lnTo>
                <a:lnTo>
                  <a:pt x="367385" y="176339"/>
                </a:lnTo>
                <a:lnTo>
                  <a:pt x="371246" y="176339"/>
                </a:lnTo>
                <a:lnTo>
                  <a:pt x="385356" y="162369"/>
                </a:lnTo>
                <a:lnTo>
                  <a:pt x="392734" y="153479"/>
                </a:lnTo>
                <a:lnTo>
                  <a:pt x="397281" y="148399"/>
                </a:lnTo>
                <a:lnTo>
                  <a:pt x="399491" y="145859"/>
                </a:lnTo>
                <a:lnTo>
                  <a:pt x="400926" y="143319"/>
                </a:lnTo>
                <a:lnTo>
                  <a:pt x="403885" y="143319"/>
                </a:lnTo>
                <a:lnTo>
                  <a:pt x="404787" y="144589"/>
                </a:lnTo>
                <a:lnTo>
                  <a:pt x="406260" y="154749"/>
                </a:lnTo>
                <a:lnTo>
                  <a:pt x="405371" y="162369"/>
                </a:lnTo>
                <a:lnTo>
                  <a:pt x="405320" y="166179"/>
                </a:lnTo>
                <a:lnTo>
                  <a:pt x="404901" y="176339"/>
                </a:lnTo>
                <a:lnTo>
                  <a:pt x="404787" y="180149"/>
                </a:lnTo>
                <a:lnTo>
                  <a:pt x="402399" y="195389"/>
                </a:lnTo>
                <a:lnTo>
                  <a:pt x="402107" y="199199"/>
                </a:lnTo>
                <a:lnTo>
                  <a:pt x="401802" y="204279"/>
                </a:lnTo>
                <a:lnTo>
                  <a:pt x="401802" y="205549"/>
                </a:lnTo>
                <a:lnTo>
                  <a:pt x="400634" y="213169"/>
                </a:lnTo>
                <a:lnTo>
                  <a:pt x="397370" y="214439"/>
                </a:lnTo>
                <a:lnTo>
                  <a:pt x="396468" y="215709"/>
                </a:lnTo>
                <a:lnTo>
                  <a:pt x="394385" y="218249"/>
                </a:lnTo>
                <a:lnTo>
                  <a:pt x="394385" y="219519"/>
                </a:lnTo>
                <a:lnTo>
                  <a:pt x="394093" y="219519"/>
                </a:lnTo>
                <a:lnTo>
                  <a:pt x="394093" y="222059"/>
                </a:lnTo>
                <a:lnTo>
                  <a:pt x="396468" y="228409"/>
                </a:lnTo>
                <a:lnTo>
                  <a:pt x="399135" y="232219"/>
                </a:lnTo>
                <a:lnTo>
                  <a:pt x="401802" y="237299"/>
                </a:lnTo>
                <a:lnTo>
                  <a:pt x="408343" y="251269"/>
                </a:lnTo>
                <a:lnTo>
                  <a:pt x="412496" y="253809"/>
                </a:lnTo>
                <a:lnTo>
                  <a:pt x="420801" y="253809"/>
                </a:lnTo>
                <a:lnTo>
                  <a:pt x="423468" y="249999"/>
                </a:lnTo>
                <a:lnTo>
                  <a:pt x="423468" y="237299"/>
                </a:lnTo>
                <a:lnTo>
                  <a:pt x="422884" y="234759"/>
                </a:lnTo>
                <a:lnTo>
                  <a:pt x="422973" y="230949"/>
                </a:lnTo>
                <a:lnTo>
                  <a:pt x="423176" y="228409"/>
                </a:lnTo>
                <a:lnTo>
                  <a:pt x="423773" y="224599"/>
                </a:lnTo>
                <a:lnTo>
                  <a:pt x="424065" y="222059"/>
                </a:lnTo>
                <a:lnTo>
                  <a:pt x="424065" y="214439"/>
                </a:lnTo>
                <a:lnTo>
                  <a:pt x="423773" y="213169"/>
                </a:lnTo>
                <a:lnTo>
                  <a:pt x="423773" y="210629"/>
                </a:lnTo>
                <a:lnTo>
                  <a:pt x="423468" y="209359"/>
                </a:lnTo>
                <a:lnTo>
                  <a:pt x="424065" y="192849"/>
                </a:lnTo>
                <a:lnTo>
                  <a:pt x="424649" y="185229"/>
                </a:lnTo>
                <a:lnTo>
                  <a:pt x="425246" y="181419"/>
                </a:lnTo>
                <a:lnTo>
                  <a:pt x="425361" y="178879"/>
                </a:lnTo>
                <a:lnTo>
                  <a:pt x="426021" y="171259"/>
                </a:lnTo>
                <a:lnTo>
                  <a:pt x="427431" y="162369"/>
                </a:lnTo>
                <a:lnTo>
                  <a:pt x="428955" y="154749"/>
                </a:lnTo>
                <a:lnTo>
                  <a:pt x="429463" y="152209"/>
                </a:lnTo>
                <a:lnTo>
                  <a:pt x="432066" y="142049"/>
                </a:lnTo>
                <a:lnTo>
                  <a:pt x="435635" y="129349"/>
                </a:lnTo>
                <a:lnTo>
                  <a:pt x="436524" y="124269"/>
                </a:lnTo>
                <a:lnTo>
                  <a:pt x="435635" y="122999"/>
                </a:lnTo>
                <a:lnTo>
                  <a:pt x="432168" y="131889"/>
                </a:lnTo>
                <a:lnTo>
                  <a:pt x="429298" y="139509"/>
                </a:lnTo>
                <a:lnTo>
                  <a:pt x="426250" y="145859"/>
                </a:lnTo>
                <a:lnTo>
                  <a:pt x="422287" y="154749"/>
                </a:lnTo>
                <a:lnTo>
                  <a:pt x="417233" y="145859"/>
                </a:lnTo>
                <a:lnTo>
                  <a:pt x="415048" y="143319"/>
                </a:lnTo>
                <a:lnTo>
                  <a:pt x="413969" y="142049"/>
                </a:lnTo>
                <a:lnTo>
                  <a:pt x="411607" y="140779"/>
                </a:lnTo>
                <a:lnTo>
                  <a:pt x="410413" y="139509"/>
                </a:lnTo>
                <a:lnTo>
                  <a:pt x="409816" y="139509"/>
                </a:lnTo>
                <a:lnTo>
                  <a:pt x="407149" y="138239"/>
                </a:lnTo>
                <a:lnTo>
                  <a:pt x="406857" y="138239"/>
                </a:lnTo>
                <a:lnTo>
                  <a:pt x="406857" y="135699"/>
                </a:lnTo>
                <a:lnTo>
                  <a:pt x="407746" y="133159"/>
                </a:lnTo>
                <a:lnTo>
                  <a:pt x="408343" y="133159"/>
                </a:lnTo>
                <a:lnTo>
                  <a:pt x="408635" y="131889"/>
                </a:lnTo>
                <a:lnTo>
                  <a:pt x="411607" y="128079"/>
                </a:lnTo>
                <a:lnTo>
                  <a:pt x="413080" y="125539"/>
                </a:lnTo>
                <a:lnTo>
                  <a:pt x="413677" y="124269"/>
                </a:lnTo>
                <a:lnTo>
                  <a:pt x="421055" y="112839"/>
                </a:lnTo>
                <a:lnTo>
                  <a:pt x="427367" y="101409"/>
                </a:lnTo>
                <a:lnTo>
                  <a:pt x="432828" y="91249"/>
                </a:lnTo>
                <a:lnTo>
                  <a:pt x="437718" y="82359"/>
                </a:lnTo>
                <a:lnTo>
                  <a:pt x="444576" y="68389"/>
                </a:lnTo>
                <a:lnTo>
                  <a:pt x="448094" y="60769"/>
                </a:lnTo>
                <a:lnTo>
                  <a:pt x="449389" y="56959"/>
                </a:lnTo>
                <a:lnTo>
                  <a:pt x="449516" y="54419"/>
                </a:lnTo>
                <a:lnTo>
                  <a:pt x="449580" y="49339"/>
                </a:lnTo>
                <a:close/>
              </a:path>
              <a:path w="626109" h="269240">
                <a:moveTo>
                  <a:pt x="449961" y="230949"/>
                </a:moveTo>
                <a:lnTo>
                  <a:pt x="436638" y="230949"/>
                </a:lnTo>
                <a:lnTo>
                  <a:pt x="431190" y="230949"/>
                </a:lnTo>
                <a:lnTo>
                  <a:pt x="428218" y="230949"/>
                </a:lnTo>
                <a:lnTo>
                  <a:pt x="428218" y="232219"/>
                </a:lnTo>
                <a:lnTo>
                  <a:pt x="428510" y="233489"/>
                </a:lnTo>
                <a:lnTo>
                  <a:pt x="428802" y="236029"/>
                </a:lnTo>
                <a:lnTo>
                  <a:pt x="429107" y="237299"/>
                </a:lnTo>
                <a:lnTo>
                  <a:pt x="429399" y="239839"/>
                </a:lnTo>
                <a:lnTo>
                  <a:pt x="429399" y="242379"/>
                </a:lnTo>
                <a:lnTo>
                  <a:pt x="430301" y="242379"/>
                </a:lnTo>
                <a:lnTo>
                  <a:pt x="440385" y="238569"/>
                </a:lnTo>
                <a:lnTo>
                  <a:pt x="444538" y="236029"/>
                </a:lnTo>
                <a:lnTo>
                  <a:pt x="448386" y="232219"/>
                </a:lnTo>
                <a:lnTo>
                  <a:pt x="449961" y="230949"/>
                </a:lnTo>
                <a:close/>
              </a:path>
              <a:path w="626109" h="269240">
                <a:moveTo>
                  <a:pt x="600290" y="70929"/>
                </a:moveTo>
                <a:lnTo>
                  <a:pt x="599401" y="69659"/>
                </a:lnTo>
                <a:lnTo>
                  <a:pt x="595249" y="67119"/>
                </a:lnTo>
                <a:lnTo>
                  <a:pt x="593471" y="67119"/>
                </a:lnTo>
                <a:lnTo>
                  <a:pt x="590511" y="64579"/>
                </a:lnTo>
                <a:lnTo>
                  <a:pt x="586955" y="64579"/>
                </a:lnTo>
                <a:lnTo>
                  <a:pt x="584860" y="63309"/>
                </a:lnTo>
                <a:lnTo>
                  <a:pt x="580110" y="63309"/>
                </a:lnTo>
                <a:lnTo>
                  <a:pt x="575081" y="62039"/>
                </a:lnTo>
                <a:lnTo>
                  <a:pt x="572122" y="59499"/>
                </a:lnTo>
                <a:lnTo>
                  <a:pt x="571817" y="59499"/>
                </a:lnTo>
                <a:lnTo>
                  <a:pt x="569137" y="58229"/>
                </a:lnTo>
                <a:lnTo>
                  <a:pt x="564400" y="56095"/>
                </a:lnTo>
                <a:lnTo>
                  <a:pt x="564400" y="65849"/>
                </a:lnTo>
                <a:lnTo>
                  <a:pt x="564400" y="68389"/>
                </a:lnTo>
                <a:lnTo>
                  <a:pt x="563511" y="68389"/>
                </a:lnTo>
                <a:lnTo>
                  <a:pt x="560247" y="69659"/>
                </a:lnTo>
                <a:lnTo>
                  <a:pt x="556691" y="70929"/>
                </a:lnTo>
                <a:lnTo>
                  <a:pt x="547789" y="73469"/>
                </a:lnTo>
                <a:lnTo>
                  <a:pt x="548678" y="70929"/>
                </a:lnTo>
                <a:lnTo>
                  <a:pt x="549567" y="67119"/>
                </a:lnTo>
                <a:lnTo>
                  <a:pt x="552234" y="59499"/>
                </a:lnTo>
                <a:lnTo>
                  <a:pt x="553123" y="55689"/>
                </a:lnTo>
                <a:lnTo>
                  <a:pt x="554012" y="53149"/>
                </a:lnTo>
                <a:lnTo>
                  <a:pt x="556691" y="54419"/>
                </a:lnTo>
                <a:lnTo>
                  <a:pt x="559955" y="59499"/>
                </a:lnTo>
                <a:lnTo>
                  <a:pt x="563803" y="64579"/>
                </a:lnTo>
                <a:lnTo>
                  <a:pt x="564400" y="65849"/>
                </a:lnTo>
                <a:lnTo>
                  <a:pt x="564400" y="56095"/>
                </a:lnTo>
                <a:lnTo>
                  <a:pt x="563511" y="55689"/>
                </a:lnTo>
                <a:lnTo>
                  <a:pt x="560539" y="54419"/>
                </a:lnTo>
                <a:lnTo>
                  <a:pt x="559523" y="53149"/>
                </a:lnTo>
                <a:lnTo>
                  <a:pt x="555498" y="48069"/>
                </a:lnTo>
                <a:lnTo>
                  <a:pt x="556691" y="42989"/>
                </a:lnTo>
                <a:lnTo>
                  <a:pt x="557276" y="39179"/>
                </a:lnTo>
                <a:lnTo>
                  <a:pt x="557276" y="31559"/>
                </a:lnTo>
                <a:lnTo>
                  <a:pt x="556094" y="29019"/>
                </a:lnTo>
                <a:lnTo>
                  <a:pt x="552831" y="23939"/>
                </a:lnTo>
                <a:lnTo>
                  <a:pt x="547192" y="17589"/>
                </a:lnTo>
                <a:lnTo>
                  <a:pt x="546290" y="15049"/>
                </a:lnTo>
                <a:lnTo>
                  <a:pt x="541858" y="7429"/>
                </a:lnTo>
                <a:lnTo>
                  <a:pt x="540956" y="6159"/>
                </a:lnTo>
                <a:lnTo>
                  <a:pt x="535622" y="6159"/>
                </a:lnTo>
                <a:lnTo>
                  <a:pt x="534428" y="4889"/>
                </a:lnTo>
                <a:lnTo>
                  <a:pt x="532955" y="6159"/>
                </a:lnTo>
                <a:lnTo>
                  <a:pt x="528497" y="8699"/>
                </a:lnTo>
                <a:lnTo>
                  <a:pt x="526719" y="9969"/>
                </a:lnTo>
                <a:lnTo>
                  <a:pt x="526719" y="15049"/>
                </a:lnTo>
                <a:lnTo>
                  <a:pt x="528497" y="17589"/>
                </a:lnTo>
                <a:lnTo>
                  <a:pt x="531761" y="18859"/>
                </a:lnTo>
                <a:lnTo>
                  <a:pt x="531901" y="20129"/>
                </a:lnTo>
                <a:lnTo>
                  <a:pt x="526122" y="62039"/>
                </a:lnTo>
                <a:lnTo>
                  <a:pt x="523748" y="73469"/>
                </a:lnTo>
                <a:lnTo>
                  <a:pt x="523455" y="73469"/>
                </a:lnTo>
                <a:lnTo>
                  <a:pt x="519887" y="82359"/>
                </a:lnTo>
                <a:lnTo>
                  <a:pt x="516153" y="83629"/>
                </a:lnTo>
                <a:lnTo>
                  <a:pt x="509803" y="87439"/>
                </a:lnTo>
                <a:lnTo>
                  <a:pt x="502107" y="89979"/>
                </a:lnTo>
                <a:lnTo>
                  <a:pt x="494372" y="93789"/>
                </a:lnTo>
                <a:lnTo>
                  <a:pt x="475094" y="101409"/>
                </a:lnTo>
                <a:lnTo>
                  <a:pt x="463219" y="107759"/>
                </a:lnTo>
                <a:lnTo>
                  <a:pt x="454037" y="110299"/>
                </a:lnTo>
                <a:lnTo>
                  <a:pt x="454037" y="112839"/>
                </a:lnTo>
                <a:lnTo>
                  <a:pt x="454329" y="112839"/>
                </a:lnTo>
                <a:lnTo>
                  <a:pt x="459371" y="114109"/>
                </a:lnTo>
                <a:lnTo>
                  <a:pt x="467080" y="115379"/>
                </a:lnTo>
                <a:lnTo>
                  <a:pt x="472719" y="116649"/>
                </a:lnTo>
                <a:lnTo>
                  <a:pt x="498830" y="116649"/>
                </a:lnTo>
                <a:lnTo>
                  <a:pt x="500900" y="115379"/>
                </a:lnTo>
                <a:lnTo>
                  <a:pt x="507733" y="114109"/>
                </a:lnTo>
                <a:lnTo>
                  <a:pt x="502119" y="126809"/>
                </a:lnTo>
                <a:lnTo>
                  <a:pt x="498487" y="135699"/>
                </a:lnTo>
                <a:lnTo>
                  <a:pt x="495249" y="142049"/>
                </a:lnTo>
                <a:lnTo>
                  <a:pt x="490816" y="150939"/>
                </a:lnTo>
                <a:lnTo>
                  <a:pt x="481164" y="168719"/>
                </a:lnTo>
                <a:lnTo>
                  <a:pt x="472528" y="182689"/>
                </a:lnTo>
                <a:lnTo>
                  <a:pt x="464070" y="195389"/>
                </a:lnTo>
                <a:lnTo>
                  <a:pt x="454914" y="209359"/>
                </a:lnTo>
                <a:lnTo>
                  <a:pt x="445084" y="222059"/>
                </a:lnTo>
                <a:lnTo>
                  <a:pt x="439635" y="228409"/>
                </a:lnTo>
                <a:lnTo>
                  <a:pt x="438137" y="229679"/>
                </a:lnTo>
                <a:lnTo>
                  <a:pt x="451548" y="229679"/>
                </a:lnTo>
                <a:lnTo>
                  <a:pt x="453136" y="228409"/>
                </a:lnTo>
                <a:lnTo>
                  <a:pt x="454914" y="227139"/>
                </a:lnTo>
                <a:lnTo>
                  <a:pt x="470293" y="211899"/>
                </a:lnTo>
                <a:lnTo>
                  <a:pt x="505612" y="164909"/>
                </a:lnTo>
                <a:lnTo>
                  <a:pt x="526415" y="126809"/>
                </a:lnTo>
                <a:lnTo>
                  <a:pt x="529691" y="119189"/>
                </a:lnTo>
                <a:lnTo>
                  <a:pt x="532053" y="115379"/>
                </a:lnTo>
                <a:lnTo>
                  <a:pt x="552234" y="93789"/>
                </a:lnTo>
                <a:lnTo>
                  <a:pt x="555790" y="91249"/>
                </a:lnTo>
                <a:lnTo>
                  <a:pt x="568261" y="86169"/>
                </a:lnTo>
                <a:lnTo>
                  <a:pt x="569442" y="86169"/>
                </a:lnTo>
                <a:lnTo>
                  <a:pt x="574789" y="84899"/>
                </a:lnTo>
                <a:lnTo>
                  <a:pt x="576262" y="83629"/>
                </a:lnTo>
                <a:lnTo>
                  <a:pt x="583095" y="82359"/>
                </a:lnTo>
                <a:lnTo>
                  <a:pt x="584860" y="81089"/>
                </a:lnTo>
                <a:lnTo>
                  <a:pt x="592874" y="81089"/>
                </a:lnTo>
                <a:lnTo>
                  <a:pt x="597331" y="78549"/>
                </a:lnTo>
                <a:lnTo>
                  <a:pt x="599998" y="76009"/>
                </a:lnTo>
                <a:lnTo>
                  <a:pt x="600290" y="74739"/>
                </a:lnTo>
                <a:lnTo>
                  <a:pt x="600290" y="70929"/>
                </a:lnTo>
                <a:close/>
              </a:path>
              <a:path w="626109" h="269240">
                <a:moveTo>
                  <a:pt x="624624" y="227139"/>
                </a:moveTo>
                <a:lnTo>
                  <a:pt x="624027" y="225869"/>
                </a:lnTo>
                <a:lnTo>
                  <a:pt x="620776" y="224599"/>
                </a:lnTo>
                <a:lnTo>
                  <a:pt x="611568" y="218249"/>
                </a:lnTo>
                <a:lnTo>
                  <a:pt x="608901" y="218249"/>
                </a:lnTo>
                <a:lnTo>
                  <a:pt x="604151" y="215709"/>
                </a:lnTo>
                <a:lnTo>
                  <a:pt x="601789" y="214439"/>
                </a:lnTo>
                <a:lnTo>
                  <a:pt x="601484" y="214439"/>
                </a:lnTo>
                <a:lnTo>
                  <a:pt x="599401" y="213169"/>
                </a:lnTo>
                <a:lnTo>
                  <a:pt x="599109" y="213169"/>
                </a:lnTo>
                <a:lnTo>
                  <a:pt x="596138" y="211899"/>
                </a:lnTo>
                <a:lnTo>
                  <a:pt x="593471" y="215709"/>
                </a:lnTo>
                <a:lnTo>
                  <a:pt x="583692" y="215709"/>
                </a:lnTo>
                <a:lnTo>
                  <a:pt x="578637" y="214439"/>
                </a:lnTo>
                <a:lnTo>
                  <a:pt x="548678" y="214439"/>
                </a:lnTo>
                <a:lnTo>
                  <a:pt x="550748" y="213169"/>
                </a:lnTo>
                <a:lnTo>
                  <a:pt x="554304" y="208089"/>
                </a:lnTo>
                <a:lnTo>
                  <a:pt x="563803" y="196659"/>
                </a:lnTo>
                <a:lnTo>
                  <a:pt x="572693" y="186499"/>
                </a:lnTo>
                <a:lnTo>
                  <a:pt x="578040" y="177609"/>
                </a:lnTo>
                <a:lnTo>
                  <a:pt x="583692" y="168719"/>
                </a:lnTo>
                <a:lnTo>
                  <a:pt x="584581" y="167449"/>
                </a:lnTo>
                <a:lnTo>
                  <a:pt x="586359" y="164909"/>
                </a:lnTo>
                <a:lnTo>
                  <a:pt x="588721" y="163639"/>
                </a:lnTo>
                <a:lnTo>
                  <a:pt x="598525" y="156019"/>
                </a:lnTo>
                <a:lnTo>
                  <a:pt x="598817" y="156019"/>
                </a:lnTo>
                <a:lnTo>
                  <a:pt x="598817" y="149669"/>
                </a:lnTo>
                <a:lnTo>
                  <a:pt x="595249" y="147129"/>
                </a:lnTo>
                <a:lnTo>
                  <a:pt x="585762" y="144589"/>
                </a:lnTo>
                <a:lnTo>
                  <a:pt x="569734" y="138239"/>
                </a:lnTo>
                <a:lnTo>
                  <a:pt x="568261" y="138239"/>
                </a:lnTo>
                <a:lnTo>
                  <a:pt x="565581" y="135699"/>
                </a:lnTo>
                <a:lnTo>
                  <a:pt x="562317" y="135699"/>
                </a:lnTo>
                <a:lnTo>
                  <a:pt x="561124" y="136969"/>
                </a:lnTo>
                <a:lnTo>
                  <a:pt x="559358" y="136969"/>
                </a:lnTo>
                <a:lnTo>
                  <a:pt x="557860" y="140779"/>
                </a:lnTo>
                <a:lnTo>
                  <a:pt x="557276" y="140779"/>
                </a:lnTo>
                <a:lnTo>
                  <a:pt x="554901" y="142049"/>
                </a:lnTo>
                <a:lnTo>
                  <a:pt x="554609" y="143319"/>
                </a:lnTo>
                <a:lnTo>
                  <a:pt x="553123" y="143319"/>
                </a:lnTo>
                <a:lnTo>
                  <a:pt x="549275" y="145859"/>
                </a:lnTo>
                <a:lnTo>
                  <a:pt x="546595" y="147129"/>
                </a:lnTo>
                <a:lnTo>
                  <a:pt x="545122" y="148399"/>
                </a:lnTo>
                <a:lnTo>
                  <a:pt x="529983" y="154749"/>
                </a:lnTo>
                <a:lnTo>
                  <a:pt x="523455" y="158559"/>
                </a:lnTo>
                <a:lnTo>
                  <a:pt x="519887" y="161099"/>
                </a:lnTo>
                <a:lnTo>
                  <a:pt x="513664" y="168719"/>
                </a:lnTo>
                <a:lnTo>
                  <a:pt x="524040" y="168719"/>
                </a:lnTo>
                <a:lnTo>
                  <a:pt x="527011" y="169989"/>
                </a:lnTo>
                <a:lnTo>
                  <a:pt x="538289" y="169989"/>
                </a:lnTo>
                <a:lnTo>
                  <a:pt x="548081" y="168719"/>
                </a:lnTo>
                <a:lnTo>
                  <a:pt x="551040" y="168719"/>
                </a:lnTo>
                <a:lnTo>
                  <a:pt x="553415" y="167449"/>
                </a:lnTo>
                <a:lnTo>
                  <a:pt x="552538" y="172529"/>
                </a:lnTo>
                <a:lnTo>
                  <a:pt x="548970" y="178879"/>
                </a:lnTo>
                <a:lnTo>
                  <a:pt x="548970" y="180149"/>
                </a:lnTo>
                <a:lnTo>
                  <a:pt x="523836" y="216979"/>
                </a:lnTo>
                <a:lnTo>
                  <a:pt x="503123" y="227139"/>
                </a:lnTo>
                <a:lnTo>
                  <a:pt x="624624" y="227139"/>
                </a:lnTo>
                <a:close/>
              </a:path>
              <a:path w="626109" h="269240">
                <a:moveTo>
                  <a:pt x="625805" y="233489"/>
                </a:moveTo>
                <a:lnTo>
                  <a:pt x="625665" y="232219"/>
                </a:lnTo>
                <a:lnTo>
                  <a:pt x="625525" y="230949"/>
                </a:lnTo>
                <a:lnTo>
                  <a:pt x="624916" y="228409"/>
                </a:lnTo>
                <a:lnTo>
                  <a:pt x="497344" y="228409"/>
                </a:lnTo>
                <a:lnTo>
                  <a:pt x="489331" y="228409"/>
                </a:lnTo>
                <a:lnTo>
                  <a:pt x="481914" y="228409"/>
                </a:lnTo>
                <a:lnTo>
                  <a:pt x="481914" y="232219"/>
                </a:lnTo>
                <a:lnTo>
                  <a:pt x="482511" y="236029"/>
                </a:lnTo>
                <a:lnTo>
                  <a:pt x="485470" y="241109"/>
                </a:lnTo>
                <a:lnTo>
                  <a:pt x="486664" y="241109"/>
                </a:lnTo>
                <a:lnTo>
                  <a:pt x="500024" y="244919"/>
                </a:lnTo>
                <a:lnTo>
                  <a:pt x="508025" y="244919"/>
                </a:lnTo>
                <a:lnTo>
                  <a:pt x="520484" y="242379"/>
                </a:lnTo>
                <a:lnTo>
                  <a:pt x="529386" y="239839"/>
                </a:lnTo>
                <a:lnTo>
                  <a:pt x="533539" y="238569"/>
                </a:lnTo>
                <a:lnTo>
                  <a:pt x="536511" y="237299"/>
                </a:lnTo>
                <a:lnTo>
                  <a:pt x="542137" y="237299"/>
                </a:lnTo>
                <a:lnTo>
                  <a:pt x="544817" y="236029"/>
                </a:lnTo>
                <a:lnTo>
                  <a:pt x="552653" y="234759"/>
                </a:lnTo>
                <a:lnTo>
                  <a:pt x="570433" y="232219"/>
                </a:lnTo>
                <a:lnTo>
                  <a:pt x="583387" y="232219"/>
                </a:lnTo>
                <a:lnTo>
                  <a:pt x="577913" y="237299"/>
                </a:lnTo>
                <a:lnTo>
                  <a:pt x="570547" y="241109"/>
                </a:lnTo>
                <a:lnTo>
                  <a:pt x="561517" y="243649"/>
                </a:lnTo>
                <a:lnTo>
                  <a:pt x="551040" y="246189"/>
                </a:lnTo>
                <a:lnTo>
                  <a:pt x="551040" y="247459"/>
                </a:lnTo>
                <a:lnTo>
                  <a:pt x="563206" y="247459"/>
                </a:lnTo>
                <a:lnTo>
                  <a:pt x="583882" y="243649"/>
                </a:lnTo>
                <a:lnTo>
                  <a:pt x="591540" y="242379"/>
                </a:lnTo>
                <a:lnTo>
                  <a:pt x="596976" y="241109"/>
                </a:lnTo>
                <a:lnTo>
                  <a:pt x="622249" y="241109"/>
                </a:lnTo>
                <a:lnTo>
                  <a:pt x="625525" y="238569"/>
                </a:lnTo>
                <a:lnTo>
                  <a:pt x="625805" y="233489"/>
                </a:lnTo>
                <a:close/>
              </a:path>
            </a:pathLst>
          </a:custGeom>
          <a:solidFill>
            <a:srgbClr val="22171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8" name="bg object 68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690508" y="11875788"/>
            <a:ext cx="518100" cy="268179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4509627" y="11572772"/>
            <a:ext cx="1786985" cy="768350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956023" y="11235942"/>
            <a:ext cx="7204" cy="33604"/>
          </a:xfrm>
          <a:prstGeom prst="rect">
            <a:avLst/>
          </a:prstGeom>
        </p:spPr>
      </p:pic>
      <p:sp>
        <p:nvSpPr>
          <p:cNvPr id="71" name="bg object 71"/>
          <p:cNvSpPr/>
          <p:nvPr/>
        </p:nvSpPr>
        <p:spPr>
          <a:xfrm>
            <a:off x="2956023" y="11235946"/>
            <a:ext cx="7620" cy="33655"/>
          </a:xfrm>
          <a:custGeom>
            <a:avLst/>
            <a:gdLst/>
            <a:ahLst/>
            <a:cxnLst/>
            <a:rect l="l" t="t" r="r" b="b"/>
            <a:pathLst>
              <a:path w="7619" h="33654">
                <a:moveTo>
                  <a:pt x="627" y="0"/>
                </a:moveTo>
                <a:lnTo>
                  <a:pt x="7205" y="914"/>
                </a:lnTo>
                <a:lnTo>
                  <a:pt x="5364" y="10210"/>
                </a:lnTo>
                <a:lnTo>
                  <a:pt x="6240" y="16814"/>
                </a:lnTo>
                <a:lnTo>
                  <a:pt x="6240" y="33604"/>
                </a:lnTo>
                <a:lnTo>
                  <a:pt x="589" y="29455"/>
                </a:lnTo>
                <a:lnTo>
                  <a:pt x="0" y="20245"/>
                </a:lnTo>
                <a:lnTo>
                  <a:pt x="1127" y="9313"/>
                </a:lnTo>
                <a:lnTo>
                  <a:pt x="627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2" name="bg object 7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945155" y="10983772"/>
            <a:ext cx="11798" cy="16840"/>
          </a:xfrm>
          <a:prstGeom prst="rect">
            <a:avLst/>
          </a:prstGeom>
        </p:spPr>
      </p:pic>
      <p:sp>
        <p:nvSpPr>
          <p:cNvPr id="73" name="bg object 73"/>
          <p:cNvSpPr/>
          <p:nvPr/>
        </p:nvSpPr>
        <p:spPr>
          <a:xfrm>
            <a:off x="2945156" y="10983772"/>
            <a:ext cx="12065" cy="17145"/>
          </a:xfrm>
          <a:custGeom>
            <a:avLst/>
            <a:gdLst/>
            <a:ahLst/>
            <a:cxnLst/>
            <a:rect l="l" t="t" r="r" b="b"/>
            <a:pathLst>
              <a:path w="12064" h="17145">
                <a:moveTo>
                  <a:pt x="11493" y="16840"/>
                </a:moveTo>
                <a:lnTo>
                  <a:pt x="4622" y="14376"/>
                </a:lnTo>
                <a:lnTo>
                  <a:pt x="0" y="9677"/>
                </a:lnTo>
                <a:lnTo>
                  <a:pt x="292" y="0"/>
                </a:lnTo>
                <a:lnTo>
                  <a:pt x="7200" y="2438"/>
                </a:lnTo>
                <a:lnTo>
                  <a:pt x="11785" y="7162"/>
                </a:lnTo>
                <a:lnTo>
                  <a:pt x="11493" y="1684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4" name="bg object 7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883814" y="10782058"/>
            <a:ext cx="16789" cy="28003"/>
          </a:xfrm>
          <a:prstGeom prst="rect">
            <a:avLst/>
          </a:prstGeom>
        </p:spPr>
      </p:pic>
      <p:sp>
        <p:nvSpPr>
          <p:cNvPr id="75" name="bg object 75"/>
          <p:cNvSpPr/>
          <p:nvPr/>
        </p:nvSpPr>
        <p:spPr>
          <a:xfrm>
            <a:off x="2883814" y="10782058"/>
            <a:ext cx="17145" cy="28575"/>
          </a:xfrm>
          <a:custGeom>
            <a:avLst/>
            <a:gdLst/>
            <a:ahLst/>
            <a:cxnLst/>
            <a:rect l="l" t="t" r="r" b="b"/>
            <a:pathLst>
              <a:path w="17144" h="28575">
                <a:moveTo>
                  <a:pt x="16789" y="28003"/>
                </a:moveTo>
                <a:lnTo>
                  <a:pt x="9778" y="23831"/>
                </a:lnTo>
                <a:lnTo>
                  <a:pt x="4960" y="17449"/>
                </a:lnTo>
                <a:lnTo>
                  <a:pt x="1860" y="9344"/>
                </a:lnTo>
                <a:lnTo>
                  <a:pt x="0" y="0"/>
                </a:lnTo>
                <a:lnTo>
                  <a:pt x="7039" y="4170"/>
                </a:lnTo>
                <a:lnTo>
                  <a:pt x="11857" y="10548"/>
                </a:lnTo>
                <a:lnTo>
                  <a:pt x="14942" y="18654"/>
                </a:lnTo>
                <a:lnTo>
                  <a:pt x="16789" y="28003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6" name="bg object 7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2850209" y="10714074"/>
            <a:ext cx="22402" cy="34328"/>
          </a:xfrm>
          <a:prstGeom prst="rect">
            <a:avLst/>
          </a:prstGeom>
        </p:spPr>
      </p:pic>
      <p:sp>
        <p:nvSpPr>
          <p:cNvPr id="77" name="bg object 77"/>
          <p:cNvSpPr/>
          <p:nvPr/>
        </p:nvSpPr>
        <p:spPr>
          <a:xfrm>
            <a:off x="2850208" y="10714393"/>
            <a:ext cx="22860" cy="34290"/>
          </a:xfrm>
          <a:custGeom>
            <a:avLst/>
            <a:gdLst/>
            <a:ahLst/>
            <a:cxnLst/>
            <a:rect l="l" t="t" r="r" b="b"/>
            <a:pathLst>
              <a:path w="22860" h="34290">
                <a:moveTo>
                  <a:pt x="22402" y="34004"/>
                </a:moveTo>
                <a:lnTo>
                  <a:pt x="14092" y="28316"/>
                </a:lnTo>
                <a:lnTo>
                  <a:pt x="6319" y="22093"/>
                </a:lnTo>
                <a:lnTo>
                  <a:pt x="987" y="13424"/>
                </a:lnTo>
                <a:lnTo>
                  <a:pt x="0" y="400"/>
                </a:lnTo>
                <a:lnTo>
                  <a:pt x="6170" y="0"/>
                </a:lnTo>
                <a:lnTo>
                  <a:pt x="8691" y="2828"/>
                </a:lnTo>
                <a:lnTo>
                  <a:pt x="9667" y="7243"/>
                </a:lnTo>
                <a:lnTo>
                  <a:pt x="11201" y="11601"/>
                </a:lnTo>
                <a:lnTo>
                  <a:pt x="14771" y="16275"/>
                </a:lnTo>
                <a:lnTo>
                  <a:pt x="18940" y="21826"/>
                </a:lnTo>
                <a:lnTo>
                  <a:pt x="22040" y="27865"/>
                </a:lnTo>
                <a:lnTo>
                  <a:pt x="22402" y="34004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8" name="bg object 78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2776904" y="11487149"/>
            <a:ext cx="17235" cy="28994"/>
          </a:xfrm>
          <a:prstGeom prst="rect">
            <a:avLst/>
          </a:prstGeom>
        </p:spPr>
      </p:pic>
      <p:sp>
        <p:nvSpPr>
          <p:cNvPr id="79" name="bg object 79"/>
          <p:cNvSpPr/>
          <p:nvPr/>
        </p:nvSpPr>
        <p:spPr>
          <a:xfrm>
            <a:off x="2776931" y="11488099"/>
            <a:ext cx="17780" cy="28575"/>
          </a:xfrm>
          <a:custGeom>
            <a:avLst/>
            <a:gdLst/>
            <a:ahLst/>
            <a:cxnLst/>
            <a:rect l="l" t="t" r="r" b="b"/>
            <a:pathLst>
              <a:path w="17780" h="28575">
                <a:moveTo>
                  <a:pt x="17211" y="0"/>
                </a:moveTo>
                <a:lnTo>
                  <a:pt x="13866" y="6465"/>
                </a:lnTo>
                <a:lnTo>
                  <a:pt x="11627" y="14035"/>
                </a:lnTo>
                <a:lnTo>
                  <a:pt x="9386" y="21597"/>
                </a:lnTo>
                <a:lnTo>
                  <a:pt x="6035" y="28041"/>
                </a:lnTo>
                <a:lnTo>
                  <a:pt x="0" y="20865"/>
                </a:lnTo>
                <a:lnTo>
                  <a:pt x="540" y="9872"/>
                </a:lnTo>
                <a:lnTo>
                  <a:pt x="6622" y="954"/>
                </a:lnTo>
                <a:lnTo>
                  <a:pt x="17211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0" name="bg object 80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766161" y="11577154"/>
            <a:ext cx="16802" cy="17437"/>
          </a:xfrm>
          <a:prstGeom prst="rect">
            <a:avLst/>
          </a:prstGeom>
        </p:spPr>
      </p:pic>
      <p:sp>
        <p:nvSpPr>
          <p:cNvPr id="81" name="bg object 81"/>
          <p:cNvSpPr/>
          <p:nvPr/>
        </p:nvSpPr>
        <p:spPr>
          <a:xfrm>
            <a:off x="2766165" y="11577780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6802" y="0"/>
                </a:moveTo>
                <a:lnTo>
                  <a:pt x="13762" y="5372"/>
                </a:lnTo>
                <a:lnTo>
                  <a:pt x="11791" y="11801"/>
                </a:lnTo>
                <a:lnTo>
                  <a:pt x="8126" y="16530"/>
                </a:lnTo>
                <a:lnTo>
                  <a:pt x="0" y="16802"/>
                </a:lnTo>
                <a:lnTo>
                  <a:pt x="3009" y="11424"/>
                </a:lnTo>
                <a:lnTo>
                  <a:pt x="4967" y="4986"/>
                </a:lnTo>
                <a:lnTo>
                  <a:pt x="8642" y="255"/>
                </a:lnTo>
                <a:lnTo>
                  <a:pt x="16802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2" name="bg object 8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693289" y="11734544"/>
            <a:ext cx="33616" cy="85153"/>
          </a:xfrm>
          <a:prstGeom prst="rect">
            <a:avLst/>
          </a:prstGeom>
        </p:spPr>
      </p:pic>
      <p:sp>
        <p:nvSpPr>
          <p:cNvPr id="83" name="bg object 83"/>
          <p:cNvSpPr/>
          <p:nvPr/>
        </p:nvSpPr>
        <p:spPr>
          <a:xfrm>
            <a:off x="2693292" y="11734669"/>
            <a:ext cx="33655" cy="86360"/>
          </a:xfrm>
          <a:custGeom>
            <a:avLst/>
            <a:gdLst/>
            <a:ahLst/>
            <a:cxnLst/>
            <a:rect l="l" t="t" r="r" b="b"/>
            <a:pathLst>
              <a:path w="33655" h="86359">
                <a:moveTo>
                  <a:pt x="33616" y="0"/>
                </a:moveTo>
                <a:lnTo>
                  <a:pt x="25321" y="13563"/>
                </a:lnTo>
                <a:lnTo>
                  <a:pt x="21742" y="31437"/>
                </a:lnTo>
                <a:lnTo>
                  <a:pt x="19897" y="50404"/>
                </a:lnTo>
                <a:lnTo>
                  <a:pt x="16802" y="67246"/>
                </a:lnTo>
                <a:lnTo>
                  <a:pt x="16103" y="69418"/>
                </a:lnTo>
                <a:lnTo>
                  <a:pt x="7632" y="74663"/>
                </a:lnTo>
                <a:lnTo>
                  <a:pt x="5613" y="78447"/>
                </a:lnTo>
                <a:lnTo>
                  <a:pt x="7086" y="75704"/>
                </a:lnTo>
                <a:lnTo>
                  <a:pt x="13360" y="81902"/>
                </a:lnTo>
                <a:lnTo>
                  <a:pt x="11188" y="84086"/>
                </a:lnTo>
                <a:lnTo>
                  <a:pt x="9334" y="85902"/>
                </a:lnTo>
                <a:lnTo>
                  <a:pt x="2298" y="82638"/>
                </a:lnTo>
                <a:lnTo>
                  <a:pt x="0" y="84086"/>
                </a:lnTo>
                <a:lnTo>
                  <a:pt x="2271" y="72468"/>
                </a:lnTo>
                <a:lnTo>
                  <a:pt x="4808" y="59280"/>
                </a:lnTo>
                <a:lnTo>
                  <a:pt x="7738" y="45878"/>
                </a:lnTo>
                <a:lnTo>
                  <a:pt x="11188" y="33616"/>
                </a:lnTo>
                <a:lnTo>
                  <a:pt x="13880" y="22642"/>
                </a:lnTo>
                <a:lnTo>
                  <a:pt x="16968" y="11226"/>
                </a:lnTo>
                <a:lnTo>
                  <a:pt x="22774" y="2602"/>
                </a:lnTo>
                <a:lnTo>
                  <a:pt x="33616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4" name="bg object 84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699878" y="11900330"/>
            <a:ext cx="13234" cy="13652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654071" y="10456213"/>
            <a:ext cx="33591" cy="21442"/>
          </a:xfrm>
          <a:prstGeom prst="rect">
            <a:avLst/>
          </a:prstGeom>
        </p:spPr>
      </p:pic>
      <p:sp>
        <p:nvSpPr>
          <p:cNvPr id="86" name="bg object 86"/>
          <p:cNvSpPr/>
          <p:nvPr/>
        </p:nvSpPr>
        <p:spPr>
          <a:xfrm>
            <a:off x="2654063" y="10457033"/>
            <a:ext cx="33655" cy="20955"/>
          </a:xfrm>
          <a:custGeom>
            <a:avLst/>
            <a:gdLst/>
            <a:ahLst/>
            <a:cxnLst/>
            <a:rect l="l" t="t" r="r" b="b"/>
            <a:pathLst>
              <a:path w="33655" h="20954">
                <a:moveTo>
                  <a:pt x="33604" y="16789"/>
                </a:moveTo>
                <a:lnTo>
                  <a:pt x="25924" y="20618"/>
                </a:lnTo>
                <a:lnTo>
                  <a:pt x="13658" y="18495"/>
                </a:lnTo>
                <a:lnTo>
                  <a:pt x="2964" y="11322"/>
                </a:lnTo>
                <a:lnTo>
                  <a:pt x="0" y="0"/>
                </a:lnTo>
                <a:lnTo>
                  <a:pt x="12480" y="130"/>
                </a:lnTo>
                <a:lnTo>
                  <a:pt x="19811" y="5403"/>
                </a:lnTo>
                <a:lnTo>
                  <a:pt x="25638" y="12172"/>
                </a:lnTo>
                <a:lnTo>
                  <a:pt x="33604" y="16789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7" name="bg object 8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670861" y="11846127"/>
            <a:ext cx="16802" cy="17411"/>
          </a:xfrm>
          <a:prstGeom prst="rect">
            <a:avLst/>
          </a:prstGeom>
        </p:spPr>
      </p:pic>
      <p:sp>
        <p:nvSpPr>
          <p:cNvPr id="88" name="bg object 88"/>
          <p:cNvSpPr/>
          <p:nvPr/>
        </p:nvSpPr>
        <p:spPr>
          <a:xfrm>
            <a:off x="2670865" y="11846737"/>
            <a:ext cx="17145" cy="17145"/>
          </a:xfrm>
          <a:custGeom>
            <a:avLst/>
            <a:gdLst/>
            <a:ahLst/>
            <a:cxnLst/>
            <a:rect l="l" t="t" r="r" b="b"/>
            <a:pathLst>
              <a:path w="17144" h="17145">
                <a:moveTo>
                  <a:pt x="16802" y="0"/>
                </a:moveTo>
                <a:lnTo>
                  <a:pt x="16343" y="7938"/>
                </a:lnTo>
                <a:lnTo>
                  <a:pt x="13387" y="13387"/>
                </a:lnTo>
                <a:lnTo>
                  <a:pt x="7938" y="16343"/>
                </a:lnTo>
                <a:lnTo>
                  <a:pt x="0" y="16802"/>
                </a:lnTo>
                <a:lnTo>
                  <a:pt x="3032" y="11438"/>
                </a:lnTo>
                <a:lnTo>
                  <a:pt x="5000" y="5005"/>
                </a:lnTo>
                <a:lnTo>
                  <a:pt x="8668" y="269"/>
                </a:lnTo>
                <a:lnTo>
                  <a:pt x="16802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89" name="bg object 8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647942" y="11913983"/>
            <a:ext cx="12030" cy="28041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2647940" y="11913982"/>
            <a:ext cx="12065" cy="28575"/>
          </a:xfrm>
          <a:custGeom>
            <a:avLst/>
            <a:gdLst/>
            <a:ahLst/>
            <a:cxnLst/>
            <a:rect l="l" t="t" r="r" b="b"/>
            <a:pathLst>
              <a:path w="12064" h="28575">
                <a:moveTo>
                  <a:pt x="6129" y="0"/>
                </a:moveTo>
                <a:lnTo>
                  <a:pt x="12030" y="4424"/>
                </a:lnTo>
                <a:lnTo>
                  <a:pt x="9558" y="10572"/>
                </a:lnTo>
                <a:lnTo>
                  <a:pt x="5372" y="18445"/>
                </a:lnTo>
                <a:lnTo>
                  <a:pt x="6129" y="28041"/>
                </a:lnTo>
                <a:lnTo>
                  <a:pt x="141" y="23529"/>
                </a:lnTo>
                <a:lnTo>
                  <a:pt x="0" y="14758"/>
                </a:lnTo>
                <a:lnTo>
                  <a:pt x="2923" y="5619"/>
                </a:lnTo>
                <a:lnTo>
                  <a:pt x="6129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1" name="bg object 91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619945" y="11970029"/>
            <a:ext cx="12422" cy="22402"/>
          </a:xfrm>
          <a:prstGeom prst="rect">
            <a:avLst/>
          </a:prstGeom>
        </p:spPr>
      </p:pic>
      <p:sp>
        <p:nvSpPr>
          <p:cNvPr id="92" name="bg object 92"/>
          <p:cNvSpPr/>
          <p:nvPr/>
        </p:nvSpPr>
        <p:spPr>
          <a:xfrm>
            <a:off x="2619944" y="11970028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6109" y="0"/>
                </a:moveTo>
                <a:lnTo>
                  <a:pt x="12422" y="3587"/>
                </a:lnTo>
                <a:lnTo>
                  <a:pt x="10381" y="8672"/>
                </a:lnTo>
                <a:lnTo>
                  <a:pt x="6204" y="15021"/>
                </a:lnTo>
                <a:lnTo>
                  <a:pt x="6109" y="22402"/>
                </a:lnTo>
                <a:lnTo>
                  <a:pt x="0" y="19032"/>
                </a:lnTo>
                <a:lnTo>
                  <a:pt x="266" y="12177"/>
                </a:lnTo>
                <a:lnTo>
                  <a:pt x="3454" y="4834"/>
                </a:lnTo>
                <a:lnTo>
                  <a:pt x="6109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3" name="bg object 93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2513463" y="11532945"/>
            <a:ext cx="12221" cy="22402"/>
          </a:xfrm>
          <a:prstGeom prst="rect">
            <a:avLst/>
          </a:prstGeom>
        </p:spPr>
      </p:pic>
      <p:sp>
        <p:nvSpPr>
          <p:cNvPr id="94" name="bg object 94"/>
          <p:cNvSpPr/>
          <p:nvPr/>
        </p:nvSpPr>
        <p:spPr>
          <a:xfrm>
            <a:off x="2513464" y="11532945"/>
            <a:ext cx="12700" cy="22860"/>
          </a:xfrm>
          <a:custGeom>
            <a:avLst/>
            <a:gdLst/>
            <a:ahLst/>
            <a:cxnLst/>
            <a:rect l="l" t="t" r="r" b="b"/>
            <a:pathLst>
              <a:path w="12700" h="22859">
                <a:moveTo>
                  <a:pt x="6115" y="0"/>
                </a:moveTo>
                <a:lnTo>
                  <a:pt x="12221" y="3373"/>
                </a:lnTo>
                <a:lnTo>
                  <a:pt x="11949" y="10234"/>
                </a:lnTo>
                <a:lnTo>
                  <a:pt x="8760" y="17578"/>
                </a:lnTo>
                <a:lnTo>
                  <a:pt x="6115" y="22402"/>
                </a:lnTo>
                <a:lnTo>
                  <a:pt x="0" y="19029"/>
                </a:lnTo>
                <a:lnTo>
                  <a:pt x="266" y="12168"/>
                </a:lnTo>
                <a:lnTo>
                  <a:pt x="3457" y="4823"/>
                </a:lnTo>
                <a:lnTo>
                  <a:pt x="6115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5" name="bg object 9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2022697" y="10176585"/>
            <a:ext cx="18788" cy="5922"/>
          </a:xfrm>
          <a:prstGeom prst="rect">
            <a:avLst/>
          </a:prstGeom>
        </p:spPr>
      </p:pic>
      <p:sp>
        <p:nvSpPr>
          <p:cNvPr id="96" name="bg object 96"/>
          <p:cNvSpPr/>
          <p:nvPr/>
        </p:nvSpPr>
        <p:spPr>
          <a:xfrm>
            <a:off x="2022624" y="10176785"/>
            <a:ext cx="19050" cy="6350"/>
          </a:xfrm>
          <a:custGeom>
            <a:avLst/>
            <a:gdLst/>
            <a:ahLst/>
            <a:cxnLst/>
            <a:rect l="l" t="t" r="r" b="b"/>
            <a:pathLst>
              <a:path w="19050" h="6350">
                <a:moveTo>
                  <a:pt x="15050" y="75"/>
                </a:moveTo>
                <a:lnTo>
                  <a:pt x="18858" y="2052"/>
                </a:lnTo>
                <a:lnTo>
                  <a:pt x="16288" y="4229"/>
                </a:lnTo>
                <a:lnTo>
                  <a:pt x="10288" y="5724"/>
                </a:lnTo>
                <a:lnTo>
                  <a:pt x="3810" y="5650"/>
                </a:lnTo>
                <a:lnTo>
                  <a:pt x="0" y="3668"/>
                </a:lnTo>
                <a:lnTo>
                  <a:pt x="2567" y="1491"/>
                </a:lnTo>
                <a:lnTo>
                  <a:pt x="8566" y="0"/>
                </a:lnTo>
                <a:lnTo>
                  <a:pt x="15050" y="75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7" name="bg object 97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914347" y="10003115"/>
            <a:ext cx="23108" cy="23356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1914339" y="10001147"/>
            <a:ext cx="23495" cy="25400"/>
          </a:xfrm>
          <a:custGeom>
            <a:avLst/>
            <a:gdLst/>
            <a:ahLst/>
            <a:cxnLst/>
            <a:rect l="l" t="t" r="r" b="b"/>
            <a:pathLst>
              <a:path w="23494" h="25400">
                <a:moveTo>
                  <a:pt x="22440" y="1968"/>
                </a:moveTo>
                <a:lnTo>
                  <a:pt x="23119" y="12440"/>
                </a:lnTo>
                <a:lnTo>
                  <a:pt x="21650" y="20780"/>
                </a:lnTo>
                <a:lnTo>
                  <a:pt x="16375" y="25324"/>
                </a:lnTo>
                <a:lnTo>
                  <a:pt x="5638" y="24409"/>
                </a:lnTo>
                <a:lnTo>
                  <a:pt x="8824" y="19024"/>
                </a:lnTo>
                <a:lnTo>
                  <a:pt x="11101" y="12584"/>
                </a:lnTo>
                <a:lnTo>
                  <a:pt x="9237" y="7855"/>
                </a:lnTo>
                <a:lnTo>
                  <a:pt x="0" y="7607"/>
                </a:lnTo>
                <a:lnTo>
                  <a:pt x="1777" y="0"/>
                </a:lnTo>
                <a:lnTo>
                  <a:pt x="14084" y="2946"/>
                </a:lnTo>
                <a:lnTo>
                  <a:pt x="22440" y="1968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9" name="bg object 99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1832838" y="10001541"/>
            <a:ext cx="30089" cy="7227"/>
          </a:xfrm>
          <a:prstGeom prst="rect">
            <a:avLst/>
          </a:prstGeom>
        </p:spPr>
      </p:pic>
      <p:sp>
        <p:nvSpPr>
          <p:cNvPr id="100" name="bg object 100"/>
          <p:cNvSpPr/>
          <p:nvPr/>
        </p:nvSpPr>
        <p:spPr>
          <a:xfrm>
            <a:off x="1836401" y="10001553"/>
            <a:ext cx="26670" cy="7620"/>
          </a:xfrm>
          <a:custGeom>
            <a:avLst/>
            <a:gdLst/>
            <a:ahLst/>
            <a:cxnLst/>
            <a:rect l="l" t="t" r="r" b="b"/>
            <a:pathLst>
              <a:path w="26669" h="7620">
                <a:moveTo>
                  <a:pt x="21922" y="1562"/>
                </a:moveTo>
                <a:lnTo>
                  <a:pt x="26523" y="4113"/>
                </a:lnTo>
                <a:lnTo>
                  <a:pt x="20923" y="6091"/>
                </a:lnTo>
                <a:lnTo>
                  <a:pt x="11626" y="7214"/>
                </a:lnTo>
                <a:lnTo>
                  <a:pt x="5132" y="7200"/>
                </a:lnTo>
                <a:lnTo>
                  <a:pt x="0" y="4519"/>
                </a:lnTo>
                <a:lnTo>
                  <a:pt x="1302" y="1552"/>
                </a:lnTo>
                <a:lnTo>
                  <a:pt x="8717" y="0"/>
                </a:lnTo>
                <a:lnTo>
                  <a:pt x="21922" y="1562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1" name="bg object 10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096822" y="10221683"/>
            <a:ext cx="21831" cy="20589"/>
          </a:xfrm>
          <a:prstGeom prst="rect">
            <a:avLst/>
          </a:prstGeom>
        </p:spPr>
      </p:pic>
      <p:sp>
        <p:nvSpPr>
          <p:cNvPr id="102" name="bg object 102"/>
          <p:cNvSpPr/>
          <p:nvPr/>
        </p:nvSpPr>
        <p:spPr>
          <a:xfrm>
            <a:off x="1098368" y="10221681"/>
            <a:ext cx="20320" cy="20955"/>
          </a:xfrm>
          <a:custGeom>
            <a:avLst/>
            <a:gdLst/>
            <a:ahLst/>
            <a:cxnLst/>
            <a:rect l="l" t="t" r="r" b="b"/>
            <a:pathLst>
              <a:path w="20319" h="20954">
                <a:moveTo>
                  <a:pt x="20279" y="11188"/>
                </a:moveTo>
                <a:lnTo>
                  <a:pt x="9990" y="20891"/>
                </a:lnTo>
                <a:lnTo>
                  <a:pt x="834" y="15738"/>
                </a:lnTo>
                <a:lnTo>
                  <a:pt x="0" y="5512"/>
                </a:lnTo>
                <a:lnTo>
                  <a:pt x="14678" y="0"/>
                </a:lnTo>
                <a:lnTo>
                  <a:pt x="13764" y="6489"/>
                </a:lnTo>
                <a:lnTo>
                  <a:pt x="15923" y="9956"/>
                </a:lnTo>
                <a:lnTo>
                  <a:pt x="20279" y="11188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3" name="bg object 103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882467" y="10288930"/>
            <a:ext cx="140923" cy="134480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880555" y="10287017"/>
            <a:ext cx="144741" cy="138303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512505" y="10994998"/>
            <a:ext cx="25439" cy="56019"/>
          </a:xfrm>
          <a:prstGeom prst="rect">
            <a:avLst/>
          </a:prstGeom>
        </p:spPr>
      </p:pic>
      <p:sp>
        <p:nvSpPr>
          <p:cNvPr id="106" name="bg object 106"/>
          <p:cNvSpPr/>
          <p:nvPr/>
        </p:nvSpPr>
        <p:spPr>
          <a:xfrm>
            <a:off x="512504" y="10994992"/>
            <a:ext cx="26034" cy="56515"/>
          </a:xfrm>
          <a:custGeom>
            <a:avLst/>
            <a:gdLst/>
            <a:ahLst/>
            <a:cxnLst/>
            <a:rect l="l" t="t" r="r" b="b"/>
            <a:pathLst>
              <a:path w="26034" h="56515">
                <a:moveTo>
                  <a:pt x="23345" y="39204"/>
                </a:moveTo>
                <a:lnTo>
                  <a:pt x="16804" y="38328"/>
                </a:lnTo>
                <a:lnTo>
                  <a:pt x="18620" y="28994"/>
                </a:lnTo>
                <a:lnTo>
                  <a:pt x="17770" y="22415"/>
                </a:lnTo>
                <a:lnTo>
                  <a:pt x="12817" y="28669"/>
                </a:lnTo>
                <a:lnTo>
                  <a:pt x="10602" y="37655"/>
                </a:lnTo>
                <a:lnTo>
                  <a:pt x="9170" y="47422"/>
                </a:lnTo>
                <a:lnTo>
                  <a:pt x="6568" y="56019"/>
                </a:lnTo>
                <a:lnTo>
                  <a:pt x="0" y="44225"/>
                </a:lnTo>
                <a:lnTo>
                  <a:pt x="1787" y="30195"/>
                </a:lnTo>
                <a:lnTo>
                  <a:pt x="5965" y="15073"/>
                </a:lnTo>
                <a:lnTo>
                  <a:pt x="6568" y="0"/>
                </a:lnTo>
                <a:lnTo>
                  <a:pt x="20696" y="4218"/>
                </a:lnTo>
                <a:lnTo>
                  <a:pt x="25439" y="11706"/>
                </a:lnTo>
                <a:lnTo>
                  <a:pt x="24940" y="23142"/>
                </a:lnTo>
                <a:lnTo>
                  <a:pt x="23345" y="39204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7" name="bg object 107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507860" y="11062220"/>
            <a:ext cx="27222" cy="121339"/>
          </a:xfrm>
          <a:prstGeom prst="rect">
            <a:avLst/>
          </a:prstGeom>
        </p:spPr>
      </p:pic>
      <p:sp>
        <p:nvSpPr>
          <p:cNvPr id="108" name="bg object 108"/>
          <p:cNvSpPr/>
          <p:nvPr/>
        </p:nvSpPr>
        <p:spPr>
          <a:xfrm>
            <a:off x="507860" y="11062210"/>
            <a:ext cx="27305" cy="121920"/>
          </a:xfrm>
          <a:custGeom>
            <a:avLst/>
            <a:gdLst/>
            <a:ahLst/>
            <a:cxnLst/>
            <a:rect l="l" t="t" r="r" b="b"/>
            <a:pathLst>
              <a:path w="27304" h="121920">
                <a:moveTo>
                  <a:pt x="16802" y="117690"/>
                </a:moveTo>
                <a:lnTo>
                  <a:pt x="14028" y="121350"/>
                </a:lnTo>
                <a:lnTo>
                  <a:pt x="12207" y="118857"/>
                </a:lnTo>
                <a:lnTo>
                  <a:pt x="11287" y="112981"/>
                </a:lnTo>
                <a:lnTo>
                  <a:pt x="11214" y="106489"/>
                </a:lnTo>
                <a:lnTo>
                  <a:pt x="11008" y="99497"/>
                </a:lnTo>
                <a:lnTo>
                  <a:pt x="11285" y="92462"/>
                </a:lnTo>
                <a:lnTo>
                  <a:pt x="11526" y="85436"/>
                </a:lnTo>
                <a:lnTo>
                  <a:pt x="11214" y="78473"/>
                </a:lnTo>
                <a:lnTo>
                  <a:pt x="8868" y="68886"/>
                </a:lnTo>
                <a:lnTo>
                  <a:pt x="5187" y="60318"/>
                </a:lnTo>
                <a:lnTo>
                  <a:pt x="1716" y="52427"/>
                </a:lnTo>
                <a:lnTo>
                  <a:pt x="0" y="44869"/>
                </a:lnTo>
                <a:lnTo>
                  <a:pt x="1351" y="34857"/>
                </a:lnTo>
                <a:lnTo>
                  <a:pt x="4538" y="24596"/>
                </a:lnTo>
                <a:lnTo>
                  <a:pt x="6856" y="13254"/>
                </a:lnTo>
                <a:lnTo>
                  <a:pt x="5600" y="0"/>
                </a:lnTo>
                <a:lnTo>
                  <a:pt x="26692" y="18967"/>
                </a:lnTo>
                <a:lnTo>
                  <a:pt x="27222" y="49358"/>
                </a:lnTo>
                <a:lnTo>
                  <a:pt x="19741" y="84492"/>
                </a:lnTo>
                <a:lnTo>
                  <a:pt x="16802" y="11769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09" name="bg object 10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0335" y="10067750"/>
            <a:ext cx="2364765" cy="2318932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1987206" y="10104347"/>
            <a:ext cx="970407" cy="1078230"/>
          </a:xfrm>
          <a:prstGeom prst="rect">
            <a:avLst/>
          </a:prstGeom>
        </p:spPr>
      </p:pic>
      <p:sp>
        <p:nvSpPr>
          <p:cNvPr id="111" name="bg object 111"/>
          <p:cNvSpPr/>
          <p:nvPr/>
        </p:nvSpPr>
        <p:spPr>
          <a:xfrm>
            <a:off x="1987213" y="10103981"/>
            <a:ext cx="970915" cy="1078865"/>
          </a:xfrm>
          <a:custGeom>
            <a:avLst/>
            <a:gdLst/>
            <a:ahLst/>
            <a:cxnLst/>
            <a:rect l="l" t="t" r="r" b="b"/>
            <a:pathLst>
              <a:path w="970914" h="1078865">
                <a:moveTo>
                  <a:pt x="756513" y="543572"/>
                </a:moveTo>
                <a:lnTo>
                  <a:pt x="763510" y="537986"/>
                </a:lnTo>
                <a:lnTo>
                  <a:pt x="765055" y="533887"/>
                </a:lnTo>
                <a:lnTo>
                  <a:pt x="760926" y="527633"/>
                </a:lnTo>
                <a:lnTo>
                  <a:pt x="750900" y="515581"/>
                </a:lnTo>
                <a:lnTo>
                  <a:pt x="743068" y="504717"/>
                </a:lnTo>
                <a:lnTo>
                  <a:pt x="734483" y="492977"/>
                </a:lnTo>
                <a:lnTo>
                  <a:pt x="724305" y="482726"/>
                </a:lnTo>
                <a:lnTo>
                  <a:pt x="711695" y="476326"/>
                </a:lnTo>
                <a:lnTo>
                  <a:pt x="705484" y="461509"/>
                </a:lnTo>
                <a:lnTo>
                  <a:pt x="697787" y="448186"/>
                </a:lnTo>
                <a:lnTo>
                  <a:pt x="687229" y="437724"/>
                </a:lnTo>
                <a:lnTo>
                  <a:pt x="672439" y="431495"/>
                </a:lnTo>
                <a:lnTo>
                  <a:pt x="671891" y="423649"/>
                </a:lnTo>
                <a:lnTo>
                  <a:pt x="668778" y="418363"/>
                </a:lnTo>
                <a:lnTo>
                  <a:pt x="666099" y="412639"/>
                </a:lnTo>
                <a:lnTo>
                  <a:pt x="666851" y="403478"/>
                </a:lnTo>
                <a:lnTo>
                  <a:pt x="657001" y="403098"/>
                </a:lnTo>
                <a:lnTo>
                  <a:pt x="649947" y="398491"/>
                </a:lnTo>
                <a:lnTo>
                  <a:pt x="644341" y="392174"/>
                </a:lnTo>
                <a:lnTo>
                  <a:pt x="638835" y="386664"/>
                </a:lnTo>
                <a:lnTo>
                  <a:pt x="632273" y="381927"/>
                </a:lnTo>
                <a:lnTo>
                  <a:pt x="625668" y="377431"/>
                </a:lnTo>
                <a:lnTo>
                  <a:pt x="618640" y="373344"/>
                </a:lnTo>
                <a:lnTo>
                  <a:pt x="610806" y="369836"/>
                </a:lnTo>
                <a:lnTo>
                  <a:pt x="607924" y="362925"/>
                </a:lnTo>
                <a:lnTo>
                  <a:pt x="603988" y="357063"/>
                </a:lnTo>
                <a:lnTo>
                  <a:pt x="600664" y="350587"/>
                </a:lnTo>
                <a:lnTo>
                  <a:pt x="599617" y="341833"/>
                </a:lnTo>
                <a:lnTo>
                  <a:pt x="588328" y="342579"/>
                </a:lnTo>
                <a:lnTo>
                  <a:pt x="576672" y="340920"/>
                </a:lnTo>
                <a:lnTo>
                  <a:pt x="572278" y="338320"/>
                </a:lnTo>
                <a:lnTo>
                  <a:pt x="582777" y="336245"/>
                </a:lnTo>
                <a:lnTo>
                  <a:pt x="582536" y="328951"/>
                </a:lnTo>
                <a:lnTo>
                  <a:pt x="575867" y="327413"/>
                </a:lnTo>
                <a:lnTo>
                  <a:pt x="567052" y="327488"/>
                </a:lnTo>
                <a:lnTo>
                  <a:pt x="560374" y="325031"/>
                </a:lnTo>
                <a:lnTo>
                  <a:pt x="559562" y="324040"/>
                </a:lnTo>
                <a:lnTo>
                  <a:pt x="561327" y="320243"/>
                </a:lnTo>
                <a:lnTo>
                  <a:pt x="560374" y="319430"/>
                </a:lnTo>
                <a:lnTo>
                  <a:pt x="555716" y="314545"/>
                </a:lnTo>
                <a:lnTo>
                  <a:pt x="551467" y="308860"/>
                </a:lnTo>
                <a:lnTo>
                  <a:pt x="547467" y="302856"/>
                </a:lnTo>
                <a:lnTo>
                  <a:pt x="543560" y="297014"/>
                </a:lnTo>
                <a:lnTo>
                  <a:pt x="532935" y="297830"/>
                </a:lnTo>
                <a:lnTo>
                  <a:pt x="525275" y="295684"/>
                </a:lnTo>
                <a:lnTo>
                  <a:pt x="518353" y="292800"/>
                </a:lnTo>
                <a:lnTo>
                  <a:pt x="509943" y="291401"/>
                </a:lnTo>
                <a:lnTo>
                  <a:pt x="513811" y="285366"/>
                </a:lnTo>
                <a:lnTo>
                  <a:pt x="513257" y="281765"/>
                </a:lnTo>
                <a:lnTo>
                  <a:pt x="511046" y="277378"/>
                </a:lnTo>
                <a:lnTo>
                  <a:pt x="509943" y="268985"/>
                </a:lnTo>
                <a:lnTo>
                  <a:pt x="506882" y="266763"/>
                </a:lnTo>
                <a:lnTo>
                  <a:pt x="495566" y="271779"/>
                </a:lnTo>
                <a:lnTo>
                  <a:pt x="493141" y="268985"/>
                </a:lnTo>
                <a:lnTo>
                  <a:pt x="491794" y="267461"/>
                </a:lnTo>
                <a:lnTo>
                  <a:pt x="494792" y="258711"/>
                </a:lnTo>
                <a:lnTo>
                  <a:pt x="493141" y="257771"/>
                </a:lnTo>
                <a:lnTo>
                  <a:pt x="486371" y="253949"/>
                </a:lnTo>
                <a:lnTo>
                  <a:pt x="476491" y="251993"/>
                </a:lnTo>
                <a:lnTo>
                  <a:pt x="476326" y="257771"/>
                </a:lnTo>
                <a:lnTo>
                  <a:pt x="471297" y="254408"/>
                </a:lnTo>
                <a:lnTo>
                  <a:pt x="469753" y="247556"/>
                </a:lnTo>
                <a:lnTo>
                  <a:pt x="468696" y="240210"/>
                </a:lnTo>
                <a:lnTo>
                  <a:pt x="465124" y="235369"/>
                </a:lnTo>
                <a:lnTo>
                  <a:pt x="444394" y="235079"/>
                </a:lnTo>
                <a:lnTo>
                  <a:pt x="429663" y="228795"/>
                </a:lnTo>
                <a:lnTo>
                  <a:pt x="417250" y="220193"/>
                </a:lnTo>
                <a:lnTo>
                  <a:pt x="403479" y="212953"/>
                </a:lnTo>
                <a:lnTo>
                  <a:pt x="395977" y="203552"/>
                </a:lnTo>
                <a:lnTo>
                  <a:pt x="391399" y="196141"/>
                </a:lnTo>
                <a:lnTo>
                  <a:pt x="388657" y="188736"/>
                </a:lnTo>
                <a:lnTo>
                  <a:pt x="386664" y="179349"/>
                </a:lnTo>
                <a:lnTo>
                  <a:pt x="375212" y="183005"/>
                </a:lnTo>
                <a:lnTo>
                  <a:pt x="368468" y="179963"/>
                </a:lnTo>
                <a:lnTo>
                  <a:pt x="361014" y="175214"/>
                </a:lnTo>
                <a:lnTo>
                  <a:pt x="347433" y="173748"/>
                </a:lnTo>
                <a:lnTo>
                  <a:pt x="344525" y="165442"/>
                </a:lnTo>
                <a:lnTo>
                  <a:pt x="339178" y="159626"/>
                </a:lnTo>
                <a:lnTo>
                  <a:pt x="336232" y="151307"/>
                </a:lnTo>
                <a:lnTo>
                  <a:pt x="324782" y="154968"/>
                </a:lnTo>
                <a:lnTo>
                  <a:pt x="318030" y="151926"/>
                </a:lnTo>
                <a:lnTo>
                  <a:pt x="310568" y="147175"/>
                </a:lnTo>
                <a:lnTo>
                  <a:pt x="296989" y="145707"/>
                </a:lnTo>
                <a:lnTo>
                  <a:pt x="293133" y="139667"/>
                </a:lnTo>
                <a:lnTo>
                  <a:pt x="293698" y="136067"/>
                </a:lnTo>
                <a:lnTo>
                  <a:pt x="295909" y="131687"/>
                </a:lnTo>
                <a:lnTo>
                  <a:pt x="296989" y="123304"/>
                </a:lnTo>
                <a:lnTo>
                  <a:pt x="288586" y="124689"/>
                </a:lnTo>
                <a:lnTo>
                  <a:pt x="281668" y="127569"/>
                </a:lnTo>
                <a:lnTo>
                  <a:pt x="274009" y="129714"/>
                </a:lnTo>
                <a:lnTo>
                  <a:pt x="263385" y="128892"/>
                </a:lnTo>
                <a:lnTo>
                  <a:pt x="258860" y="120809"/>
                </a:lnTo>
                <a:lnTo>
                  <a:pt x="250212" y="116852"/>
                </a:lnTo>
                <a:lnTo>
                  <a:pt x="242539" y="111915"/>
                </a:lnTo>
                <a:lnTo>
                  <a:pt x="240944" y="100888"/>
                </a:lnTo>
                <a:lnTo>
                  <a:pt x="229019" y="102133"/>
                </a:lnTo>
                <a:lnTo>
                  <a:pt x="220500" y="104041"/>
                </a:lnTo>
                <a:lnTo>
                  <a:pt x="215205" y="101563"/>
                </a:lnTo>
                <a:lnTo>
                  <a:pt x="212953" y="89649"/>
                </a:lnTo>
                <a:lnTo>
                  <a:pt x="193872" y="90540"/>
                </a:lnTo>
                <a:lnTo>
                  <a:pt x="178506" y="87703"/>
                </a:lnTo>
                <a:lnTo>
                  <a:pt x="164952" y="83041"/>
                </a:lnTo>
                <a:lnTo>
                  <a:pt x="151307" y="78460"/>
                </a:lnTo>
                <a:lnTo>
                  <a:pt x="150214" y="72943"/>
                </a:lnTo>
                <a:lnTo>
                  <a:pt x="144980" y="70577"/>
                </a:lnTo>
                <a:lnTo>
                  <a:pt x="138702" y="69348"/>
                </a:lnTo>
                <a:lnTo>
                  <a:pt x="134480" y="67246"/>
                </a:lnTo>
                <a:lnTo>
                  <a:pt x="135100" y="64360"/>
                </a:lnTo>
                <a:lnTo>
                  <a:pt x="137104" y="59588"/>
                </a:lnTo>
                <a:lnTo>
                  <a:pt x="137796" y="54444"/>
                </a:lnTo>
                <a:lnTo>
                  <a:pt x="134480" y="50444"/>
                </a:lnTo>
                <a:lnTo>
                  <a:pt x="125891" y="50249"/>
                </a:lnTo>
                <a:lnTo>
                  <a:pt x="123294" y="56049"/>
                </a:lnTo>
                <a:lnTo>
                  <a:pt x="120692" y="61847"/>
                </a:lnTo>
                <a:lnTo>
                  <a:pt x="112090" y="61645"/>
                </a:lnTo>
                <a:lnTo>
                  <a:pt x="100579" y="54944"/>
                </a:lnTo>
                <a:lnTo>
                  <a:pt x="84840" y="52473"/>
                </a:lnTo>
                <a:lnTo>
                  <a:pt x="70118" y="48987"/>
                </a:lnTo>
                <a:lnTo>
                  <a:pt x="61658" y="39242"/>
                </a:lnTo>
                <a:lnTo>
                  <a:pt x="44887" y="39205"/>
                </a:lnTo>
                <a:lnTo>
                  <a:pt x="30954" y="36334"/>
                </a:lnTo>
                <a:lnTo>
                  <a:pt x="19762" y="30720"/>
                </a:lnTo>
                <a:lnTo>
                  <a:pt x="11214" y="22453"/>
                </a:lnTo>
                <a:lnTo>
                  <a:pt x="11061" y="27889"/>
                </a:lnTo>
                <a:lnTo>
                  <a:pt x="4343" y="26784"/>
                </a:lnTo>
                <a:lnTo>
                  <a:pt x="0" y="28028"/>
                </a:lnTo>
                <a:lnTo>
                  <a:pt x="5473" y="22288"/>
                </a:lnTo>
                <a:lnTo>
                  <a:pt x="11087" y="16687"/>
                </a:lnTo>
                <a:lnTo>
                  <a:pt x="16814" y="11214"/>
                </a:lnTo>
                <a:lnTo>
                  <a:pt x="21818" y="8750"/>
                </a:lnTo>
                <a:lnTo>
                  <a:pt x="26860" y="6324"/>
                </a:lnTo>
                <a:lnTo>
                  <a:pt x="28028" y="0"/>
                </a:lnTo>
                <a:lnTo>
                  <a:pt x="32816" y="3606"/>
                </a:lnTo>
                <a:lnTo>
                  <a:pt x="46799" y="1168"/>
                </a:lnTo>
                <a:lnTo>
                  <a:pt x="50457" y="5600"/>
                </a:lnTo>
                <a:lnTo>
                  <a:pt x="55395" y="8431"/>
                </a:lnTo>
                <a:lnTo>
                  <a:pt x="61542" y="8750"/>
                </a:lnTo>
                <a:lnTo>
                  <a:pt x="67753" y="8897"/>
                </a:lnTo>
                <a:lnTo>
                  <a:pt x="72885" y="11214"/>
                </a:lnTo>
                <a:lnTo>
                  <a:pt x="79645" y="15182"/>
                </a:lnTo>
                <a:lnTo>
                  <a:pt x="89682" y="18664"/>
                </a:lnTo>
                <a:lnTo>
                  <a:pt x="101122" y="22624"/>
                </a:lnTo>
                <a:lnTo>
                  <a:pt x="112090" y="28028"/>
                </a:lnTo>
                <a:lnTo>
                  <a:pt x="118240" y="29791"/>
                </a:lnTo>
                <a:lnTo>
                  <a:pt x="126415" y="30368"/>
                </a:lnTo>
                <a:lnTo>
                  <a:pt x="134428" y="31179"/>
                </a:lnTo>
                <a:lnTo>
                  <a:pt x="140093" y="33642"/>
                </a:lnTo>
                <a:lnTo>
                  <a:pt x="153387" y="41770"/>
                </a:lnTo>
                <a:lnTo>
                  <a:pt x="173489" y="49991"/>
                </a:lnTo>
                <a:lnTo>
                  <a:pt x="195109" y="58440"/>
                </a:lnTo>
                <a:lnTo>
                  <a:pt x="212953" y="67246"/>
                </a:lnTo>
                <a:lnTo>
                  <a:pt x="218127" y="70577"/>
                </a:lnTo>
                <a:lnTo>
                  <a:pt x="227445" y="76168"/>
                </a:lnTo>
                <a:lnTo>
                  <a:pt x="237919" y="81501"/>
                </a:lnTo>
                <a:lnTo>
                  <a:pt x="246557" y="84061"/>
                </a:lnTo>
                <a:lnTo>
                  <a:pt x="251498" y="84315"/>
                </a:lnTo>
                <a:lnTo>
                  <a:pt x="261454" y="90474"/>
                </a:lnTo>
                <a:lnTo>
                  <a:pt x="302615" y="112090"/>
                </a:lnTo>
                <a:lnTo>
                  <a:pt x="310057" y="112496"/>
                </a:lnTo>
                <a:lnTo>
                  <a:pt x="311365" y="122885"/>
                </a:lnTo>
                <a:lnTo>
                  <a:pt x="319417" y="123304"/>
                </a:lnTo>
                <a:lnTo>
                  <a:pt x="324332" y="123558"/>
                </a:lnTo>
                <a:lnTo>
                  <a:pt x="334289" y="129692"/>
                </a:lnTo>
                <a:lnTo>
                  <a:pt x="341858" y="134505"/>
                </a:lnTo>
                <a:lnTo>
                  <a:pt x="348183" y="138556"/>
                </a:lnTo>
                <a:lnTo>
                  <a:pt x="353529" y="140792"/>
                </a:lnTo>
                <a:lnTo>
                  <a:pt x="358648" y="145707"/>
                </a:lnTo>
                <a:lnTo>
                  <a:pt x="363601" y="150469"/>
                </a:lnTo>
                <a:lnTo>
                  <a:pt x="369531" y="153136"/>
                </a:lnTo>
                <a:lnTo>
                  <a:pt x="375462" y="156933"/>
                </a:lnTo>
                <a:lnTo>
                  <a:pt x="381800" y="160959"/>
                </a:lnTo>
                <a:lnTo>
                  <a:pt x="387121" y="163220"/>
                </a:lnTo>
                <a:lnTo>
                  <a:pt x="392277" y="168122"/>
                </a:lnTo>
                <a:lnTo>
                  <a:pt x="395300" y="170992"/>
                </a:lnTo>
                <a:lnTo>
                  <a:pt x="406895" y="173837"/>
                </a:lnTo>
                <a:lnTo>
                  <a:pt x="414680" y="179349"/>
                </a:lnTo>
                <a:lnTo>
                  <a:pt x="419620" y="182829"/>
                </a:lnTo>
                <a:lnTo>
                  <a:pt x="421246" y="192417"/>
                </a:lnTo>
                <a:lnTo>
                  <a:pt x="425881" y="196164"/>
                </a:lnTo>
                <a:lnTo>
                  <a:pt x="427837" y="197700"/>
                </a:lnTo>
                <a:lnTo>
                  <a:pt x="435571" y="194259"/>
                </a:lnTo>
                <a:lnTo>
                  <a:pt x="437108" y="196164"/>
                </a:lnTo>
                <a:lnTo>
                  <a:pt x="438797" y="198234"/>
                </a:lnTo>
                <a:lnTo>
                  <a:pt x="440651" y="205828"/>
                </a:lnTo>
                <a:lnTo>
                  <a:pt x="442696" y="207352"/>
                </a:lnTo>
                <a:lnTo>
                  <a:pt x="444690" y="208787"/>
                </a:lnTo>
                <a:lnTo>
                  <a:pt x="452412" y="205511"/>
                </a:lnTo>
                <a:lnTo>
                  <a:pt x="453923" y="207352"/>
                </a:lnTo>
                <a:lnTo>
                  <a:pt x="464780" y="218244"/>
                </a:lnTo>
                <a:lnTo>
                  <a:pt x="478589" y="229188"/>
                </a:lnTo>
                <a:lnTo>
                  <a:pt x="494071" y="240426"/>
                </a:lnTo>
                <a:lnTo>
                  <a:pt x="509943" y="252196"/>
                </a:lnTo>
                <a:lnTo>
                  <a:pt x="511759" y="253568"/>
                </a:lnTo>
                <a:lnTo>
                  <a:pt x="513905" y="262661"/>
                </a:lnTo>
                <a:lnTo>
                  <a:pt x="515543" y="263385"/>
                </a:lnTo>
                <a:lnTo>
                  <a:pt x="523074" y="266788"/>
                </a:lnTo>
                <a:lnTo>
                  <a:pt x="528916" y="267106"/>
                </a:lnTo>
                <a:lnTo>
                  <a:pt x="537959" y="274586"/>
                </a:lnTo>
                <a:lnTo>
                  <a:pt x="545019" y="281168"/>
                </a:lnTo>
                <a:lnTo>
                  <a:pt x="551786" y="288405"/>
                </a:lnTo>
                <a:lnTo>
                  <a:pt x="558644" y="295741"/>
                </a:lnTo>
                <a:lnTo>
                  <a:pt x="565975" y="302615"/>
                </a:lnTo>
                <a:lnTo>
                  <a:pt x="589445" y="319468"/>
                </a:lnTo>
                <a:lnTo>
                  <a:pt x="598462" y="324002"/>
                </a:lnTo>
                <a:lnTo>
                  <a:pt x="599617" y="325031"/>
                </a:lnTo>
                <a:lnTo>
                  <a:pt x="613008" y="338607"/>
                </a:lnTo>
                <a:lnTo>
                  <a:pt x="625155" y="352815"/>
                </a:lnTo>
                <a:lnTo>
                  <a:pt x="637138" y="367132"/>
                </a:lnTo>
                <a:lnTo>
                  <a:pt x="650036" y="381038"/>
                </a:lnTo>
                <a:lnTo>
                  <a:pt x="661590" y="392027"/>
                </a:lnTo>
                <a:lnTo>
                  <a:pt x="672580" y="402202"/>
                </a:lnTo>
                <a:lnTo>
                  <a:pt x="683507" y="413006"/>
                </a:lnTo>
                <a:lnTo>
                  <a:pt x="694867" y="425881"/>
                </a:lnTo>
                <a:lnTo>
                  <a:pt x="700924" y="434001"/>
                </a:lnTo>
                <a:lnTo>
                  <a:pt x="707799" y="443945"/>
                </a:lnTo>
                <a:lnTo>
                  <a:pt x="715213" y="454669"/>
                </a:lnTo>
                <a:lnTo>
                  <a:pt x="722884" y="465124"/>
                </a:lnTo>
                <a:lnTo>
                  <a:pt x="735539" y="481668"/>
                </a:lnTo>
                <a:lnTo>
                  <a:pt x="747804" y="498043"/>
                </a:lnTo>
                <a:lnTo>
                  <a:pt x="760217" y="514770"/>
                </a:lnTo>
                <a:lnTo>
                  <a:pt x="773315" y="532371"/>
                </a:lnTo>
                <a:lnTo>
                  <a:pt x="776351" y="536409"/>
                </a:lnTo>
                <a:lnTo>
                  <a:pt x="782180" y="540130"/>
                </a:lnTo>
                <a:lnTo>
                  <a:pt x="784529" y="543572"/>
                </a:lnTo>
                <a:lnTo>
                  <a:pt x="787996" y="548627"/>
                </a:lnTo>
                <a:lnTo>
                  <a:pt x="786688" y="554024"/>
                </a:lnTo>
                <a:lnTo>
                  <a:pt x="790130" y="560387"/>
                </a:lnTo>
                <a:lnTo>
                  <a:pt x="792289" y="564387"/>
                </a:lnTo>
                <a:lnTo>
                  <a:pt x="799007" y="568134"/>
                </a:lnTo>
                <a:lnTo>
                  <a:pt x="801344" y="571588"/>
                </a:lnTo>
                <a:lnTo>
                  <a:pt x="810368" y="585587"/>
                </a:lnTo>
                <a:lnTo>
                  <a:pt x="818761" y="599511"/>
                </a:lnTo>
                <a:lnTo>
                  <a:pt x="826846" y="613485"/>
                </a:lnTo>
                <a:lnTo>
                  <a:pt x="834948" y="627633"/>
                </a:lnTo>
                <a:lnTo>
                  <a:pt x="836688" y="630643"/>
                </a:lnTo>
                <a:lnTo>
                  <a:pt x="840244" y="626833"/>
                </a:lnTo>
                <a:lnTo>
                  <a:pt x="840562" y="633221"/>
                </a:lnTo>
                <a:lnTo>
                  <a:pt x="840689" y="635825"/>
                </a:lnTo>
                <a:lnTo>
                  <a:pt x="844753" y="641349"/>
                </a:lnTo>
                <a:lnTo>
                  <a:pt x="846162" y="644410"/>
                </a:lnTo>
                <a:lnTo>
                  <a:pt x="848271" y="649020"/>
                </a:lnTo>
                <a:lnTo>
                  <a:pt x="848817" y="655459"/>
                </a:lnTo>
                <a:lnTo>
                  <a:pt x="851763" y="661263"/>
                </a:lnTo>
                <a:lnTo>
                  <a:pt x="853643" y="664921"/>
                </a:lnTo>
                <a:lnTo>
                  <a:pt x="861301" y="669277"/>
                </a:lnTo>
                <a:lnTo>
                  <a:pt x="863003" y="672464"/>
                </a:lnTo>
                <a:lnTo>
                  <a:pt x="866330" y="678687"/>
                </a:lnTo>
                <a:lnTo>
                  <a:pt x="865835" y="683590"/>
                </a:lnTo>
                <a:lnTo>
                  <a:pt x="868578" y="689267"/>
                </a:lnTo>
                <a:lnTo>
                  <a:pt x="898610" y="757396"/>
                </a:lnTo>
                <a:lnTo>
                  <a:pt x="912337" y="794930"/>
                </a:lnTo>
                <a:lnTo>
                  <a:pt x="924623" y="834974"/>
                </a:lnTo>
                <a:lnTo>
                  <a:pt x="925588" y="838428"/>
                </a:lnTo>
                <a:lnTo>
                  <a:pt x="923721" y="842683"/>
                </a:lnTo>
                <a:lnTo>
                  <a:pt x="924623" y="846188"/>
                </a:lnTo>
                <a:lnTo>
                  <a:pt x="925842" y="851115"/>
                </a:lnTo>
                <a:lnTo>
                  <a:pt x="928433" y="855789"/>
                </a:lnTo>
                <a:lnTo>
                  <a:pt x="930236" y="862964"/>
                </a:lnTo>
                <a:lnTo>
                  <a:pt x="931456" y="867905"/>
                </a:lnTo>
                <a:lnTo>
                  <a:pt x="934034" y="872591"/>
                </a:lnTo>
                <a:lnTo>
                  <a:pt x="935824" y="879792"/>
                </a:lnTo>
                <a:lnTo>
                  <a:pt x="940511" y="899883"/>
                </a:lnTo>
                <a:lnTo>
                  <a:pt x="946427" y="926704"/>
                </a:lnTo>
                <a:lnTo>
                  <a:pt x="952646" y="955285"/>
                </a:lnTo>
                <a:lnTo>
                  <a:pt x="958240" y="980655"/>
                </a:lnTo>
                <a:lnTo>
                  <a:pt x="959027" y="984199"/>
                </a:lnTo>
                <a:lnTo>
                  <a:pt x="957351" y="988339"/>
                </a:lnTo>
                <a:lnTo>
                  <a:pt x="958240" y="991869"/>
                </a:lnTo>
                <a:lnTo>
                  <a:pt x="959466" y="996506"/>
                </a:lnTo>
                <a:lnTo>
                  <a:pt x="960794" y="1001910"/>
                </a:lnTo>
                <a:lnTo>
                  <a:pt x="962239" y="1009298"/>
                </a:lnTo>
                <a:lnTo>
                  <a:pt x="963815" y="1019886"/>
                </a:lnTo>
                <a:lnTo>
                  <a:pt x="965907" y="1030153"/>
                </a:lnTo>
                <a:lnTo>
                  <a:pt x="968662" y="1043049"/>
                </a:lnTo>
                <a:lnTo>
                  <a:pt x="970400" y="1058371"/>
                </a:lnTo>
                <a:lnTo>
                  <a:pt x="969441" y="1075918"/>
                </a:lnTo>
                <a:lnTo>
                  <a:pt x="964260" y="1078597"/>
                </a:lnTo>
                <a:lnTo>
                  <a:pt x="963033" y="1071565"/>
                </a:lnTo>
                <a:lnTo>
                  <a:pt x="963603" y="1061109"/>
                </a:lnTo>
                <a:lnTo>
                  <a:pt x="963815" y="1053515"/>
                </a:lnTo>
                <a:lnTo>
                  <a:pt x="959840" y="1026575"/>
                </a:lnTo>
                <a:lnTo>
                  <a:pt x="956254" y="1000310"/>
                </a:lnTo>
                <a:lnTo>
                  <a:pt x="952251" y="974029"/>
                </a:lnTo>
                <a:lnTo>
                  <a:pt x="947026" y="947038"/>
                </a:lnTo>
                <a:lnTo>
                  <a:pt x="946797" y="945984"/>
                </a:lnTo>
                <a:lnTo>
                  <a:pt x="941666" y="946264"/>
                </a:lnTo>
                <a:lnTo>
                  <a:pt x="941451" y="941438"/>
                </a:lnTo>
                <a:lnTo>
                  <a:pt x="940547" y="930063"/>
                </a:lnTo>
                <a:lnTo>
                  <a:pt x="938610" y="916274"/>
                </a:lnTo>
                <a:lnTo>
                  <a:pt x="935291" y="902460"/>
                </a:lnTo>
                <a:lnTo>
                  <a:pt x="930236" y="891006"/>
                </a:lnTo>
                <a:lnTo>
                  <a:pt x="927045" y="881761"/>
                </a:lnTo>
                <a:lnTo>
                  <a:pt x="924990" y="868730"/>
                </a:lnTo>
                <a:lnTo>
                  <a:pt x="922752" y="854223"/>
                </a:lnTo>
                <a:lnTo>
                  <a:pt x="919010" y="840549"/>
                </a:lnTo>
                <a:lnTo>
                  <a:pt x="918349" y="838911"/>
                </a:lnTo>
                <a:lnTo>
                  <a:pt x="914527" y="839444"/>
                </a:lnTo>
                <a:lnTo>
                  <a:pt x="913396" y="834974"/>
                </a:lnTo>
                <a:lnTo>
                  <a:pt x="911146" y="825145"/>
                </a:lnTo>
                <a:lnTo>
                  <a:pt x="908577" y="813535"/>
                </a:lnTo>
                <a:lnTo>
                  <a:pt x="905617" y="801436"/>
                </a:lnTo>
                <a:lnTo>
                  <a:pt x="902195" y="790143"/>
                </a:lnTo>
                <a:lnTo>
                  <a:pt x="901776" y="788885"/>
                </a:lnTo>
                <a:lnTo>
                  <a:pt x="897636" y="788695"/>
                </a:lnTo>
                <a:lnTo>
                  <a:pt x="896594" y="784529"/>
                </a:lnTo>
                <a:lnTo>
                  <a:pt x="895756" y="781176"/>
                </a:lnTo>
                <a:lnTo>
                  <a:pt x="897877" y="776528"/>
                </a:lnTo>
                <a:lnTo>
                  <a:pt x="896594" y="773328"/>
                </a:lnTo>
                <a:lnTo>
                  <a:pt x="894715" y="768502"/>
                </a:lnTo>
                <a:lnTo>
                  <a:pt x="886371" y="764870"/>
                </a:lnTo>
                <a:lnTo>
                  <a:pt x="885393" y="762114"/>
                </a:lnTo>
                <a:lnTo>
                  <a:pt x="883267" y="752922"/>
                </a:lnTo>
                <a:lnTo>
                  <a:pt x="882676" y="744527"/>
                </a:lnTo>
                <a:lnTo>
                  <a:pt x="882040" y="736528"/>
                </a:lnTo>
                <a:lnTo>
                  <a:pt x="879779" y="728522"/>
                </a:lnTo>
                <a:lnTo>
                  <a:pt x="880046" y="729068"/>
                </a:lnTo>
                <a:lnTo>
                  <a:pt x="874814" y="723849"/>
                </a:lnTo>
                <a:lnTo>
                  <a:pt x="874204" y="722896"/>
                </a:lnTo>
                <a:lnTo>
                  <a:pt x="872477" y="720356"/>
                </a:lnTo>
                <a:lnTo>
                  <a:pt x="869492" y="718756"/>
                </a:lnTo>
                <a:lnTo>
                  <a:pt x="868578" y="717283"/>
                </a:lnTo>
                <a:lnTo>
                  <a:pt x="865597" y="710287"/>
                </a:lnTo>
                <a:lnTo>
                  <a:pt x="863668" y="702240"/>
                </a:lnTo>
                <a:lnTo>
                  <a:pt x="861393" y="693316"/>
                </a:lnTo>
                <a:lnTo>
                  <a:pt x="857377" y="683691"/>
                </a:lnTo>
                <a:lnTo>
                  <a:pt x="855408" y="679996"/>
                </a:lnTo>
                <a:lnTo>
                  <a:pt x="847915" y="675627"/>
                </a:lnTo>
                <a:lnTo>
                  <a:pt x="846162" y="672464"/>
                </a:lnTo>
                <a:lnTo>
                  <a:pt x="843432" y="667499"/>
                </a:lnTo>
                <a:lnTo>
                  <a:pt x="843699" y="661923"/>
                </a:lnTo>
                <a:lnTo>
                  <a:pt x="840562" y="655650"/>
                </a:lnTo>
                <a:lnTo>
                  <a:pt x="837793" y="650112"/>
                </a:lnTo>
                <a:lnTo>
                  <a:pt x="831735" y="648474"/>
                </a:lnTo>
                <a:lnTo>
                  <a:pt x="829360" y="644410"/>
                </a:lnTo>
                <a:lnTo>
                  <a:pt x="826541" y="639635"/>
                </a:lnTo>
                <a:lnTo>
                  <a:pt x="818603" y="630085"/>
                </a:lnTo>
                <a:lnTo>
                  <a:pt x="818134" y="622020"/>
                </a:lnTo>
                <a:lnTo>
                  <a:pt x="816302" y="614387"/>
                </a:lnTo>
                <a:lnTo>
                  <a:pt x="811755" y="606580"/>
                </a:lnTo>
                <a:lnTo>
                  <a:pt x="804803" y="599492"/>
                </a:lnTo>
                <a:lnTo>
                  <a:pt x="795756" y="594017"/>
                </a:lnTo>
                <a:lnTo>
                  <a:pt x="795832" y="582333"/>
                </a:lnTo>
                <a:lnTo>
                  <a:pt x="790052" y="577129"/>
                </a:lnTo>
                <a:lnTo>
                  <a:pt x="785717" y="573368"/>
                </a:lnTo>
                <a:lnTo>
                  <a:pt x="790130" y="566013"/>
                </a:lnTo>
                <a:lnTo>
                  <a:pt x="789274" y="558178"/>
                </a:lnTo>
                <a:lnTo>
                  <a:pt x="784056" y="557528"/>
                </a:lnTo>
                <a:lnTo>
                  <a:pt x="777671" y="559714"/>
                </a:lnTo>
                <a:lnTo>
                  <a:pt x="773315" y="560387"/>
                </a:lnTo>
                <a:lnTo>
                  <a:pt x="771686" y="555951"/>
                </a:lnTo>
                <a:lnTo>
                  <a:pt x="770105" y="548860"/>
                </a:lnTo>
                <a:lnTo>
                  <a:pt x="765929" y="543330"/>
                </a:lnTo>
                <a:lnTo>
                  <a:pt x="756513" y="543572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2" name="bg object 112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2753927" y="10568926"/>
            <a:ext cx="24400" cy="22580"/>
          </a:xfrm>
          <a:prstGeom prst="rect">
            <a:avLst/>
          </a:prstGeom>
        </p:spPr>
      </p:pic>
      <p:sp>
        <p:nvSpPr>
          <p:cNvPr id="113" name="bg object 113"/>
          <p:cNvSpPr/>
          <p:nvPr/>
        </p:nvSpPr>
        <p:spPr>
          <a:xfrm>
            <a:off x="2753927" y="10566934"/>
            <a:ext cx="24765" cy="24765"/>
          </a:xfrm>
          <a:custGeom>
            <a:avLst/>
            <a:gdLst/>
            <a:ahLst/>
            <a:cxnLst/>
            <a:rect l="l" t="t" r="r" b="b"/>
            <a:pathLst>
              <a:path w="24764" h="24765">
                <a:moveTo>
                  <a:pt x="23422" y="24574"/>
                </a:moveTo>
                <a:lnTo>
                  <a:pt x="15962" y="23644"/>
                </a:lnTo>
                <a:lnTo>
                  <a:pt x="6568" y="17787"/>
                </a:lnTo>
                <a:lnTo>
                  <a:pt x="0" y="9724"/>
                </a:lnTo>
                <a:lnTo>
                  <a:pt x="1019" y="2171"/>
                </a:lnTo>
                <a:lnTo>
                  <a:pt x="3140" y="0"/>
                </a:lnTo>
                <a:lnTo>
                  <a:pt x="11065" y="18135"/>
                </a:lnTo>
                <a:lnTo>
                  <a:pt x="12233" y="18973"/>
                </a:lnTo>
                <a:lnTo>
                  <a:pt x="15942" y="21780"/>
                </a:lnTo>
                <a:lnTo>
                  <a:pt x="24400" y="17246"/>
                </a:lnTo>
                <a:lnTo>
                  <a:pt x="23422" y="24574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4" name="bg object 11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1987207" y="10067428"/>
            <a:ext cx="658319" cy="372795"/>
          </a:xfrm>
          <a:prstGeom prst="rect">
            <a:avLst/>
          </a:prstGeom>
        </p:spPr>
      </p:pic>
      <p:sp>
        <p:nvSpPr>
          <p:cNvPr id="115" name="bg object 115"/>
          <p:cNvSpPr/>
          <p:nvPr/>
        </p:nvSpPr>
        <p:spPr>
          <a:xfrm>
            <a:off x="1987208" y="10064736"/>
            <a:ext cx="658495" cy="375920"/>
          </a:xfrm>
          <a:custGeom>
            <a:avLst/>
            <a:gdLst/>
            <a:ahLst/>
            <a:cxnLst/>
            <a:rect l="l" t="t" r="r" b="b"/>
            <a:pathLst>
              <a:path w="658494" h="375920">
                <a:moveTo>
                  <a:pt x="655637" y="375488"/>
                </a:moveTo>
                <a:lnTo>
                  <a:pt x="646934" y="371571"/>
                </a:lnTo>
                <a:lnTo>
                  <a:pt x="639816" y="366082"/>
                </a:lnTo>
                <a:lnTo>
                  <a:pt x="634999" y="358294"/>
                </a:lnTo>
                <a:lnTo>
                  <a:pt x="633196" y="347484"/>
                </a:lnTo>
                <a:lnTo>
                  <a:pt x="613077" y="340525"/>
                </a:lnTo>
                <a:lnTo>
                  <a:pt x="597995" y="326969"/>
                </a:lnTo>
                <a:lnTo>
                  <a:pt x="585108" y="311053"/>
                </a:lnTo>
                <a:lnTo>
                  <a:pt x="571576" y="297014"/>
                </a:lnTo>
                <a:lnTo>
                  <a:pt x="569645" y="295478"/>
                </a:lnTo>
                <a:lnTo>
                  <a:pt x="561911" y="298907"/>
                </a:lnTo>
                <a:lnTo>
                  <a:pt x="560374" y="297014"/>
                </a:lnTo>
                <a:lnTo>
                  <a:pt x="559841" y="296379"/>
                </a:lnTo>
                <a:lnTo>
                  <a:pt x="561073" y="291757"/>
                </a:lnTo>
                <a:lnTo>
                  <a:pt x="560374" y="291439"/>
                </a:lnTo>
                <a:lnTo>
                  <a:pt x="558355" y="290474"/>
                </a:lnTo>
                <a:lnTo>
                  <a:pt x="550506" y="293077"/>
                </a:lnTo>
                <a:lnTo>
                  <a:pt x="549173" y="291439"/>
                </a:lnTo>
                <a:lnTo>
                  <a:pt x="542484" y="283055"/>
                </a:lnTo>
                <a:lnTo>
                  <a:pt x="533412" y="273861"/>
                </a:lnTo>
                <a:lnTo>
                  <a:pt x="521016" y="266445"/>
                </a:lnTo>
                <a:lnTo>
                  <a:pt x="504355" y="263398"/>
                </a:lnTo>
                <a:lnTo>
                  <a:pt x="499721" y="255428"/>
                </a:lnTo>
                <a:lnTo>
                  <a:pt x="492940" y="249593"/>
                </a:lnTo>
                <a:lnTo>
                  <a:pt x="487660" y="242252"/>
                </a:lnTo>
                <a:lnTo>
                  <a:pt x="487527" y="229768"/>
                </a:lnTo>
                <a:lnTo>
                  <a:pt x="470128" y="226173"/>
                </a:lnTo>
                <a:lnTo>
                  <a:pt x="457385" y="217906"/>
                </a:lnTo>
                <a:lnTo>
                  <a:pt x="444302" y="209973"/>
                </a:lnTo>
                <a:lnTo>
                  <a:pt x="425881" y="207378"/>
                </a:lnTo>
                <a:lnTo>
                  <a:pt x="426367" y="195692"/>
                </a:lnTo>
                <a:lnTo>
                  <a:pt x="420365" y="190480"/>
                </a:lnTo>
                <a:lnTo>
                  <a:pt x="412917" y="186707"/>
                </a:lnTo>
                <a:lnTo>
                  <a:pt x="409067" y="179336"/>
                </a:lnTo>
                <a:lnTo>
                  <a:pt x="389948" y="177452"/>
                </a:lnTo>
                <a:lnTo>
                  <a:pt x="376588" y="169808"/>
                </a:lnTo>
                <a:lnTo>
                  <a:pt x="364059" y="161330"/>
                </a:lnTo>
                <a:lnTo>
                  <a:pt x="347433" y="156946"/>
                </a:lnTo>
                <a:lnTo>
                  <a:pt x="340352" y="147216"/>
                </a:lnTo>
                <a:lnTo>
                  <a:pt x="332997" y="137758"/>
                </a:lnTo>
                <a:lnTo>
                  <a:pt x="325856" y="128084"/>
                </a:lnTo>
                <a:lnTo>
                  <a:pt x="319417" y="117703"/>
                </a:lnTo>
                <a:lnTo>
                  <a:pt x="302958" y="117955"/>
                </a:lnTo>
                <a:lnTo>
                  <a:pt x="288391" y="115535"/>
                </a:lnTo>
                <a:lnTo>
                  <a:pt x="252171" y="100888"/>
                </a:lnTo>
                <a:lnTo>
                  <a:pt x="243913" y="96157"/>
                </a:lnTo>
                <a:lnTo>
                  <a:pt x="232425" y="89463"/>
                </a:lnTo>
                <a:lnTo>
                  <a:pt x="221010" y="81481"/>
                </a:lnTo>
                <a:lnTo>
                  <a:pt x="212966" y="72885"/>
                </a:lnTo>
                <a:lnTo>
                  <a:pt x="202836" y="74189"/>
                </a:lnTo>
                <a:lnTo>
                  <a:pt x="194046" y="70913"/>
                </a:lnTo>
                <a:lnTo>
                  <a:pt x="187709" y="68624"/>
                </a:lnTo>
                <a:lnTo>
                  <a:pt x="184937" y="72885"/>
                </a:lnTo>
                <a:lnTo>
                  <a:pt x="175694" y="69523"/>
                </a:lnTo>
                <a:lnTo>
                  <a:pt x="169775" y="62833"/>
                </a:lnTo>
                <a:lnTo>
                  <a:pt x="164429" y="55561"/>
                </a:lnTo>
                <a:lnTo>
                  <a:pt x="156908" y="50457"/>
                </a:lnTo>
                <a:lnTo>
                  <a:pt x="152692" y="50584"/>
                </a:lnTo>
                <a:lnTo>
                  <a:pt x="150901" y="43383"/>
                </a:lnTo>
                <a:lnTo>
                  <a:pt x="145719" y="44843"/>
                </a:lnTo>
                <a:lnTo>
                  <a:pt x="145034" y="45046"/>
                </a:lnTo>
                <a:lnTo>
                  <a:pt x="139687" y="56070"/>
                </a:lnTo>
                <a:lnTo>
                  <a:pt x="140093" y="56070"/>
                </a:lnTo>
                <a:lnTo>
                  <a:pt x="135064" y="55791"/>
                </a:lnTo>
                <a:lnTo>
                  <a:pt x="128015" y="47561"/>
                </a:lnTo>
                <a:lnTo>
                  <a:pt x="123317" y="44843"/>
                </a:lnTo>
                <a:lnTo>
                  <a:pt x="116179" y="40792"/>
                </a:lnTo>
                <a:lnTo>
                  <a:pt x="106908" y="43980"/>
                </a:lnTo>
                <a:lnTo>
                  <a:pt x="106476" y="33667"/>
                </a:lnTo>
                <a:lnTo>
                  <a:pt x="97245" y="35855"/>
                </a:lnTo>
                <a:lnTo>
                  <a:pt x="90262" y="36844"/>
                </a:lnTo>
                <a:lnTo>
                  <a:pt x="84388" y="34844"/>
                </a:lnTo>
                <a:lnTo>
                  <a:pt x="78486" y="28067"/>
                </a:lnTo>
                <a:lnTo>
                  <a:pt x="57332" y="31165"/>
                </a:lnTo>
                <a:lnTo>
                  <a:pt x="36290" y="26209"/>
                </a:lnTo>
                <a:lnTo>
                  <a:pt x="16724" y="16572"/>
                </a:lnTo>
                <a:lnTo>
                  <a:pt x="0" y="5626"/>
                </a:lnTo>
                <a:lnTo>
                  <a:pt x="4762" y="0"/>
                </a:lnTo>
                <a:lnTo>
                  <a:pt x="14859" y="3886"/>
                </a:lnTo>
                <a:lnTo>
                  <a:pt x="22428" y="5626"/>
                </a:lnTo>
                <a:lnTo>
                  <a:pt x="29108" y="7162"/>
                </a:lnTo>
                <a:lnTo>
                  <a:pt x="33781" y="11353"/>
                </a:lnTo>
                <a:lnTo>
                  <a:pt x="44831" y="11239"/>
                </a:lnTo>
                <a:lnTo>
                  <a:pt x="53757" y="10065"/>
                </a:lnTo>
                <a:lnTo>
                  <a:pt x="62353" y="7747"/>
                </a:lnTo>
                <a:lnTo>
                  <a:pt x="70602" y="5770"/>
                </a:lnTo>
                <a:lnTo>
                  <a:pt x="114858" y="20086"/>
                </a:lnTo>
                <a:lnTo>
                  <a:pt x="123317" y="28067"/>
                </a:lnTo>
                <a:lnTo>
                  <a:pt x="130278" y="28159"/>
                </a:lnTo>
                <a:lnTo>
                  <a:pt x="137498" y="29610"/>
                </a:lnTo>
                <a:lnTo>
                  <a:pt x="144625" y="31688"/>
                </a:lnTo>
                <a:lnTo>
                  <a:pt x="151307" y="33667"/>
                </a:lnTo>
                <a:lnTo>
                  <a:pt x="158832" y="35267"/>
                </a:lnTo>
                <a:lnTo>
                  <a:pt x="182765" y="49441"/>
                </a:lnTo>
                <a:lnTo>
                  <a:pt x="184937" y="50457"/>
                </a:lnTo>
                <a:lnTo>
                  <a:pt x="191769" y="52271"/>
                </a:lnTo>
                <a:lnTo>
                  <a:pt x="198728" y="52544"/>
                </a:lnTo>
                <a:lnTo>
                  <a:pt x="205798" y="53177"/>
                </a:lnTo>
                <a:lnTo>
                  <a:pt x="212966" y="56070"/>
                </a:lnTo>
                <a:lnTo>
                  <a:pt x="216077" y="58077"/>
                </a:lnTo>
                <a:lnTo>
                  <a:pt x="212064" y="61341"/>
                </a:lnTo>
                <a:lnTo>
                  <a:pt x="218554" y="61696"/>
                </a:lnTo>
                <a:lnTo>
                  <a:pt x="226464" y="63680"/>
                </a:lnTo>
                <a:lnTo>
                  <a:pt x="230570" y="67338"/>
                </a:lnTo>
                <a:lnTo>
                  <a:pt x="234268" y="70972"/>
                </a:lnTo>
                <a:lnTo>
                  <a:pt x="240957" y="72885"/>
                </a:lnTo>
                <a:lnTo>
                  <a:pt x="249021" y="73304"/>
                </a:lnTo>
                <a:lnTo>
                  <a:pt x="253098" y="83553"/>
                </a:lnTo>
                <a:lnTo>
                  <a:pt x="263385" y="84074"/>
                </a:lnTo>
                <a:lnTo>
                  <a:pt x="271462" y="84543"/>
                </a:lnTo>
                <a:lnTo>
                  <a:pt x="275513" y="94767"/>
                </a:lnTo>
                <a:lnTo>
                  <a:pt x="285813" y="95300"/>
                </a:lnTo>
                <a:lnTo>
                  <a:pt x="293890" y="95758"/>
                </a:lnTo>
                <a:lnTo>
                  <a:pt x="297903" y="105968"/>
                </a:lnTo>
                <a:lnTo>
                  <a:pt x="308241" y="106489"/>
                </a:lnTo>
                <a:lnTo>
                  <a:pt x="309460" y="106553"/>
                </a:lnTo>
                <a:lnTo>
                  <a:pt x="312775" y="105905"/>
                </a:lnTo>
                <a:lnTo>
                  <a:pt x="313842" y="106489"/>
                </a:lnTo>
                <a:lnTo>
                  <a:pt x="319163" y="109575"/>
                </a:lnTo>
                <a:lnTo>
                  <a:pt x="325107" y="119761"/>
                </a:lnTo>
                <a:lnTo>
                  <a:pt x="330619" y="123317"/>
                </a:lnTo>
                <a:lnTo>
                  <a:pt x="332663" y="124637"/>
                </a:lnTo>
                <a:lnTo>
                  <a:pt x="340398" y="121526"/>
                </a:lnTo>
                <a:lnTo>
                  <a:pt x="341858" y="123317"/>
                </a:lnTo>
                <a:lnTo>
                  <a:pt x="346341" y="128816"/>
                </a:lnTo>
                <a:lnTo>
                  <a:pt x="346633" y="130632"/>
                </a:lnTo>
                <a:lnTo>
                  <a:pt x="353060" y="134543"/>
                </a:lnTo>
                <a:lnTo>
                  <a:pt x="361043" y="138322"/>
                </a:lnTo>
                <a:lnTo>
                  <a:pt x="370024" y="141697"/>
                </a:lnTo>
                <a:lnTo>
                  <a:pt x="378923" y="145695"/>
                </a:lnTo>
                <a:lnTo>
                  <a:pt x="386664" y="151345"/>
                </a:lnTo>
                <a:lnTo>
                  <a:pt x="388607" y="153263"/>
                </a:lnTo>
                <a:lnTo>
                  <a:pt x="390182" y="161213"/>
                </a:lnTo>
                <a:lnTo>
                  <a:pt x="392290" y="162547"/>
                </a:lnTo>
                <a:lnTo>
                  <a:pt x="394296" y="163868"/>
                </a:lnTo>
                <a:lnTo>
                  <a:pt x="402018" y="160743"/>
                </a:lnTo>
                <a:lnTo>
                  <a:pt x="403491" y="162547"/>
                </a:lnTo>
                <a:lnTo>
                  <a:pt x="407974" y="168033"/>
                </a:lnTo>
                <a:lnTo>
                  <a:pt x="408114" y="170002"/>
                </a:lnTo>
                <a:lnTo>
                  <a:pt x="414680" y="173748"/>
                </a:lnTo>
                <a:lnTo>
                  <a:pt x="421335" y="177533"/>
                </a:lnTo>
                <a:lnTo>
                  <a:pt x="431406" y="181051"/>
                </a:lnTo>
                <a:lnTo>
                  <a:pt x="437108" y="184950"/>
                </a:lnTo>
                <a:lnTo>
                  <a:pt x="443458" y="189306"/>
                </a:lnTo>
                <a:lnTo>
                  <a:pt x="447751" y="197332"/>
                </a:lnTo>
                <a:lnTo>
                  <a:pt x="453923" y="201764"/>
                </a:lnTo>
                <a:lnTo>
                  <a:pt x="460984" y="206832"/>
                </a:lnTo>
                <a:lnTo>
                  <a:pt x="470166" y="208203"/>
                </a:lnTo>
                <a:lnTo>
                  <a:pt x="476338" y="212991"/>
                </a:lnTo>
                <a:lnTo>
                  <a:pt x="480822" y="216471"/>
                </a:lnTo>
                <a:lnTo>
                  <a:pt x="488848" y="226187"/>
                </a:lnTo>
                <a:lnTo>
                  <a:pt x="493141" y="229768"/>
                </a:lnTo>
                <a:lnTo>
                  <a:pt x="503506" y="237762"/>
                </a:lnTo>
                <a:lnTo>
                  <a:pt x="513564" y="244236"/>
                </a:lnTo>
                <a:lnTo>
                  <a:pt x="524614" y="250478"/>
                </a:lnTo>
                <a:lnTo>
                  <a:pt x="537959" y="257771"/>
                </a:lnTo>
                <a:lnTo>
                  <a:pt x="540905" y="259410"/>
                </a:lnTo>
                <a:lnTo>
                  <a:pt x="537235" y="263067"/>
                </a:lnTo>
                <a:lnTo>
                  <a:pt x="543572" y="263398"/>
                </a:lnTo>
                <a:lnTo>
                  <a:pt x="560991" y="271238"/>
                </a:lnTo>
                <a:lnTo>
                  <a:pt x="578872" y="288558"/>
                </a:lnTo>
                <a:lnTo>
                  <a:pt x="595914" y="308709"/>
                </a:lnTo>
                <a:lnTo>
                  <a:pt x="610819" y="325043"/>
                </a:lnTo>
                <a:lnTo>
                  <a:pt x="618414" y="330493"/>
                </a:lnTo>
                <a:lnTo>
                  <a:pt x="627578" y="335711"/>
                </a:lnTo>
                <a:lnTo>
                  <a:pt x="636763" y="341206"/>
                </a:lnTo>
                <a:lnTo>
                  <a:pt x="644423" y="347484"/>
                </a:lnTo>
                <a:lnTo>
                  <a:pt x="649806" y="352831"/>
                </a:lnTo>
                <a:lnTo>
                  <a:pt x="655407" y="359505"/>
                </a:lnTo>
                <a:lnTo>
                  <a:pt x="658319" y="367169"/>
                </a:lnTo>
                <a:lnTo>
                  <a:pt x="655637" y="375488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6" name="bg object 11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513977" y="11633770"/>
            <a:ext cx="16040" cy="17678"/>
          </a:xfrm>
          <a:prstGeom prst="rect">
            <a:avLst/>
          </a:prstGeom>
        </p:spPr>
      </p:pic>
      <p:sp>
        <p:nvSpPr>
          <p:cNvPr id="117" name="bg object 117"/>
          <p:cNvSpPr/>
          <p:nvPr/>
        </p:nvSpPr>
        <p:spPr>
          <a:xfrm>
            <a:off x="2513973" y="11633817"/>
            <a:ext cx="15240" cy="17145"/>
          </a:xfrm>
          <a:custGeom>
            <a:avLst/>
            <a:gdLst/>
            <a:ahLst/>
            <a:cxnLst/>
            <a:rect l="l" t="t" r="r" b="b"/>
            <a:pathLst>
              <a:path w="15239" h="17145">
                <a:moveTo>
                  <a:pt x="0" y="16789"/>
                </a:moveTo>
                <a:lnTo>
                  <a:pt x="2870" y="15201"/>
                </a:lnTo>
                <a:lnTo>
                  <a:pt x="8712" y="381"/>
                </a:lnTo>
                <a:lnTo>
                  <a:pt x="11201" y="0"/>
                </a:lnTo>
                <a:lnTo>
                  <a:pt x="14705" y="2435"/>
                </a:lnTo>
                <a:lnTo>
                  <a:pt x="14859" y="8637"/>
                </a:lnTo>
                <a:lnTo>
                  <a:pt x="10383" y="14717"/>
                </a:lnTo>
                <a:lnTo>
                  <a:pt x="0" y="16789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18" name="bg object 118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2419713" y="11701043"/>
            <a:ext cx="17002" cy="22415"/>
          </a:xfrm>
          <a:prstGeom prst="rect">
            <a:avLst/>
          </a:prstGeom>
        </p:spPr>
      </p:pic>
      <p:sp>
        <p:nvSpPr>
          <p:cNvPr id="119" name="bg object 119"/>
          <p:cNvSpPr/>
          <p:nvPr/>
        </p:nvSpPr>
        <p:spPr>
          <a:xfrm>
            <a:off x="2419717" y="11701046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4" h="22859">
                <a:moveTo>
                  <a:pt x="10192" y="0"/>
                </a:moveTo>
                <a:lnTo>
                  <a:pt x="16998" y="5333"/>
                </a:lnTo>
                <a:lnTo>
                  <a:pt x="14999" y="11955"/>
                </a:lnTo>
                <a:lnTo>
                  <a:pt x="9199" y="18204"/>
                </a:lnTo>
                <a:lnTo>
                  <a:pt x="4604" y="22415"/>
                </a:lnTo>
                <a:lnTo>
                  <a:pt x="0" y="19291"/>
                </a:lnTo>
                <a:lnTo>
                  <a:pt x="2735" y="13408"/>
                </a:lnTo>
                <a:lnTo>
                  <a:pt x="7802" y="6424"/>
                </a:lnTo>
                <a:lnTo>
                  <a:pt x="10192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0" name="bg object 120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2009635" y="10206748"/>
            <a:ext cx="33616" cy="15879"/>
          </a:xfrm>
          <a:prstGeom prst="rect">
            <a:avLst/>
          </a:prstGeom>
        </p:spPr>
      </p:pic>
      <p:sp>
        <p:nvSpPr>
          <p:cNvPr id="121" name="bg object 121"/>
          <p:cNvSpPr/>
          <p:nvPr/>
        </p:nvSpPr>
        <p:spPr>
          <a:xfrm>
            <a:off x="2009637" y="10206763"/>
            <a:ext cx="33655" cy="15875"/>
          </a:xfrm>
          <a:custGeom>
            <a:avLst/>
            <a:gdLst/>
            <a:ahLst/>
            <a:cxnLst/>
            <a:rect l="l" t="t" r="r" b="b"/>
            <a:pathLst>
              <a:path w="33655" h="15875">
                <a:moveTo>
                  <a:pt x="33616" y="9313"/>
                </a:moveTo>
                <a:lnTo>
                  <a:pt x="25913" y="15859"/>
                </a:lnTo>
                <a:lnTo>
                  <a:pt x="16122" y="14111"/>
                </a:lnTo>
                <a:lnTo>
                  <a:pt x="6674" y="8567"/>
                </a:lnTo>
                <a:lnTo>
                  <a:pt x="0" y="3725"/>
                </a:lnTo>
                <a:lnTo>
                  <a:pt x="4856" y="0"/>
                </a:lnTo>
                <a:lnTo>
                  <a:pt x="13341" y="3047"/>
                </a:lnTo>
                <a:lnTo>
                  <a:pt x="23560" y="7831"/>
                </a:lnTo>
                <a:lnTo>
                  <a:pt x="33616" y="9313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2" name="bg object 122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973211" y="10164888"/>
            <a:ext cx="22969" cy="10000"/>
          </a:xfrm>
          <a:prstGeom prst="rect">
            <a:avLst/>
          </a:prstGeom>
        </p:spPr>
      </p:pic>
      <p:sp>
        <p:nvSpPr>
          <p:cNvPr id="123" name="bg object 123"/>
          <p:cNvSpPr/>
          <p:nvPr/>
        </p:nvSpPr>
        <p:spPr>
          <a:xfrm>
            <a:off x="1973224" y="10165397"/>
            <a:ext cx="23495" cy="9525"/>
          </a:xfrm>
          <a:custGeom>
            <a:avLst/>
            <a:gdLst/>
            <a:ahLst/>
            <a:cxnLst/>
            <a:rect l="l" t="t" r="r" b="b"/>
            <a:pathLst>
              <a:path w="23494" h="9525">
                <a:moveTo>
                  <a:pt x="19602" y="5832"/>
                </a:moveTo>
                <a:lnTo>
                  <a:pt x="4900" y="6079"/>
                </a:lnTo>
                <a:lnTo>
                  <a:pt x="0" y="3042"/>
                </a:lnTo>
                <a:lnTo>
                  <a:pt x="4900" y="0"/>
                </a:lnTo>
                <a:lnTo>
                  <a:pt x="19602" y="232"/>
                </a:lnTo>
                <a:lnTo>
                  <a:pt x="22756" y="5029"/>
                </a:lnTo>
                <a:lnTo>
                  <a:pt x="22955" y="8671"/>
                </a:lnTo>
                <a:lnTo>
                  <a:pt x="21477" y="9494"/>
                </a:lnTo>
                <a:lnTo>
                  <a:pt x="19602" y="5832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4" name="bg object 124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290408" y="10019486"/>
            <a:ext cx="676402" cy="118135"/>
          </a:xfrm>
          <a:prstGeom prst="rect">
            <a:avLst/>
          </a:prstGeom>
        </p:spPr>
      </p:pic>
      <p:sp>
        <p:nvSpPr>
          <p:cNvPr id="125" name="bg object 125"/>
          <p:cNvSpPr/>
          <p:nvPr/>
        </p:nvSpPr>
        <p:spPr>
          <a:xfrm>
            <a:off x="1290405" y="10019480"/>
            <a:ext cx="675005" cy="118745"/>
          </a:xfrm>
          <a:custGeom>
            <a:avLst/>
            <a:gdLst/>
            <a:ahLst/>
            <a:cxnLst/>
            <a:rect l="l" t="t" r="r" b="b"/>
            <a:pathLst>
              <a:path w="675005" h="118745">
                <a:moveTo>
                  <a:pt x="349402" y="441"/>
                </a:moveTo>
                <a:lnTo>
                  <a:pt x="370391" y="703"/>
                </a:lnTo>
                <a:lnTo>
                  <a:pt x="391421" y="322"/>
                </a:lnTo>
                <a:lnTo>
                  <a:pt x="412454" y="0"/>
                </a:lnTo>
                <a:lnTo>
                  <a:pt x="433451" y="441"/>
                </a:lnTo>
                <a:lnTo>
                  <a:pt x="446324" y="1452"/>
                </a:lnTo>
                <a:lnTo>
                  <a:pt x="460268" y="2958"/>
                </a:lnTo>
                <a:lnTo>
                  <a:pt x="476215" y="4613"/>
                </a:lnTo>
                <a:lnTo>
                  <a:pt x="495096" y="6067"/>
                </a:lnTo>
                <a:lnTo>
                  <a:pt x="501774" y="7742"/>
                </a:lnTo>
                <a:lnTo>
                  <a:pt x="512181" y="10793"/>
                </a:lnTo>
                <a:lnTo>
                  <a:pt x="522450" y="12884"/>
                </a:lnTo>
                <a:lnTo>
                  <a:pt x="528713" y="11680"/>
                </a:lnTo>
                <a:lnTo>
                  <a:pt x="531850" y="9458"/>
                </a:lnTo>
                <a:lnTo>
                  <a:pt x="536754" y="9042"/>
                </a:lnTo>
                <a:lnTo>
                  <a:pt x="544642" y="9944"/>
                </a:lnTo>
                <a:lnTo>
                  <a:pt x="556729" y="11680"/>
                </a:lnTo>
                <a:lnTo>
                  <a:pt x="565972" y="12945"/>
                </a:lnTo>
                <a:lnTo>
                  <a:pt x="598863" y="20561"/>
                </a:lnTo>
                <a:lnTo>
                  <a:pt x="597863" y="22955"/>
                </a:lnTo>
                <a:lnTo>
                  <a:pt x="595960" y="28495"/>
                </a:lnTo>
                <a:lnTo>
                  <a:pt x="617109" y="29747"/>
                </a:lnTo>
                <a:lnTo>
                  <a:pt x="636236" y="33024"/>
                </a:lnTo>
                <a:lnTo>
                  <a:pt x="654837" y="36837"/>
                </a:lnTo>
                <a:lnTo>
                  <a:pt x="674408" y="39696"/>
                </a:lnTo>
                <a:lnTo>
                  <a:pt x="672025" y="45731"/>
                </a:lnTo>
                <a:lnTo>
                  <a:pt x="663194" y="45300"/>
                </a:lnTo>
                <a:lnTo>
                  <a:pt x="654362" y="44865"/>
                </a:lnTo>
                <a:lnTo>
                  <a:pt x="651979" y="50885"/>
                </a:lnTo>
                <a:lnTo>
                  <a:pt x="641801" y="48463"/>
                </a:lnTo>
                <a:lnTo>
                  <a:pt x="632761" y="44902"/>
                </a:lnTo>
                <a:lnTo>
                  <a:pt x="624926" y="40128"/>
                </a:lnTo>
                <a:lnTo>
                  <a:pt x="618363" y="34070"/>
                </a:lnTo>
                <a:lnTo>
                  <a:pt x="612317" y="36432"/>
                </a:lnTo>
                <a:lnTo>
                  <a:pt x="608718" y="41247"/>
                </a:lnTo>
                <a:lnTo>
                  <a:pt x="604341" y="45284"/>
                </a:lnTo>
                <a:lnTo>
                  <a:pt x="595960" y="45310"/>
                </a:lnTo>
                <a:lnTo>
                  <a:pt x="592332" y="41721"/>
                </a:lnTo>
                <a:lnTo>
                  <a:pt x="588219" y="38747"/>
                </a:lnTo>
                <a:lnTo>
                  <a:pt x="586573" y="36244"/>
                </a:lnTo>
                <a:lnTo>
                  <a:pt x="590346" y="34070"/>
                </a:lnTo>
                <a:lnTo>
                  <a:pt x="587883" y="29105"/>
                </a:lnTo>
                <a:lnTo>
                  <a:pt x="585444" y="24063"/>
                </a:lnTo>
                <a:lnTo>
                  <a:pt x="579145" y="22894"/>
                </a:lnTo>
                <a:lnTo>
                  <a:pt x="570878" y="24423"/>
                </a:lnTo>
                <a:lnTo>
                  <a:pt x="563270" y="26619"/>
                </a:lnTo>
                <a:lnTo>
                  <a:pt x="557996" y="31152"/>
                </a:lnTo>
                <a:lnTo>
                  <a:pt x="556729" y="39696"/>
                </a:lnTo>
                <a:lnTo>
                  <a:pt x="549664" y="34731"/>
                </a:lnTo>
                <a:lnTo>
                  <a:pt x="542878" y="35362"/>
                </a:lnTo>
                <a:lnTo>
                  <a:pt x="536014" y="38160"/>
                </a:lnTo>
                <a:lnTo>
                  <a:pt x="528713" y="39696"/>
                </a:lnTo>
                <a:lnTo>
                  <a:pt x="511714" y="37703"/>
                </a:lnTo>
                <a:lnTo>
                  <a:pt x="494817" y="34019"/>
                </a:lnTo>
                <a:lnTo>
                  <a:pt x="478053" y="30374"/>
                </a:lnTo>
                <a:lnTo>
                  <a:pt x="461454" y="28495"/>
                </a:lnTo>
                <a:lnTo>
                  <a:pt x="443055" y="30314"/>
                </a:lnTo>
                <a:lnTo>
                  <a:pt x="419598" y="34221"/>
                </a:lnTo>
                <a:lnTo>
                  <a:pt x="393260" y="36658"/>
                </a:lnTo>
                <a:lnTo>
                  <a:pt x="366217" y="34070"/>
                </a:lnTo>
                <a:lnTo>
                  <a:pt x="361784" y="33054"/>
                </a:lnTo>
                <a:lnTo>
                  <a:pt x="360514" y="28228"/>
                </a:lnTo>
                <a:lnTo>
                  <a:pt x="354977" y="28495"/>
                </a:lnTo>
                <a:lnTo>
                  <a:pt x="347852" y="30159"/>
                </a:lnTo>
                <a:lnTo>
                  <a:pt x="340853" y="33553"/>
                </a:lnTo>
                <a:lnTo>
                  <a:pt x="333919" y="37217"/>
                </a:lnTo>
                <a:lnTo>
                  <a:pt x="326986" y="39696"/>
                </a:lnTo>
                <a:lnTo>
                  <a:pt x="315794" y="40818"/>
                </a:lnTo>
                <a:lnTo>
                  <a:pt x="304290" y="40515"/>
                </a:lnTo>
                <a:lnTo>
                  <a:pt x="292927" y="39803"/>
                </a:lnTo>
                <a:lnTo>
                  <a:pt x="282155" y="39696"/>
                </a:lnTo>
                <a:lnTo>
                  <a:pt x="273202" y="40154"/>
                </a:lnTo>
                <a:lnTo>
                  <a:pt x="272491" y="44980"/>
                </a:lnTo>
                <a:lnTo>
                  <a:pt x="265341" y="45310"/>
                </a:lnTo>
                <a:lnTo>
                  <a:pt x="256196" y="44522"/>
                </a:lnTo>
                <a:lnTo>
                  <a:pt x="248208" y="42752"/>
                </a:lnTo>
                <a:lnTo>
                  <a:pt x="238973" y="42261"/>
                </a:lnTo>
                <a:lnTo>
                  <a:pt x="226085" y="45310"/>
                </a:lnTo>
                <a:lnTo>
                  <a:pt x="223977" y="46059"/>
                </a:lnTo>
                <a:lnTo>
                  <a:pt x="226174" y="50606"/>
                </a:lnTo>
                <a:lnTo>
                  <a:pt x="220497" y="50885"/>
                </a:lnTo>
                <a:lnTo>
                  <a:pt x="218998" y="50974"/>
                </a:lnTo>
                <a:lnTo>
                  <a:pt x="216268" y="50364"/>
                </a:lnTo>
                <a:lnTo>
                  <a:pt x="214884" y="50885"/>
                </a:lnTo>
                <a:lnTo>
                  <a:pt x="207848" y="53704"/>
                </a:lnTo>
                <a:lnTo>
                  <a:pt x="203466" y="55190"/>
                </a:lnTo>
                <a:lnTo>
                  <a:pt x="192481" y="56498"/>
                </a:lnTo>
                <a:lnTo>
                  <a:pt x="190817" y="56702"/>
                </a:lnTo>
                <a:lnTo>
                  <a:pt x="182219" y="55343"/>
                </a:lnTo>
                <a:lnTo>
                  <a:pt x="181279" y="56498"/>
                </a:lnTo>
                <a:lnTo>
                  <a:pt x="176332" y="59311"/>
                </a:lnTo>
                <a:lnTo>
                  <a:pt x="170181" y="59626"/>
                </a:lnTo>
                <a:lnTo>
                  <a:pt x="163975" y="59774"/>
                </a:lnTo>
                <a:lnTo>
                  <a:pt x="158864" y="62086"/>
                </a:lnTo>
                <a:lnTo>
                  <a:pt x="158457" y="62518"/>
                </a:lnTo>
                <a:lnTo>
                  <a:pt x="159321" y="67611"/>
                </a:lnTo>
                <a:lnTo>
                  <a:pt x="158864" y="67687"/>
                </a:lnTo>
                <a:lnTo>
                  <a:pt x="137476" y="71575"/>
                </a:lnTo>
                <a:lnTo>
                  <a:pt x="117686" y="74637"/>
                </a:lnTo>
                <a:lnTo>
                  <a:pt x="98869" y="78428"/>
                </a:lnTo>
                <a:lnTo>
                  <a:pt x="80403" y="84502"/>
                </a:lnTo>
                <a:lnTo>
                  <a:pt x="78409" y="85366"/>
                </a:lnTo>
                <a:lnTo>
                  <a:pt x="70485" y="82927"/>
                </a:lnTo>
                <a:lnTo>
                  <a:pt x="69202" y="84502"/>
                </a:lnTo>
                <a:lnTo>
                  <a:pt x="64833" y="89849"/>
                </a:lnTo>
                <a:lnTo>
                  <a:pt x="65011" y="92655"/>
                </a:lnTo>
                <a:lnTo>
                  <a:pt x="57988" y="95716"/>
                </a:lnTo>
                <a:lnTo>
                  <a:pt x="44393" y="101290"/>
                </a:lnTo>
                <a:lnTo>
                  <a:pt x="31497" y="106325"/>
                </a:lnTo>
                <a:lnTo>
                  <a:pt x="19242" y="111663"/>
                </a:lnTo>
                <a:lnTo>
                  <a:pt x="7569" y="118144"/>
                </a:lnTo>
                <a:lnTo>
                  <a:pt x="0" y="115884"/>
                </a:lnTo>
                <a:lnTo>
                  <a:pt x="9461" y="111413"/>
                </a:lnTo>
                <a:lnTo>
                  <a:pt x="13157" y="106956"/>
                </a:lnTo>
                <a:lnTo>
                  <a:pt x="17310" y="101914"/>
                </a:lnTo>
                <a:lnTo>
                  <a:pt x="22504" y="97431"/>
                </a:lnTo>
                <a:lnTo>
                  <a:pt x="24384" y="90103"/>
                </a:lnTo>
                <a:lnTo>
                  <a:pt x="33820" y="87588"/>
                </a:lnTo>
                <a:lnTo>
                  <a:pt x="44015" y="85686"/>
                </a:lnTo>
                <a:lnTo>
                  <a:pt x="54194" y="83198"/>
                </a:lnTo>
                <a:lnTo>
                  <a:pt x="63588" y="78927"/>
                </a:lnTo>
                <a:lnTo>
                  <a:pt x="69870" y="76310"/>
                </a:lnTo>
                <a:lnTo>
                  <a:pt x="79267" y="73783"/>
                </a:lnTo>
                <a:lnTo>
                  <a:pt x="90635" y="71018"/>
                </a:lnTo>
                <a:lnTo>
                  <a:pt x="102831" y="67687"/>
                </a:lnTo>
                <a:lnTo>
                  <a:pt x="109443" y="65282"/>
                </a:lnTo>
                <a:lnTo>
                  <a:pt x="116205" y="62312"/>
                </a:lnTo>
                <a:lnTo>
                  <a:pt x="123280" y="59232"/>
                </a:lnTo>
                <a:lnTo>
                  <a:pt x="130835" y="56498"/>
                </a:lnTo>
                <a:lnTo>
                  <a:pt x="138586" y="54896"/>
                </a:lnTo>
                <a:lnTo>
                  <a:pt x="147191" y="53949"/>
                </a:lnTo>
                <a:lnTo>
                  <a:pt x="156022" y="52873"/>
                </a:lnTo>
                <a:lnTo>
                  <a:pt x="164452" y="50885"/>
                </a:lnTo>
                <a:lnTo>
                  <a:pt x="173545" y="47875"/>
                </a:lnTo>
                <a:lnTo>
                  <a:pt x="179781" y="41246"/>
                </a:lnTo>
                <a:lnTo>
                  <a:pt x="186893" y="39696"/>
                </a:lnTo>
                <a:lnTo>
                  <a:pt x="193738" y="39036"/>
                </a:lnTo>
                <a:lnTo>
                  <a:pt x="200840" y="39392"/>
                </a:lnTo>
                <a:lnTo>
                  <a:pt x="207967" y="39900"/>
                </a:lnTo>
                <a:lnTo>
                  <a:pt x="214884" y="39696"/>
                </a:lnTo>
                <a:lnTo>
                  <a:pt x="226957" y="37535"/>
                </a:lnTo>
                <a:lnTo>
                  <a:pt x="239626" y="34458"/>
                </a:lnTo>
                <a:lnTo>
                  <a:pt x="252538" y="31199"/>
                </a:lnTo>
                <a:lnTo>
                  <a:pt x="265341" y="28495"/>
                </a:lnTo>
                <a:lnTo>
                  <a:pt x="285572" y="25514"/>
                </a:lnTo>
                <a:lnTo>
                  <a:pt x="304665" y="23290"/>
                </a:lnTo>
                <a:lnTo>
                  <a:pt x="323707" y="20867"/>
                </a:lnTo>
                <a:lnTo>
                  <a:pt x="343789" y="17294"/>
                </a:lnTo>
                <a:lnTo>
                  <a:pt x="348255" y="14460"/>
                </a:lnTo>
                <a:lnTo>
                  <a:pt x="346681" y="10715"/>
                </a:lnTo>
                <a:lnTo>
                  <a:pt x="345064" y="6046"/>
                </a:lnTo>
                <a:lnTo>
                  <a:pt x="349402" y="441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6" name="bg object 126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1433817" y="10019283"/>
            <a:ext cx="15455" cy="24409"/>
          </a:xfrm>
          <a:prstGeom prst="rect">
            <a:avLst/>
          </a:prstGeom>
        </p:spPr>
      </p:pic>
      <p:sp>
        <p:nvSpPr>
          <p:cNvPr id="127" name="bg object 127"/>
          <p:cNvSpPr/>
          <p:nvPr/>
        </p:nvSpPr>
        <p:spPr>
          <a:xfrm>
            <a:off x="1434787" y="10019921"/>
            <a:ext cx="14604" cy="22860"/>
          </a:xfrm>
          <a:custGeom>
            <a:avLst/>
            <a:gdLst/>
            <a:ahLst/>
            <a:cxnLst/>
            <a:rect l="l" t="t" r="r" b="b"/>
            <a:pathLst>
              <a:path w="14605" h="22859">
                <a:moveTo>
                  <a:pt x="14482" y="0"/>
                </a:moveTo>
                <a:lnTo>
                  <a:pt x="14460" y="8401"/>
                </a:lnTo>
                <a:lnTo>
                  <a:pt x="10434" y="12788"/>
                </a:lnTo>
                <a:lnTo>
                  <a:pt x="5631" y="16394"/>
                </a:lnTo>
                <a:lnTo>
                  <a:pt x="3280" y="22453"/>
                </a:lnTo>
                <a:lnTo>
                  <a:pt x="0" y="19345"/>
                </a:lnTo>
                <a:lnTo>
                  <a:pt x="990" y="10236"/>
                </a:lnTo>
                <a:lnTo>
                  <a:pt x="5925" y="1622"/>
                </a:lnTo>
                <a:lnTo>
                  <a:pt x="14482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28" name="bg object 128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1271154" y="10120743"/>
            <a:ext cx="21197" cy="11264"/>
          </a:xfrm>
          <a:prstGeom prst="rect">
            <a:avLst/>
          </a:prstGeom>
        </p:spPr>
      </p:pic>
      <p:sp>
        <p:nvSpPr>
          <p:cNvPr id="129" name="bg object 129"/>
          <p:cNvSpPr/>
          <p:nvPr/>
        </p:nvSpPr>
        <p:spPr>
          <a:xfrm>
            <a:off x="1271183" y="10120801"/>
            <a:ext cx="21590" cy="11430"/>
          </a:xfrm>
          <a:custGeom>
            <a:avLst/>
            <a:gdLst/>
            <a:ahLst/>
            <a:cxnLst/>
            <a:rect l="l" t="t" r="r" b="b"/>
            <a:pathLst>
              <a:path w="21590" h="11429">
                <a:moveTo>
                  <a:pt x="21172" y="0"/>
                </a:moveTo>
                <a:lnTo>
                  <a:pt x="17082" y="5245"/>
                </a:lnTo>
                <a:lnTo>
                  <a:pt x="10999" y="8496"/>
                </a:lnTo>
                <a:lnTo>
                  <a:pt x="4370" y="11214"/>
                </a:lnTo>
                <a:lnTo>
                  <a:pt x="0" y="8327"/>
                </a:lnTo>
                <a:lnTo>
                  <a:pt x="4679" y="4383"/>
                </a:lnTo>
                <a:lnTo>
                  <a:pt x="13405" y="1050"/>
                </a:lnTo>
                <a:lnTo>
                  <a:pt x="21172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0" name="bg object 130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128782" y="10132008"/>
            <a:ext cx="130543" cy="79768"/>
          </a:xfrm>
          <a:prstGeom prst="rect">
            <a:avLst/>
          </a:prstGeom>
        </p:spPr>
      </p:pic>
      <p:sp>
        <p:nvSpPr>
          <p:cNvPr id="131" name="bg object 131"/>
          <p:cNvSpPr/>
          <p:nvPr/>
        </p:nvSpPr>
        <p:spPr>
          <a:xfrm>
            <a:off x="1128780" y="10132013"/>
            <a:ext cx="130810" cy="78740"/>
          </a:xfrm>
          <a:custGeom>
            <a:avLst/>
            <a:gdLst/>
            <a:ahLst/>
            <a:cxnLst/>
            <a:rect l="l" t="t" r="r" b="b"/>
            <a:pathLst>
              <a:path w="130809" h="78740">
                <a:moveTo>
                  <a:pt x="129952" y="0"/>
                </a:moveTo>
                <a:lnTo>
                  <a:pt x="130543" y="8160"/>
                </a:lnTo>
                <a:lnTo>
                  <a:pt x="121365" y="23237"/>
                </a:lnTo>
                <a:lnTo>
                  <a:pt x="109480" y="32300"/>
                </a:lnTo>
                <a:lnTo>
                  <a:pt x="101949" y="22415"/>
                </a:lnTo>
                <a:lnTo>
                  <a:pt x="91315" y="27193"/>
                </a:lnTo>
                <a:lnTo>
                  <a:pt x="85031" y="36318"/>
                </a:lnTo>
                <a:lnTo>
                  <a:pt x="80201" y="46897"/>
                </a:lnTo>
                <a:lnTo>
                  <a:pt x="73932" y="56032"/>
                </a:lnTo>
                <a:lnTo>
                  <a:pt x="58671" y="56186"/>
                </a:lnTo>
                <a:lnTo>
                  <a:pt x="48255" y="61190"/>
                </a:lnTo>
                <a:lnTo>
                  <a:pt x="40869" y="69225"/>
                </a:lnTo>
                <a:lnTo>
                  <a:pt x="34702" y="78473"/>
                </a:lnTo>
                <a:lnTo>
                  <a:pt x="26783" y="77553"/>
                </a:lnTo>
                <a:lnTo>
                  <a:pt x="18737" y="73544"/>
                </a:lnTo>
                <a:lnTo>
                  <a:pt x="11669" y="71999"/>
                </a:lnTo>
                <a:lnTo>
                  <a:pt x="6686" y="78473"/>
                </a:lnTo>
                <a:lnTo>
                  <a:pt x="0" y="75183"/>
                </a:lnTo>
                <a:lnTo>
                  <a:pt x="3982" y="72482"/>
                </a:lnTo>
                <a:lnTo>
                  <a:pt x="12120" y="69975"/>
                </a:lnTo>
                <a:lnTo>
                  <a:pt x="17900" y="67271"/>
                </a:lnTo>
                <a:lnTo>
                  <a:pt x="18611" y="66382"/>
                </a:lnTo>
                <a:lnTo>
                  <a:pt x="16986" y="62242"/>
                </a:lnTo>
                <a:lnTo>
                  <a:pt x="17900" y="61620"/>
                </a:lnTo>
                <a:lnTo>
                  <a:pt x="27565" y="56182"/>
                </a:lnTo>
                <a:lnTo>
                  <a:pt x="38979" y="51176"/>
                </a:lnTo>
                <a:lnTo>
                  <a:pt x="51054" y="45791"/>
                </a:lnTo>
                <a:lnTo>
                  <a:pt x="62706" y="39217"/>
                </a:lnTo>
                <a:lnTo>
                  <a:pt x="65855" y="37134"/>
                </a:lnTo>
                <a:lnTo>
                  <a:pt x="61829" y="33959"/>
                </a:lnTo>
                <a:lnTo>
                  <a:pt x="68319" y="33604"/>
                </a:lnTo>
                <a:lnTo>
                  <a:pt x="75596" y="33235"/>
                </a:lnTo>
                <a:lnTo>
                  <a:pt x="75304" y="24676"/>
                </a:lnTo>
                <a:lnTo>
                  <a:pt x="79546" y="22415"/>
                </a:lnTo>
                <a:lnTo>
                  <a:pt x="83927" y="20078"/>
                </a:lnTo>
                <a:lnTo>
                  <a:pt x="91814" y="24561"/>
                </a:lnTo>
                <a:lnTo>
                  <a:pt x="96348" y="22415"/>
                </a:lnTo>
                <a:lnTo>
                  <a:pt x="98862" y="21234"/>
                </a:lnTo>
                <a:lnTo>
                  <a:pt x="99917" y="12128"/>
                </a:lnTo>
                <a:lnTo>
                  <a:pt x="101949" y="11214"/>
                </a:lnTo>
                <a:lnTo>
                  <a:pt x="109380" y="9720"/>
                </a:lnTo>
                <a:lnTo>
                  <a:pt x="118070" y="8955"/>
                </a:lnTo>
                <a:lnTo>
                  <a:pt x="125700" y="6515"/>
                </a:lnTo>
                <a:lnTo>
                  <a:pt x="129952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2" name="bg object 13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030494" y="10238485"/>
            <a:ext cx="53944" cy="56019"/>
          </a:xfrm>
          <a:prstGeom prst="rect">
            <a:avLst/>
          </a:prstGeom>
        </p:spPr>
      </p:pic>
      <p:sp>
        <p:nvSpPr>
          <p:cNvPr id="133" name="bg object 133"/>
          <p:cNvSpPr/>
          <p:nvPr/>
        </p:nvSpPr>
        <p:spPr>
          <a:xfrm>
            <a:off x="1030494" y="10238487"/>
            <a:ext cx="53975" cy="56515"/>
          </a:xfrm>
          <a:custGeom>
            <a:avLst/>
            <a:gdLst/>
            <a:ahLst/>
            <a:cxnLst/>
            <a:rect l="l" t="t" r="r" b="b"/>
            <a:pathLst>
              <a:path w="53975" h="56515">
                <a:moveTo>
                  <a:pt x="48937" y="0"/>
                </a:moveTo>
                <a:lnTo>
                  <a:pt x="53946" y="2268"/>
                </a:lnTo>
                <a:lnTo>
                  <a:pt x="51465" y="6918"/>
                </a:lnTo>
                <a:lnTo>
                  <a:pt x="47720" y="13716"/>
                </a:lnTo>
                <a:lnTo>
                  <a:pt x="48937" y="22428"/>
                </a:lnTo>
                <a:lnTo>
                  <a:pt x="38004" y="29691"/>
                </a:lnTo>
                <a:lnTo>
                  <a:pt x="26954" y="36852"/>
                </a:lnTo>
                <a:lnTo>
                  <a:pt x="17088" y="45198"/>
                </a:lnTo>
                <a:lnTo>
                  <a:pt x="9706" y="56019"/>
                </a:lnTo>
                <a:lnTo>
                  <a:pt x="0" y="46077"/>
                </a:lnTo>
                <a:lnTo>
                  <a:pt x="2823" y="39365"/>
                </a:lnTo>
                <a:lnTo>
                  <a:pt x="11885" y="33979"/>
                </a:lnTo>
                <a:lnTo>
                  <a:pt x="20895" y="28016"/>
                </a:lnTo>
                <a:lnTo>
                  <a:pt x="29104" y="20068"/>
                </a:lnTo>
                <a:lnTo>
                  <a:pt x="36664" y="12936"/>
                </a:lnTo>
                <a:lnTo>
                  <a:pt x="43350" y="6340"/>
                </a:lnTo>
                <a:lnTo>
                  <a:pt x="48937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4" name="bg object 134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49186" y="10602746"/>
            <a:ext cx="20446" cy="39192"/>
          </a:xfrm>
          <a:prstGeom prst="rect">
            <a:avLst/>
          </a:prstGeom>
        </p:spPr>
      </p:pic>
      <p:sp>
        <p:nvSpPr>
          <p:cNvPr id="135" name="bg object 135"/>
          <p:cNvSpPr/>
          <p:nvPr/>
        </p:nvSpPr>
        <p:spPr>
          <a:xfrm>
            <a:off x="649188" y="10602745"/>
            <a:ext cx="20955" cy="39370"/>
          </a:xfrm>
          <a:custGeom>
            <a:avLst/>
            <a:gdLst/>
            <a:ahLst/>
            <a:cxnLst/>
            <a:rect l="l" t="t" r="r" b="b"/>
            <a:pathLst>
              <a:path w="20954" h="39370">
                <a:moveTo>
                  <a:pt x="15559" y="0"/>
                </a:moveTo>
                <a:lnTo>
                  <a:pt x="20443" y="8741"/>
                </a:lnTo>
                <a:lnTo>
                  <a:pt x="15133" y="17824"/>
                </a:lnTo>
                <a:lnTo>
                  <a:pt x="7233" y="27792"/>
                </a:lnTo>
                <a:lnTo>
                  <a:pt x="4344" y="39192"/>
                </a:lnTo>
                <a:lnTo>
                  <a:pt x="0" y="30982"/>
                </a:lnTo>
                <a:lnTo>
                  <a:pt x="4217" y="20805"/>
                </a:lnTo>
                <a:lnTo>
                  <a:pt x="11302" y="10024"/>
                </a:lnTo>
                <a:lnTo>
                  <a:pt x="15559" y="0"/>
                </a:lnTo>
                <a:close/>
              </a:path>
            </a:pathLst>
          </a:custGeom>
          <a:ln w="382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36" name="bg object 136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21792" y="10782058"/>
            <a:ext cx="63447" cy="192468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519882" y="10780146"/>
            <a:ext cx="67270" cy="196291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05385" y="10907597"/>
            <a:ext cx="2954893" cy="845820"/>
          </a:xfrm>
          <a:prstGeom prst="rect">
            <a:avLst/>
          </a:prstGeom>
        </p:spPr>
      </p:pic>
      <p:sp>
        <p:nvSpPr>
          <p:cNvPr id="139" name="bg object 139"/>
          <p:cNvSpPr/>
          <p:nvPr/>
        </p:nvSpPr>
        <p:spPr>
          <a:xfrm>
            <a:off x="262824" y="10951657"/>
            <a:ext cx="850900" cy="742315"/>
          </a:xfrm>
          <a:custGeom>
            <a:avLst/>
            <a:gdLst/>
            <a:ahLst/>
            <a:cxnLst/>
            <a:rect l="l" t="t" r="r" b="b"/>
            <a:pathLst>
              <a:path w="850900" h="742315">
                <a:moveTo>
                  <a:pt x="487924" y="635000"/>
                </a:moveTo>
                <a:lnTo>
                  <a:pt x="477359" y="635000"/>
                </a:lnTo>
                <a:lnTo>
                  <a:pt x="467794" y="636270"/>
                </a:lnTo>
                <a:lnTo>
                  <a:pt x="459506" y="638810"/>
                </a:lnTo>
                <a:lnTo>
                  <a:pt x="452770" y="643890"/>
                </a:lnTo>
                <a:lnTo>
                  <a:pt x="448935" y="651510"/>
                </a:lnTo>
                <a:lnTo>
                  <a:pt x="447757" y="659130"/>
                </a:lnTo>
                <a:lnTo>
                  <a:pt x="449327" y="669290"/>
                </a:lnTo>
                <a:lnTo>
                  <a:pt x="475033" y="704850"/>
                </a:lnTo>
                <a:lnTo>
                  <a:pt x="500867" y="717550"/>
                </a:lnTo>
                <a:lnTo>
                  <a:pt x="523078" y="717550"/>
                </a:lnTo>
                <a:lnTo>
                  <a:pt x="576072" y="707390"/>
                </a:lnTo>
                <a:lnTo>
                  <a:pt x="618797" y="690880"/>
                </a:lnTo>
                <a:lnTo>
                  <a:pt x="663571" y="662940"/>
                </a:lnTo>
                <a:lnTo>
                  <a:pt x="680941" y="640080"/>
                </a:lnTo>
                <a:lnTo>
                  <a:pt x="539702" y="640080"/>
                </a:lnTo>
                <a:lnTo>
                  <a:pt x="524882" y="638810"/>
                </a:lnTo>
                <a:lnTo>
                  <a:pt x="511251" y="638810"/>
                </a:lnTo>
                <a:lnTo>
                  <a:pt x="498900" y="637540"/>
                </a:lnTo>
                <a:lnTo>
                  <a:pt x="487924" y="635000"/>
                </a:lnTo>
                <a:close/>
              </a:path>
              <a:path w="850900" h="742315">
                <a:moveTo>
                  <a:pt x="806616" y="411480"/>
                </a:moveTo>
                <a:lnTo>
                  <a:pt x="648109" y="411480"/>
                </a:lnTo>
                <a:lnTo>
                  <a:pt x="648862" y="474980"/>
                </a:lnTo>
                <a:lnTo>
                  <a:pt x="648344" y="524510"/>
                </a:lnTo>
                <a:lnTo>
                  <a:pt x="644197" y="577850"/>
                </a:lnTo>
                <a:lnTo>
                  <a:pt x="621575" y="615950"/>
                </a:lnTo>
                <a:lnTo>
                  <a:pt x="582270" y="635000"/>
                </a:lnTo>
                <a:lnTo>
                  <a:pt x="539702" y="640080"/>
                </a:lnTo>
                <a:lnTo>
                  <a:pt x="680941" y="640080"/>
                </a:lnTo>
                <a:lnTo>
                  <a:pt x="699455" y="584200"/>
                </a:lnTo>
                <a:lnTo>
                  <a:pt x="707453" y="501650"/>
                </a:lnTo>
                <a:lnTo>
                  <a:pt x="709628" y="444500"/>
                </a:lnTo>
                <a:lnTo>
                  <a:pt x="709473" y="438150"/>
                </a:lnTo>
                <a:lnTo>
                  <a:pt x="708860" y="426720"/>
                </a:lnTo>
                <a:lnTo>
                  <a:pt x="708761" y="424180"/>
                </a:lnTo>
                <a:lnTo>
                  <a:pt x="708637" y="419100"/>
                </a:lnTo>
                <a:lnTo>
                  <a:pt x="797043" y="419100"/>
                </a:lnTo>
                <a:lnTo>
                  <a:pt x="803379" y="415290"/>
                </a:lnTo>
                <a:lnTo>
                  <a:pt x="806616" y="411480"/>
                </a:lnTo>
                <a:close/>
              </a:path>
              <a:path w="850900" h="742315">
                <a:moveTo>
                  <a:pt x="435820" y="485140"/>
                </a:moveTo>
                <a:lnTo>
                  <a:pt x="420103" y="485140"/>
                </a:lnTo>
                <a:lnTo>
                  <a:pt x="413692" y="487680"/>
                </a:lnTo>
                <a:lnTo>
                  <a:pt x="392204" y="520700"/>
                </a:lnTo>
                <a:lnTo>
                  <a:pt x="386368" y="542290"/>
                </a:lnTo>
                <a:lnTo>
                  <a:pt x="386736" y="551180"/>
                </a:lnTo>
                <a:lnTo>
                  <a:pt x="389296" y="556260"/>
                </a:lnTo>
                <a:lnTo>
                  <a:pt x="394040" y="561340"/>
                </a:lnTo>
                <a:lnTo>
                  <a:pt x="402358" y="563880"/>
                </a:lnTo>
                <a:lnTo>
                  <a:pt x="414152" y="565150"/>
                </a:lnTo>
                <a:lnTo>
                  <a:pt x="429326" y="565150"/>
                </a:lnTo>
                <a:lnTo>
                  <a:pt x="494769" y="553720"/>
                </a:lnTo>
                <a:lnTo>
                  <a:pt x="510886" y="551180"/>
                </a:lnTo>
                <a:lnTo>
                  <a:pt x="525535" y="547370"/>
                </a:lnTo>
                <a:lnTo>
                  <a:pt x="538718" y="543560"/>
                </a:lnTo>
                <a:lnTo>
                  <a:pt x="550433" y="538480"/>
                </a:lnTo>
                <a:lnTo>
                  <a:pt x="560200" y="537210"/>
                </a:lnTo>
                <a:lnTo>
                  <a:pt x="564124" y="530860"/>
                </a:lnTo>
                <a:lnTo>
                  <a:pt x="560200" y="516890"/>
                </a:lnTo>
                <a:lnTo>
                  <a:pt x="552389" y="513080"/>
                </a:lnTo>
                <a:lnTo>
                  <a:pt x="539702" y="513080"/>
                </a:lnTo>
                <a:lnTo>
                  <a:pt x="528719" y="511810"/>
                </a:lnTo>
                <a:lnTo>
                  <a:pt x="516269" y="508000"/>
                </a:lnTo>
                <a:lnTo>
                  <a:pt x="502349" y="505460"/>
                </a:lnTo>
                <a:lnTo>
                  <a:pt x="486959" y="500380"/>
                </a:lnTo>
                <a:lnTo>
                  <a:pt x="472701" y="496570"/>
                </a:lnTo>
                <a:lnTo>
                  <a:pt x="460830" y="492760"/>
                </a:lnTo>
                <a:lnTo>
                  <a:pt x="451524" y="488950"/>
                </a:lnTo>
                <a:lnTo>
                  <a:pt x="444960" y="487680"/>
                </a:lnTo>
                <a:lnTo>
                  <a:pt x="435820" y="485140"/>
                </a:lnTo>
                <a:close/>
              </a:path>
              <a:path w="850900" h="742315">
                <a:moveTo>
                  <a:pt x="429187" y="353060"/>
                </a:moveTo>
                <a:lnTo>
                  <a:pt x="384419" y="372110"/>
                </a:lnTo>
                <a:lnTo>
                  <a:pt x="368078" y="407670"/>
                </a:lnTo>
                <a:lnTo>
                  <a:pt x="368811" y="417830"/>
                </a:lnTo>
                <a:lnTo>
                  <a:pt x="373330" y="426720"/>
                </a:lnTo>
                <a:lnTo>
                  <a:pt x="382341" y="431800"/>
                </a:lnTo>
                <a:lnTo>
                  <a:pt x="395569" y="433070"/>
                </a:lnTo>
                <a:lnTo>
                  <a:pt x="430098" y="425450"/>
                </a:lnTo>
                <a:lnTo>
                  <a:pt x="452769" y="421640"/>
                </a:lnTo>
                <a:lnTo>
                  <a:pt x="480572" y="417830"/>
                </a:lnTo>
                <a:lnTo>
                  <a:pt x="547552" y="412750"/>
                </a:lnTo>
                <a:lnTo>
                  <a:pt x="579859" y="411480"/>
                </a:lnTo>
                <a:lnTo>
                  <a:pt x="806616" y="411480"/>
                </a:lnTo>
                <a:lnTo>
                  <a:pt x="814167" y="402590"/>
                </a:lnTo>
                <a:lnTo>
                  <a:pt x="821569" y="389890"/>
                </a:lnTo>
                <a:lnTo>
                  <a:pt x="825489" y="378460"/>
                </a:lnTo>
                <a:lnTo>
                  <a:pt x="825833" y="367030"/>
                </a:lnTo>
                <a:lnTo>
                  <a:pt x="818876" y="359410"/>
                </a:lnTo>
                <a:lnTo>
                  <a:pt x="811699" y="356870"/>
                </a:lnTo>
                <a:lnTo>
                  <a:pt x="507834" y="356870"/>
                </a:lnTo>
                <a:lnTo>
                  <a:pt x="474947" y="355600"/>
                </a:lnTo>
                <a:lnTo>
                  <a:pt x="449849" y="354330"/>
                </a:lnTo>
                <a:lnTo>
                  <a:pt x="429187" y="353060"/>
                </a:lnTo>
                <a:close/>
              </a:path>
              <a:path w="850900" h="742315">
                <a:moveTo>
                  <a:pt x="797043" y="419100"/>
                </a:moveTo>
                <a:lnTo>
                  <a:pt x="708637" y="419100"/>
                </a:lnTo>
                <a:lnTo>
                  <a:pt x="714492" y="420370"/>
                </a:lnTo>
                <a:lnTo>
                  <a:pt x="721350" y="422910"/>
                </a:lnTo>
                <a:lnTo>
                  <a:pt x="750233" y="429260"/>
                </a:lnTo>
                <a:lnTo>
                  <a:pt x="770788" y="429260"/>
                </a:lnTo>
                <a:lnTo>
                  <a:pt x="788594" y="424180"/>
                </a:lnTo>
                <a:lnTo>
                  <a:pt x="797043" y="419100"/>
                </a:lnTo>
                <a:close/>
              </a:path>
              <a:path w="850900" h="742315">
                <a:moveTo>
                  <a:pt x="688060" y="294640"/>
                </a:moveTo>
                <a:lnTo>
                  <a:pt x="679227" y="294640"/>
                </a:lnTo>
                <a:lnTo>
                  <a:pt x="668742" y="295910"/>
                </a:lnTo>
                <a:lnTo>
                  <a:pt x="656885" y="297180"/>
                </a:lnTo>
                <a:lnTo>
                  <a:pt x="649000" y="303530"/>
                </a:lnTo>
                <a:lnTo>
                  <a:pt x="644317" y="314960"/>
                </a:lnTo>
                <a:lnTo>
                  <a:pt x="642746" y="331470"/>
                </a:lnTo>
                <a:lnTo>
                  <a:pt x="644197" y="354330"/>
                </a:lnTo>
                <a:lnTo>
                  <a:pt x="632890" y="354330"/>
                </a:lnTo>
                <a:lnTo>
                  <a:pt x="609166" y="355600"/>
                </a:lnTo>
                <a:lnTo>
                  <a:pt x="597309" y="356870"/>
                </a:lnTo>
                <a:lnTo>
                  <a:pt x="811699" y="356870"/>
                </a:lnTo>
                <a:lnTo>
                  <a:pt x="800935" y="353060"/>
                </a:lnTo>
                <a:lnTo>
                  <a:pt x="786468" y="351790"/>
                </a:lnTo>
                <a:lnTo>
                  <a:pt x="713527" y="351790"/>
                </a:lnTo>
                <a:lnTo>
                  <a:pt x="715885" y="340360"/>
                </a:lnTo>
                <a:lnTo>
                  <a:pt x="716953" y="330200"/>
                </a:lnTo>
                <a:lnTo>
                  <a:pt x="716549" y="322580"/>
                </a:lnTo>
                <a:lnTo>
                  <a:pt x="714492" y="314960"/>
                </a:lnTo>
                <a:lnTo>
                  <a:pt x="711035" y="308610"/>
                </a:lnTo>
                <a:lnTo>
                  <a:pt x="706569" y="303530"/>
                </a:lnTo>
                <a:lnTo>
                  <a:pt x="701181" y="299720"/>
                </a:lnTo>
                <a:lnTo>
                  <a:pt x="694959" y="297180"/>
                </a:lnTo>
                <a:lnTo>
                  <a:pt x="688060" y="294640"/>
                </a:lnTo>
                <a:close/>
              </a:path>
              <a:path w="850900" h="742315">
                <a:moveTo>
                  <a:pt x="772001" y="350520"/>
                </a:moveTo>
                <a:lnTo>
                  <a:pt x="732069" y="351790"/>
                </a:lnTo>
                <a:lnTo>
                  <a:pt x="786468" y="351790"/>
                </a:lnTo>
                <a:lnTo>
                  <a:pt x="772001" y="350520"/>
                </a:lnTo>
                <a:close/>
              </a:path>
              <a:path w="850900" h="742315">
                <a:moveTo>
                  <a:pt x="823006" y="278130"/>
                </a:moveTo>
                <a:lnTo>
                  <a:pt x="577495" y="278130"/>
                </a:lnTo>
                <a:lnTo>
                  <a:pt x="664708" y="281940"/>
                </a:lnTo>
                <a:lnTo>
                  <a:pt x="687328" y="284480"/>
                </a:lnTo>
                <a:lnTo>
                  <a:pt x="709501" y="288290"/>
                </a:lnTo>
                <a:lnTo>
                  <a:pt x="730759" y="294640"/>
                </a:lnTo>
                <a:lnTo>
                  <a:pt x="750636" y="302260"/>
                </a:lnTo>
                <a:lnTo>
                  <a:pt x="765227" y="306070"/>
                </a:lnTo>
                <a:lnTo>
                  <a:pt x="779454" y="307340"/>
                </a:lnTo>
                <a:lnTo>
                  <a:pt x="792950" y="303530"/>
                </a:lnTo>
                <a:lnTo>
                  <a:pt x="805348" y="295910"/>
                </a:lnTo>
                <a:lnTo>
                  <a:pt x="816124" y="285750"/>
                </a:lnTo>
                <a:lnTo>
                  <a:pt x="823006" y="278130"/>
                </a:lnTo>
                <a:close/>
              </a:path>
              <a:path w="850900" h="742315">
                <a:moveTo>
                  <a:pt x="616842" y="219710"/>
                </a:moveTo>
                <a:lnTo>
                  <a:pt x="503930" y="219710"/>
                </a:lnTo>
                <a:lnTo>
                  <a:pt x="491823" y="220980"/>
                </a:lnTo>
                <a:lnTo>
                  <a:pt x="435194" y="222250"/>
                </a:lnTo>
                <a:lnTo>
                  <a:pt x="385069" y="236220"/>
                </a:lnTo>
                <a:lnTo>
                  <a:pt x="355738" y="265430"/>
                </a:lnTo>
                <a:lnTo>
                  <a:pt x="354561" y="274320"/>
                </a:lnTo>
                <a:lnTo>
                  <a:pt x="358054" y="284480"/>
                </a:lnTo>
                <a:lnTo>
                  <a:pt x="365154" y="290830"/>
                </a:lnTo>
                <a:lnTo>
                  <a:pt x="376007" y="294640"/>
                </a:lnTo>
                <a:lnTo>
                  <a:pt x="390338" y="295910"/>
                </a:lnTo>
                <a:lnTo>
                  <a:pt x="407876" y="293370"/>
                </a:lnTo>
                <a:lnTo>
                  <a:pt x="437823" y="287020"/>
                </a:lnTo>
                <a:lnTo>
                  <a:pt x="470346" y="283210"/>
                </a:lnTo>
                <a:lnTo>
                  <a:pt x="505076" y="280670"/>
                </a:lnTo>
                <a:lnTo>
                  <a:pt x="577495" y="278130"/>
                </a:lnTo>
                <a:lnTo>
                  <a:pt x="823006" y="278130"/>
                </a:lnTo>
                <a:lnTo>
                  <a:pt x="826447" y="274320"/>
                </a:lnTo>
                <a:lnTo>
                  <a:pt x="836225" y="262890"/>
                </a:lnTo>
                <a:lnTo>
                  <a:pt x="845365" y="248920"/>
                </a:lnTo>
                <a:lnTo>
                  <a:pt x="850672" y="237490"/>
                </a:lnTo>
                <a:lnTo>
                  <a:pt x="850492" y="228600"/>
                </a:lnTo>
                <a:lnTo>
                  <a:pt x="844817" y="223520"/>
                </a:lnTo>
                <a:lnTo>
                  <a:pt x="833643" y="222250"/>
                </a:lnTo>
                <a:lnTo>
                  <a:pt x="767048" y="222250"/>
                </a:lnTo>
                <a:lnTo>
                  <a:pt x="735015" y="220980"/>
                </a:lnTo>
                <a:lnTo>
                  <a:pt x="621744" y="220980"/>
                </a:lnTo>
                <a:lnTo>
                  <a:pt x="616842" y="219710"/>
                </a:lnTo>
                <a:close/>
              </a:path>
              <a:path w="850900" h="742315">
                <a:moveTo>
                  <a:pt x="609031" y="137160"/>
                </a:moveTo>
                <a:lnTo>
                  <a:pt x="545569" y="137160"/>
                </a:lnTo>
                <a:lnTo>
                  <a:pt x="545569" y="219710"/>
                </a:lnTo>
                <a:lnTo>
                  <a:pt x="608066" y="219710"/>
                </a:lnTo>
                <a:lnTo>
                  <a:pt x="608066" y="218440"/>
                </a:lnTo>
                <a:lnTo>
                  <a:pt x="609031" y="217170"/>
                </a:lnTo>
                <a:lnTo>
                  <a:pt x="609031" y="137160"/>
                </a:lnTo>
                <a:close/>
              </a:path>
              <a:path w="850900" h="742315">
                <a:moveTo>
                  <a:pt x="576155" y="0"/>
                </a:moveTo>
                <a:lnTo>
                  <a:pt x="540632" y="27940"/>
                </a:lnTo>
                <a:lnTo>
                  <a:pt x="539702" y="44450"/>
                </a:lnTo>
                <a:lnTo>
                  <a:pt x="540581" y="54610"/>
                </a:lnTo>
                <a:lnTo>
                  <a:pt x="542715" y="73660"/>
                </a:lnTo>
                <a:lnTo>
                  <a:pt x="543601" y="82550"/>
                </a:lnTo>
                <a:lnTo>
                  <a:pt x="439766" y="82550"/>
                </a:lnTo>
                <a:lnTo>
                  <a:pt x="420049" y="86360"/>
                </a:lnTo>
                <a:lnTo>
                  <a:pt x="404732" y="90170"/>
                </a:lnTo>
                <a:lnTo>
                  <a:pt x="394185" y="97790"/>
                </a:lnTo>
                <a:lnTo>
                  <a:pt x="387215" y="105410"/>
                </a:lnTo>
                <a:lnTo>
                  <a:pt x="383809" y="114300"/>
                </a:lnTo>
                <a:lnTo>
                  <a:pt x="383880" y="124460"/>
                </a:lnTo>
                <a:lnTo>
                  <a:pt x="387340" y="133350"/>
                </a:lnTo>
                <a:lnTo>
                  <a:pt x="394669" y="142240"/>
                </a:lnTo>
                <a:lnTo>
                  <a:pt x="406390" y="146050"/>
                </a:lnTo>
                <a:lnTo>
                  <a:pt x="422502" y="147320"/>
                </a:lnTo>
                <a:lnTo>
                  <a:pt x="443004" y="144780"/>
                </a:lnTo>
                <a:lnTo>
                  <a:pt x="465350" y="140970"/>
                </a:lnTo>
                <a:lnTo>
                  <a:pt x="489891" y="138430"/>
                </a:lnTo>
                <a:lnTo>
                  <a:pt x="516629" y="137160"/>
                </a:lnTo>
                <a:lnTo>
                  <a:pt x="730801" y="137160"/>
                </a:lnTo>
                <a:lnTo>
                  <a:pt x="742829" y="134620"/>
                </a:lnTo>
                <a:lnTo>
                  <a:pt x="751194" y="129540"/>
                </a:lnTo>
                <a:lnTo>
                  <a:pt x="755526" y="121920"/>
                </a:lnTo>
                <a:lnTo>
                  <a:pt x="757205" y="115570"/>
                </a:lnTo>
                <a:lnTo>
                  <a:pt x="756499" y="107950"/>
                </a:lnTo>
                <a:lnTo>
                  <a:pt x="707491" y="85090"/>
                </a:lnTo>
                <a:lnTo>
                  <a:pt x="666505" y="85090"/>
                </a:lnTo>
                <a:lnTo>
                  <a:pt x="630666" y="83820"/>
                </a:lnTo>
                <a:lnTo>
                  <a:pt x="612930" y="83820"/>
                </a:lnTo>
                <a:lnTo>
                  <a:pt x="612930" y="82550"/>
                </a:lnTo>
                <a:lnTo>
                  <a:pt x="613921" y="81280"/>
                </a:lnTo>
                <a:lnTo>
                  <a:pt x="613921" y="80010"/>
                </a:lnTo>
                <a:lnTo>
                  <a:pt x="616664" y="63500"/>
                </a:lnTo>
                <a:lnTo>
                  <a:pt x="616111" y="48260"/>
                </a:lnTo>
                <a:lnTo>
                  <a:pt x="612263" y="33020"/>
                </a:lnTo>
                <a:lnTo>
                  <a:pt x="605120" y="20320"/>
                </a:lnTo>
                <a:lnTo>
                  <a:pt x="596932" y="10160"/>
                </a:lnTo>
                <a:lnTo>
                  <a:pt x="587184" y="3810"/>
                </a:lnTo>
                <a:lnTo>
                  <a:pt x="576155" y="0"/>
                </a:lnTo>
                <a:close/>
              </a:path>
              <a:path w="850900" h="742315">
                <a:moveTo>
                  <a:pt x="730801" y="137160"/>
                </a:moveTo>
                <a:lnTo>
                  <a:pt x="687320" y="137160"/>
                </a:lnTo>
                <a:lnTo>
                  <a:pt x="715483" y="138430"/>
                </a:lnTo>
                <a:lnTo>
                  <a:pt x="730801" y="137160"/>
                </a:lnTo>
                <a:close/>
              </a:path>
              <a:path w="850900" h="742315">
                <a:moveTo>
                  <a:pt x="245865" y="493329"/>
                </a:moveTo>
                <a:lnTo>
                  <a:pt x="181295" y="493329"/>
                </a:lnTo>
                <a:lnTo>
                  <a:pt x="181042" y="526186"/>
                </a:lnTo>
                <a:lnTo>
                  <a:pt x="180918" y="538141"/>
                </a:lnTo>
                <a:lnTo>
                  <a:pt x="180190" y="577090"/>
                </a:lnTo>
                <a:lnTo>
                  <a:pt x="179227" y="618593"/>
                </a:lnTo>
                <a:lnTo>
                  <a:pt x="178361" y="659356"/>
                </a:lnTo>
                <a:lnTo>
                  <a:pt x="180801" y="702830"/>
                </a:lnTo>
                <a:lnTo>
                  <a:pt x="204644" y="739331"/>
                </a:lnTo>
                <a:lnTo>
                  <a:pt x="214609" y="741893"/>
                </a:lnTo>
                <a:lnTo>
                  <a:pt x="224757" y="739331"/>
                </a:lnTo>
                <a:lnTo>
                  <a:pt x="235003" y="731644"/>
                </a:lnTo>
                <a:lnTo>
                  <a:pt x="243038" y="717743"/>
                </a:lnTo>
                <a:lnTo>
                  <a:pt x="248051" y="698180"/>
                </a:lnTo>
                <a:lnTo>
                  <a:pt x="249957" y="673130"/>
                </a:lnTo>
                <a:lnTo>
                  <a:pt x="248669" y="642770"/>
                </a:lnTo>
                <a:lnTo>
                  <a:pt x="247800" y="613463"/>
                </a:lnTo>
                <a:lnTo>
                  <a:pt x="246841" y="575372"/>
                </a:lnTo>
                <a:lnTo>
                  <a:pt x="246178" y="535214"/>
                </a:lnTo>
                <a:lnTo>
                  <a:pt x="246053" y="526186"/>
                </a:lnTo>
                <a:lnTo>
                  <a:pt x="245865" y="493329"/>
                </a:lnTo>
                <a:close/>
              </a:path>
              <a:path w="850900" h="742315">
                <a:moveTo>
                  <a:pt x="245748" y="279448"/>
                </a:moveTo>
                <a:lnTo>
                  <a:pt x="181295" y="279448"/>
                </a:lnTo>
                <a:lnTo>
                  <a:pt x="181444" y="286402"/>
                </a:lnTo>
                <a:lnTo>
                  <a:pt x="182099" y="302119"/>
                </a:lnTo>
                <a:lnTo>
                  <a:pt x="182248" y="310716"/>
                </a:lnTo>
                <a:lnTo>
                  <a:pt x="182248" y="432801"/>
                </a:lnTo>
                <a:lnTo>
                  <a:pt x="169097" y="435890"/>
                </a:lnTo>
                <a:lnTo>
                  <a:pt x="156132" y="439263"/>
                </a:lnTo>
                <a:lnTo>
                  <a:pt x="143530" y="442825"/>
                </a:lnTo>
                <a:lnTo>
                  <a:pt x="131473" y="446479"/>
                </a:lnTo>
                <a:lnTo>
                  <a:pt x="101858" y="454457"/>
                </a:lnTo>
                <a:lnTo>
                  <a:pt x="54701" y="468981"/>
                </a:lnTo>
                <a:lnTo>
                  <a:pt x="16606" y="488689"/>
                </a:lnTo>
                <a:lnTo>
                  <a:pt x="454" y="526186"/>
                </a:lnTo>
                <a:lnTo>
                  <a:pt x="119" y="538141"/>
                </a:lnTo>
                <a:lnTo>
                  <a:pt x="2710" y="548448"/>
                </a:lnTo>
                <a:lnTo>
                  <a:pt x="8410" y="556829"/>
                </a:lnTo>
                <a:lnTo>
                  <a:pt x="16229" y="562323"/>
                </a:lnTo>
                <a:lnTo>
                  <a:pt x="24776" y="564254"/>
                </a:lnTo>
                <a:lnTo>
                  <a:pt x="33686" y="562710"/>
                </a:lnTo>
                <a:lnTo>
                  <a:pt x="42598" y="557781"/>
                </a:lnTo>
                <a:lnTo>
                  <a:pt x="66380" y="543881"/>
                </a:lnTo>
                <a:lnTo>
                  <a:pt x="93637" y="530075"/>
                </a:lnTo>
                <a:lnTo>
                  <a:pt x="124184" y="516457"/>
                </a:lnTo>
                <a:lnTo>
                  <a:pt x="163704" y="500757"/>
                </a:lnTo>
                <a:lnTo>
                  <a:pt x="175430" y="495686"/>
                </a:lnTo>
                <a:lnTo>
                  <a:pt x="181295" y="493329"/>
                </a:lnTo>
                <a:lnTo>
                  <a:pt x="245865" y="493329"/>
                </a:lnTo>
                <a:lnTo>
                  <a:pt x="245748" y="472818"/>
                </a:lnTo>
                <a:lnTo>
                  <a:pt x="256862" y="469923"/>
                </a:lnTo>
                <a:lnTo>
                  <a:pt x="268076" y="467208"/>
                </a:lnTo>
                <a:lnTo>
                  <a:pt x="279111" y="464860"/>
                </a:lnTo>
                <a:lnTo>
                  <a:pt x="289690" y="463065"/>
                </a:lnTo>
                <a:lnTo>
                  <a:pt x="302319" y="459444"/>
                </a:lnTo>
                <a:lnTo>
                  <a:pt x="312391" y="454634"/>
                </a:lnTo>
                <a:lnTo>
                  <a:pt x="319901" y="448911"/>
                </a:lnTo>
                <a:lnTo>
                  <a:pt x="324843" y="442554"/>
                </a:lnTo>
                <a:lnTo>
                  <a:pt x="327227" y="435280"/>
                </a:lnTo>
                <a:lnTo>
                  <a:pt x="327045" y="428275"/>
                </a:lnTo>
                <a:lnTo>
                  <a:pt x="324299" y="421814"/>
                </a:lnTo>
                <a:lnTo>
                  <a:pt x="318989" y="416176"/>
                </a:lnTo>
                <a:lnTo>
                  <a:pt x="245748" y="416176"/>
                </a:lnTo>
                <a:lnTo>
                  <a:pt x="245748" y="279448"/>
                </a:lnTo>
                <a:close/>
              </a:path>
              <a:path w="850900" h="742315">
                <a:moveTo>
                  <a:pt x="284240" y="410418"/>
                </a:moveTo>
                <a:lnTo>
                  <a:pt x="260378" y="413255"/>
                </a:lnTo>
                <a:lnTo>
                  <a:pt x="252555" y="415224"/>
                </a:lnTo>
                <a:lnTo>
                  <a:pt x="245748" y="416176"/>
                </a:lnTo>
                <a:lnTo>
                  <a:pt x="318989" y="416176"/>
                </a:lnTo>
                <a:lnTo>
                  <a:pt x="310087" y="412547"/>
                </a:lnTo>
                <a:lnTo>
                  <a:pt x="298353" y="410566"/>
                </a:lnTo>
                <a:lnTo>
                  <a:pt x="284240" y="410418"/>
                </a:lnTo>
                <a:close/>
              </a:path>
              <a:path w="850900" h="742315">
                <a:moveTo>
                  <a:pt x="72751" y="74865"/>
                </a:moveTo>
                <a:lnTo>
                  <a:pt x="34301" y="97578"/>
                </a:lnTo>
                <a:lnTo>
                  <a:pt x="32135" y="111945"/>
                </a:lnTo>
                <a:lnTo>
                  <a:pt x="33823" y="129055"/>
                </a:lnTo>
                <a:lnTo>
                  <a:pt x="38194" y="163641"/>
                </a:lnTo>
                <a:lnTo>
                  <a:pt x="41014" y="192547"/>
                </a:lnTo>
                <a:lnTo>
                  <a:pt x="42192" y="215592"/>
                </a:lnTo>
                <a:lnTo>
                  <a:pt x="41633" y="232598"/>
                </a:lnTo>
                <a:lnTo>
                  <a:pt x="40123" y="241340"/>
                </a:lnTo>
                <a:lnTo>
                  <a:pt x="35409" y="251268"/>
                </a:lnTo>
                <a:lnTo>
                  <a:pt x="27215" y="262114"/>
                </a:lnTo>
                <a:lnTo>
                  <a:pt x="15268" y="273606"/>
                </a:lnTo>
                <a:lnTo>
                  <a:pt x="4839" y="285813"/>
                </a:lnTo>
                <a:lnTo>
                  <a:pt x="0" y="298754"/>
                </a:lnTo>
                <a:lnTo>
                  <a:pt x="841" y="312059"/>
                </a:lnTo>
                <a:lnTo>
                  <a:pt x="7458" y="325359"/>
                </a:lnTo>
                <a:lnTo>
                  <a:pt x="18623" y="335271"/>
                </a:lnTo>
                <a:lnTo>
                  <a:pt x="31623" y="337316"/>
                </a:lnTo>
                <a:lnTo>
                  <a:pt x="46455" y="331674"/>
                </a:lnTo>
                <a:lnTo>
                  <a:pt x="63122" y="318526"/>
                </a:lnTo>
                <a:lnTo>
                  <a:pt x="80244" y="302995"/>
                </a:lnTo>
                <a:lnTo>
                  <a:pt x="97548" y="291673"/>
                </a:lnTo>
                <a:lnTo>
                  <a:pt x="142558" y="281109"/>
                </a:lnTo>
                <a:lnTo>
                  <a:pt x="181295" y="279448"/>
                </a:lnTo>
                <a:lnTo>
                  <a:pt x="245748" y="279448"/>
                </a:lnTo>
                <a:lnTo>
                  <a:pt x="245748" y="278483"/>
                </a:lnTo>
                <a:lnTo>
                  <a:pt x="291926" y="278483"/>
                </a:lnTo>
                <a:lnTo>
                  <a:pt x="314591" y="274217"/>
                </a:lnTo>
                <a:lnTo>
                  <a:pt x="329941" y="265320"/>
                </a:lnTo>
                <a:lnTo>
                  <a:pt x="335587" y="252118"/>
                </a:lnTo>
                <a:lnTo>
                  <a:pt x="332674" y="238734"/>
                </a:lnTo>
                <a:lnTo>
                  <a:pt x="321060" y="229288"/>
                </a:lnTo>
                <a:lnTo>
                  <a:pt x="318842" y="228674"/>
                </a:lnTo>
                <a:lnTo>
                  <a:pt x="103139" y="228674"/>
                </a:lnTo>
                <a:lnTo>
                  <a:pt x="99240" y="223784"/>
                </a:lnTo>
                <a:lnTo>
                  <a:pt x="99240" y="213040"/>
                </a:lnTo>
                <a:lnTo>
                  <a:pt x="99777" y="191115"/>
                </a:lnTo>
                <a:lnTo>
                  <a:pt x="101322" y="170935"/>
                </a:lnTo>
                <a:lnTo>
                  <a:pt x="103779" y="152766"/>
                </a:lnTo>
                <a:lnTo>
                  <a:pt x="107051" y="136878"/>
                </a:lnTo>
                <a:lnTo>
                  <a:pt x="110176" y="121371"/>
                </a:lnTo>
                <a:lnTo>
                  <a:pt x="109264" y="107330"/>
                </a:lnTo>
                <a:lnTo>
                  <a:pt x="104318" y="95124"/>
                </a:lnTo>
                <a:lnTo>
                  <a:pt x="95342" y="85125"/>
                </a:lnTo>
                <a:lnTo>
                  <a:pt x="84182" y="78160"/>
                </a:lnTo>
                <a:lnTo>
                  <a:pt x="72751" y="74865"/>
                </a:lnTo>
                <a:close/>
              </a:path>
              <a:path w="850900" h="742315">
                <a:moveTo>
                  <a:pt x="291926" y="278483"/>
                </a:moveTo>
                <a:lnTo>
                  <a:pt x="248669" y="278483"/>
                </a:lnTo>
                <a:lnTo>
                  <a:pt x="252555" y="279448"/>
                </a:lnTo>
                <a:lnTo>
                  <a:pt x="255514" y="279448"/>
                </a:lnTo>
                <a:lnTo>
                  <a:pt x="289721" y="278898"/>
                </a:lnTo>
                <a:lnTo>
                  <a:pt x="291926" y="278483"/>
                </a:lnTo>
                <a:close/>
              </a:path>
              <a:path w="850900" h="742315">
                <a:moveTo>
                  <a:pt x="218759" y="11261"/>
                </a:moveTo>
                <a:lnTo>
                  <a:pt x="182367" y="42757"/>
                </a:lnTo>
                <a:lnTo>
                  <a:pt x="179333" y="59506"/>
                </a:lnTo>
                <a:lnTo>
                  <a:pt x="179407" y="85125"/>
                </a:lnTo>
                <a:lnTo>
                  <a:pt x="181295" y="222806"/>
                </a:lnTo>
                <a:lnTo>
                  <a:pt x="164272" y="223710"/>
                </a:lnTo>
                <a:lnTo>
                  <a:pt x="146980" y="224891"/>
                </a:lnTo>
                <a:lnTo>
                  <a:pt x="111940" y="227708"/>
                </a:lnTo>
                <a:lnTo>
                  <a:pt x="103139" y="228674"/>
                </a:lnTo>
                <a:lnTo>
                  <a:pt x="318842" y="228674"/>
                </a:lnTo>
                <a:lnTo>
                  <a:pt x="300838" y="223687"/>
                </a:lnTo>
                <a:lnTo>
                  <a:pt x="272100" y="221841"/>
                </a:lnTo>
                <a:lnTo>
                  <a:pt x="247691" y="221841"/>
                </a:lnTo>
                <a:lnTo>
                  <a:pt x="248745" y="187667"/>
                </a:lnTo>
                <a:lnTo>
                  <a:pt x="250334" y="152766"/>
                </a:lnTo>
                <a:lnTo>
                  <a:pt x="253558" y="90967"/>
                </a:lnTo>
                <a:lnTo>
                  <a:pt x="254286" y="70143"/>
                </a:lnTo>
                <a:lnTo>
                  <a:pt x="252087" y="51786"/>
                </a:lnTo>
                <a:lnTo>
                  <a:pt x="246956" y="36180"/>
                </a:lnTo>
                <a:lnTo>
                  <a:pt x="238890" y="23607"/>
                </a:lnTo>
                <a:lnTo>
                  <a:pt x="229053" y="15001"/>
                </a:lnTo>
                <a:lnTo>
                  <a:pt x="218759" y="112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0" name="bg object 140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1233201" y="10959668"/>
            <a:ext cx="890638" cy="720089"/>
          </a:xfrm>
          <a:prstGeom prst="rect">
            <a:avLst/>
          </a:prstGeom>
        </p:spPr>
      </p:pic>
      <p:sp>
        <p:nvSpPr>
          <p:cNvPr id="141" name="bg object 141"/>
          <p:cNvSpPr/>
          <p:nvPr/>
        </p:nvSpPr>
        <p:spPr>
          <a:xfrm>
            <a:off x="0" y="10959083"/>
            <a:ext cx="10687050" cy="4166235"/>
          </a:xfrm>
          <a:custGeom>
            <a:avLst/>
            <a:gdLst/>
            <a:ahLst/>
            <a:cxnLst/>
            <a:rect l="l" t="t" r="r" b="b"/>
            <a:pathLst>
              <a:path w="10687050" h="4166234">
                <a:moveTo>
                  <a:pt x="2622524" y="90170"/>
                </a:moveTo>
                <a:lnTo>
                  <a:pt x="2575052" y="66040"/>
                </a:lnTo>
                <a:lnTo>
                  <a:pt x="2485199" y="66040"/>
                </a:lnTo>
                <a:lnTo>
                  <a:pt x="2485021" y="53340"/>
                </a:lnTo>
                <a:lnTo>
                  <a:pt x="2465819" y="10160"/>
                </a:lnTo>
                <a:lnTo>
                  <a:pt x="2444927" y="0"/>
                </a:lnTo>
                <a:lnTo>
                  <a:pt x="2432456" y="1270"/>
                </a:lnTo>
                <a:lnTo>
                  <a:pt x="2421242" y="6350"/>
                </a:lnTo>
                <a:lnTo>
                  <a:pt x="2413774" y="15240"/>
                </a:lnTo>
                <a:lnTo>
                  <a:pt x="2409799" y="27940"/>
                </a:lnTo>
                <a:lnTo>
                  <a:pt x="2409025" y="45720"/>
                </a:lnTo>
                <a:lnTo>
                  <a:pt x="2409025" y="50800"/>
                </a:lnTo>
                <a:lnTo>
                  <a:pt x="2410968" y="58420"/>
                </a:lnTo>
                <a:lnTo>
                  <a:pt x="2410968" y="66040"/>
                </a:lnTo>
                <a:lnTo>
                  <a:pt x="2361158" y="63500"/>
                </a:lnTo>
                <a:lnTo>
                  <a:pt x="2342565" y="62230"/>
                </a:lnTo>
                <a:lnTo>
                  <a:pt x="2328926" y="59690"/>
                </a:lnTo>
                <a:lnTo>
                  <a:pt x="2313381" y="58420"/>
                </a:lnTo>
                <a:lnTo>
                  <a:pt x="2274252" y="74930"/>
                </a:lnTo>
                <a:lnTo>
                  <a:pt x="2258314" y="106680"/>
                </a:lnTo>
                <a:lnTo>
                  <a:pt x="2259609" y="115570"/>
                </a:lnTo>
                <a:lnTo>
                  <a:pt x="2264651" y="121920"/>
                </a:lnTo>
                <a:lnTo>
                  <a:pt x="2273630" y="127000"/>
                </a:lnTo>
                <a:lnTo>
                  <a:pt x="2286101" y="129540"/>
                </a:lnTo>
                <a:lnTo>
                  <a:pt x="2301583" y="129540"/>
                </a:lnTo>
                <a:lnTo>
                  <a:pt x="2319909" y="127000"/>
                </a:lnTo>
                <a:lnTo>
                  <a:pt x="2370124" y="124460"/>
                </a:lnTo>
                <a:lnTo>
                  <a:pt x="2402192" y="121920"/>
                </a:lnTo>
                <a:lnTo>
                  <a:pt x="2413889" y="121920"/>
                </a:lnTo>
                <a:lnTo>
                  <a:pt x="2413889" y="128270"/>
                </a:lnTo>
                <a:lnTo>
                  <a:pt x="2414879" y="135890"/>
                </a:lnTo>
                <a:lnTo>
                  <a:pt x="2414841" y="144780"/>
                </a:lnTo>
                <a:lnTo>
                  <a:pt x="2414727" y="149860"/>
                </a:lnTo>
                <a:lnTo>
                  <a:pt x="2414041" y="162560"/>
                </a:lnTo>
                <a:lnTo>
                  <a:pt x="2413889" y="168910"/>
                </a:lnTo>
                <a:lnTo>
                  <a:pt x="2328392" y="168910"/>
                </a:lnTo>
                <a:lnTo>
                  <a:pt x="2309406" y="171450"/>
                </a:lnTo>
                <a:lnTo>
                  <a:pt x="2294813" y="176530"/>
                </a:lnTo>
                <a:lnTo>
                  <a:pt x="2284984" y="182880"/>
                </a:lnTo>
                <a:lnTo>
                  <a:pt x="2278583" y="190500"/>
                </a:lnTo>
                <a:lnTo>
                  <a:pt x="2275471" y="198120"/>
                </a:lnTo>
                <a:lnTo>
                  <a:pt x="2275649" y="207010"/>
                </a:lnTo>
                <a:lnTo>
                  <a:pt x="2279129" y="217170"/>
                </a:lnTo>
                <a:lnTo>
                  <a:pt x="2285847" y="224790"/>
                </a:lnTo>
                <a:lnTo>
                  <a:pt x="2297061" y="229870"/>
                </a:lnTo>
                <a:lnTo>
                  <a:pt x="2312492" y="229870"/>
                </a:lnTo>
                <a:lnTo>
                  <a:pt x="2331872" y="227330"/>
                </a:lnTo>
                <a:lnTo>
                  <a:pt x="2349627" y="224790"/>
                </a:lnTo>
                <a:lnTo>
                  <a:pt x="2369223" y="222250"/>
                </a:lnTo>
                <a:lnTo>
                  <a:pt x="2390635" y="220980"/>
                </a:lnTo>
                <a:lnTo>
                  <a:pt x="2413889" y="220980"/>
                </a:lnTo>
                <a:lnTo>
                  <a:pt x="2413990" y="262890"/>
                </a:lnTo>
                <a:lnTo>
                  <a:pt x="2414308" y="271780"/>
                </a:lnTo>
                <a:lnTo>
                  <a:pt x="2414879" y="278130"/>
                </a:lnTo>
                <a:lnTo>
                  <a:pt x="2337727" y="278130"/>
                </a:lnTo>
                <a:lnTo>
                  <a:pt x="2321306" y="276860"/>
                </a:lnTo>
                <a:lnTo>
                  <a:pt x="2304516" y="276860"/>
                </a:lnTo>
                <a:lnTo>
                  <a:pt x="2256180" y="285750"/>
                </a:lnTo>
                <a:lnTo>
                  <a:pt x="2225433" y="311150"/>
                </a:lnTo>
                <a:lnTo>
                  <a:pt x="2219553" y="331470"/>
                </a:lnTo>
                <a:lnTo>
                  <a:pt x="2221026" y="340360"/>
                </a:lnTo>
                <a:lnTo>
                  <a:pt x="2225433" y="349250"/>
                </a:lnTo>
                <a:lnTo>
                  <a:pt x="2234019" y="354330"/>
                </a:lnTo>
                <a:lnTo>
                  <a:pt x="2248001" y="356870"/>
                </a:lnTo>
                <a:lnTo>
                  <a:pt x="2267305" y="354330"/>
                </a:lnTo>
                <a:lnTo>
                  <a:pt x="2291829" y="349250"/>
                </a:lnTo>
                <a:lnTo>
                  <a:pt x="2312708" y="344170"/>
                </a:lnTo>
                <a:lnTo>
                  <a:pt x="2338705" y="339090"/>
                </a:lnTo>
                <a:lnTo>
                  <a:pt x="2369820" y="335280"/>
                </a:lnTo>
                <a:lnTo>
                  <a:pt x="2406078" y="332740"/>
                </a:lnTo>
                <a:lnTo>
                  <a:pt x="2442514" y="332740"/>
                </a:lnTo>
                <a:lnTo>
                  <a:pt x="2475661" y="331470"/>
                </a:lnTo>
                <a:lnTo>
                  <a:pt x="2505506" y="332740"/>
                </a:lnTo>
                <a:lnTo>
                  <a:pt x="2532062" y="335280"/>
                </a:lnTo>
                <a:lnTo>
                  <a:pt x="2548509" y="336550"/>
                </a:lnTo>
                <a:lnTo>
                  <a:pt x="2601252" y="317500"/>
                </a:lnTo>
                <a:lnTo>
                  <a:pt x="2618016" y="294640"/>
                </a:lnTo>
                <a:lnTo>
                  <a:pt x="2616492" y="287020"/>
                </a:lnTo>
                <a:lnTo>
                  <a:pt x="2610205" y="283210"/>
                </a:lnTo>
                <a:lnTo>
                  <a:pt x="2598788" y="279400"/>
                </a:lnTo>
                <a:lnTo>
                  <a:pt x="2581884" y="278130"/>
                </a:lnTo>
                <a:lnTo>
                  <a:pt x="2477389" y="278130"/>
                </a:lnTo>
                <a:lnTo>
                  <a:pt x="2477389" y="276860"/>
                </a:lnTo>
                <a:lnTo>
                  <a:pt x="2478354" y="273050"/>
                </a:lnTo>
                <a:lnTo>
                  <a:pt x="2478227" y="266700"/>
                </a:lnTo>
                <a:lnTo>
                  <a:pt x="2477859" y="259080"/>
                </a:lnTo>
                <a:lnTo>
                  <a:pt x="2477770" y="256540"/>
                </a:lnTo>
                <a:lnTo>
                  <a:pt x="2477566" y="247650"/>
                </a:lnTo>
                <a:lnTo>
                  <a:pt x="2477465" y="241300"/>
                </a:lnTo>
                <a:lnTo>
                  <a:pt x="2477389" y="220980"/>
                </a:lnTo>
                <a:lnTo>
                  <a:pt x="2526258" y="220980"/>
                </a:lnTo>
                <a:lnTo>
                  <a:pt x="2543797" y="222250"/>
                </a:lnTo>
                <a:lnTo>
                  <a:pt x="2558821" y="220980"/>
                </a:lnTo>
                <a:lnTo>
                  <a:pt x="2570175" y="217170"/>
                </a:lnTo>
                <a:lnTo>
                  <a:pt x="2577858" y="213360"/>
                </a:lnTo>
                <a:lnTo>
                  <a:pt x="2581884" y="205740"/>
                </a:lnTo>
                <a:lnTo>
                  <a:pt x="2583573" y="199390"/>
                </a:lnTo>
                <a:lnTo>
                  <a:pt x="2582976" y="193040"/>
                </a:lnTo>
                <a:lnTo>
                  <a:pt x="2536609" y="171450"/>
                </a:lnTo>
                <a:lnTo>
                  <a:pt x="2504986" y="171450"/>
                </a:lnTo>
                <a:lnTo>
                  <a:pt x="2486342" y="170180"/>
                </a:lnTo>
                <a:lnTo>
                  <a:pt x="2477389" y="170180"/>
                </a:lnTo>
                <a:lnTo>
                  <a:pt x="2477490" y="156210"/>
                </a:lnTo>
                <a:lnTo>
                  <a:pt x="2477617" y="149860"/>
                </a:lnTo>
                <a:lnTo>
                  <a:pt x="2478163" y="132080"/>
                </a:lnTo>
                <a:lnTo>
                  <a:pt x="2478328" y="121920"/>
                </a:lnTo>
                <a:lnTo>
                  <a:pt x="2478354" y="120650"/>
                </a:lnTo>
                <a:lnTo>
                  <a:pt x="2588628" y="120650"/>
                </a:lnTo>
                <a:lnTo>
                  <a:pt x="2601417" y="118110"/>
                </a:lnTo>
                <a:lnTo>
                  <a:pt x="2611272" y="113030"/>
                </a:lnTo>
                <a:lnTo>
                  <a:pt x="2618016" y="106680"/>
                </a:lnTo>
                <a:lnTo>
                  <a:pt x="2621686" y="97790"/>
                </a:lnTo>
                <a:lnTo>
                  <a:pt x="2622524" y="90170"/>
                </a:lnTo>
                <a:close/>
              </a:path>
              <a:path w="10687050" h="4166234">
                <a:moveTo>
                  <a:pt x="3103981" y="640080"/>
                </a:moveTo>
                <a:lnTo>
                  <a:pt x="3099714" y="632460"/>
                </a:lnTo>
                <a:lnTo>
                  <a:pt x="3089211" y="628650"/>
                </a:lnTo>
                <a:lnTo>
                  <a:pt x="3080664" y="627380"/>
                </a:lnTo>
                <a:lnTo>
                  <a:pt x="3072130" y="626110"/>
                </a:lnTo>
                <a:lnTo>
                  <a:pt x="3022879" y="627380"/>
                </a:lnTo>
                <a:lnTo>
                  <a:pt x="2974721" y="627380"/>
                </a:lnTo>
                <a:lnTo>
                  <a:pt x="2881706" y="624840"/>
                </a:lnTo>
                <a:lnTo>
                  <a:pt x="2841231" y="615950"/>
                </a:lnTo>
                <a:lnTo>
                  <a:pt x="2794533" y="603250"/>
                </a:lnTo>
                <a:lnTo>
                  <a:pt x="2741625" y="586740"/>
                </a:lnTo>
                <a:lnTo>
                  <a:pt x="2682481" y="565150"/>
                </a:lnTo>
                <a:lnTo>
                  <a:pt x="2666962" y="560070"/>
                </a:lnTo>
                <a:lnTo>
                  <a:pt x="2643670" y="552450"/>
                </a:lnTo>
                <a:lnTo>
                  <a:pt x="2606421" y="539750"/>
                </a:lnTo>
                <a:lnTo>
                  <a:pt x="2570823" y="528320"/>
                </a:lnTo>
                <a:lnTo>
                  <a:pt x="2558123" y="524510"/>
                </a:lnTo>
                <a:lnTo>
                  <a:pt x="2536964" y="518160"/>
                </a:lnTo>
                <a:lnTo>
                  <a:pt x="2545016" y="509270"/>
                </a:lnTo>
                <a:lnTo>
                  <a:pt x="2550668" y="501650"/>
                </a:lnTo>
                <a:lnTo>
                  <a:pt x="2551607" y="500380"/>
                </a:lnTo>
                <a:lnTo>
                  <a:pt x="2560396" y="485140"/>
                </a:lnTo>
                <a:lnTo>
                  <a:pt x="2566200" y="471170"/>
                </a:lnTo>
                <a:lnTo>
                  <a:pt x="2571737" y="459740"/>
                </a:lnTo>
                <a:lnTo>
                  <a:pt x="2576728" y="450850"/>
                </a:lnTo>
                <a:lnTo>
                  <a:pt x="2580906" y="443230"/>
                </a:lnTo>
                <a:lnTo>
                  <a:pt x="2587688" y="434340"/>
                </a:lnTo>
                <a:lnTo>
                  <a:pt x="2590533" y="424180"/>
                </a:lnTo>
                <a:lnTo>
                  <a:pt x="2589974" y="419100"/>
                </a:lnTo>
                <a:lnTo>
                  <a:pt x="2589542" y="415290"/>
                </a:lnTo>
                <a:lnTo>
                  <a:pt x="2560624" y="384810"/>
                </a:lnTo>
                <a:lnTo>
                  <a:pt x="2532380" y="382270"/>
                </a:lnTo>
                <a:lnTo>
                  <a:pt x="2514803" y="380136"/>
                </a:lnTo>
                <a:lnTo>
                  <a:pt x="2514803" y="440690"/>
                </a:lnTo>
                <a:lnTo>
                  <a:pt x="2512784" y="449580"/>
                </a:lnTo>
                <a:lnTo>
                  <a:pt x="2489695" y="488950"/>
                </a:lnTo>
                <a:lnTo>
                  <a:pt x="2478354" y="501650"/>
                </a:lnTo>
                <a:lnTo>
                  <a:pt x="2463698" y="499110"/>
                </a:lnTo>
                <a:lnTo>
                  <a:pt x="2426233" y="490220"/>
                </a:lnTo>
                <a:lnTo>
                  <a:pt x="2396083" y="482600"/>
                </a:lnTo>
                <a:lnTo>
                  <a:pt x="2373617" y="476250"/>
                </a:lnTo>
                <a:lnTo>
                  <a:pt x="2359215" y="471170"/>
                </a:lnTo>
                <a:lnTo>
                  <a:pt x="2366022" y="464820"/>
                </a:lnTo>
                <a:lnTo>
                  <a:pt x="2371915" y="459740"/>
                </a:lnTo>
                <a:lnTo>
                  <a:pt x="2377071" y="454660"/>
                </a:lnTo>
                <a:lnTo>
                  <a:pt x="2381681" y="450850"/>
                </a:lnTo>
                <a:lnTo>
                  <a:pt x="2398509" y="435610"/>
                </a:lnTo>
                <a:lnTo>
                  <a:pt x="2416708" y="425450"/>
                </a:lnTo>
                <a:lnTo>
                  <a:pt x="2436190" y="420370"/>
                </a:lnTo>
                <a:lnTo>
                  <a:pt x="2456865" y="419100"/>
                </a:lnTo>
                <a:lnTo>
                  <a:pt x="2476296" y="419100"/>
                </a:lnTo>
                <a:lnTo>
                  <a:pt x="2492146" y="421640"/>
                </a:lnTo>
                <a:lnTo>
                  <a:pt x="2504529" y="426720"/>
                </a:lnTo>
                <a:lnTo>
                  <a:pt x="2513520" y="435610"/>
                </a:lnTo>
                <a:lnTo>
                  <a:pt x="2514803" y="440690"/>
                </a:lnTo>
                <a:lnTo>
                  <a:pt x="2514803" y="380136"/>
                </a:lnTo>
                <a:lnTo>
                  <a:pt x="2511552" y="379730"/>
                </a:lnTo>
                <a:lnTo>
                  <a:pt x="2488539" y="377190"/>
                </a:lnTo>
                <a:lnTo>
                  <a:pt x="2463698" y="373380"/>
                </a:lnTo>
                <a:lnTo>
                  <a:pt x="2454402" y="370840"/>
                </a:lnTo>
                <a:lnTo>
                  <a:pt x="2444178" y="367030"/>
                </a:lnTo>
                <a:lnTo>
                  <a:pt x="2433218" y="363220"/>
                </a:lnTo>
                <a:lnTo>
                  <a:pt x="2421725" y="358140"/>
                </a:lnTo>
                <a:lnTo>
                  <a:pt x="2411692" y="354330"/>
                </a:lnTo>
                <a:lnTo>
                  <a:pt x="2402306" y="354330"/>
                </a:lnTo>
                <a:lnTo>
                  <a:pt x="2393835" y="359410"/>
                </a:lnTo>
                <a:lnTo>
                  <a:pt x="2386558" y="367030"/>
                </a:lnTo>
                <a:lnTo>
                  <a:pt x="2376119" y="381000"/>
                </a:lnTo>
                <a:lnTo>
                  <a:pt x="2363851" y="393700"/>
                </a:lnTo>
                <a:lnTo>
                  <a:pt x="2316099" y="430530"/>
                </a:lnTo>
                <a:lnTo>
                  <a:pt x="2267064" y="458470"/>
                </a:lnTo>
                <a:lnTo>
                  <a:pt x="2236152" y="472440"/>
                </a:lnTo>
                <a:lnTo>
                  <a:pt x="2224595" y="478790"/>
                </a:lnTo>
                <a:lnTo>
                  <a:pt x="2217724" y="486410"/>
                </a:lnTo>
                <a:lnTo>
                  <a:pt x="2215413" y="495300"/>
                </a:lnTo>
                <a:lnTo>
                  <a:pt x="2217597" y="505460"/>
                </a:lnTo>
                <a:lnTo>
                  <a:pt x="2223224" y="514350"/>
                </a:lnTo>
                <a:lnTo>
                  <a:pt x="2231148" y="521970"/>
                </a:lnTo>
                <a:lnTo>
                  <a:pt x="2241080" y="527050"/>
                </a:lnTo>
                <a:lnTo>
                  <a:pt x="2252751" y="530860"/>
                </a:lnTo>
                <a:lnTo>
                  <a:pt x="2259698" y="530860"/>
                </a:lnTo>
                <a:lnTo>
                  <a:pt x="2267280" y="529590"/>
                </a:lnTo>
                <a:lnTo>
                  <a:pt x="2275421" y="528320"/>
                </a:lnTo>
                <a:lnTo>
                  <a:pt x="2284018" y="524510"/>
                </a:lnTo>
                <a:lnTo>
                  <a:pt x="2290445" y="527050"/>
                </a:lnTo>
                <a:lnTo>
                  <a:pt x="2298052" y="528320"/>
                </a:lnTo>
                <a:lnTo>
                  <a:pt x="2342261" y="528320"/>
                </a:lnTo>
                <a:lnTo>
                  <a:pt x="2368969" y="529590"/>
                </a:lnTo>
                <a:lnTo>
                  <a:pt x="2397150" y="533400"/>
                </a:lnTo>
                <a:lnTo>
                  <a:pt x="2426601" y="539750"/>
                </a:lnTo>
                <a:lnTo>
                  <a:pt x="2429522" y="539750"/>
                </a:lnTo>
                <a:lnTo>
                  <a:pt x="2433434" y="541020"/>
                </a:lnTo>
                <a:lnTo>
                  <a:pt x="2437333" y="541020"/>
                </a:lnTo>
                <a:lnTo>
                  <a:pt x="2419578" y="554990"/>
                </a:lnTo>
                <a:lnTo>
                  <a:pt x="2365083" y="590550"/>
                </a:lnTo>
                <a:lnTo>
                  <a:pt x="2313432" y="614680"/>
                </a:lnTo>
                <a:lnTo>
                  <a:pt x="2242020" y="638810"/>
                </a:lnTo>
                <a:lnTo>
                  <a:pt x="2229726" y="642620"/>
                </a:lnTo>
                <a:lnTo>
                  <a:pt x="2222106" y="650240"/>
                </a:lnTo>
                <a:lnTo>
                  <a:pt x="2219083" y="659130"/>
                </a:lnTo>
                <a:lnTo>
                  <a:pt x="2220569" y="670560"/>
                </a:lnTo>
                <a:lnTo>
                  <a:pt x="2224875" y="680720"/>
                </a:lnTo>
                <a:lnTo>
                  <a:pt x="2231644" y="690880"/>
                </a:lnTo>
                <a:lnTo>
                  <a:pt x="2240445" y="698500"/>
                </a:lnTo>
                <a:lnTo>
                  <a:pt x="2250821" y="704850"/>
                </a:lnTo>
                <a:lnTo>
                  <a:pt x="2263394" y="708660"/>
                </a:lnTo>
                <a:lnTo>
                  <a:pt x="2277541" y="708660"/>
                </a:lnTo>
                <a:lnTo>
                  <a:pt x="2361717" y="668020"/>
                </a:lnTo>
                <a:lnTo>
                  <a:pt x="2408529" y="637540"/>
                </a:lnTo>
                <a:lnTo>
                  <a:pt x="2449499" y="607060"/>
                </a:lnTo>
                <a:lnTo>
                  <a:pt x="2484234" y="575310"/>
                </a:lnTo>
                <a:lnTo>
                  <a:pt x="2489098" y="568960"/>
                </a:lnTo>
                <a:lnTo>
                  <a:pt x="2494965" y="563880"/>
                </a:lnTo>
                <a:lnTo>
                  <a:pt x="2543378" y="572770"/>
                </a:lnTo>
                <a:lnTo>
                  <a:pt x="2584437" y="588010"/>
                </a:lnTo>
                <a:lnTo>
                  <a:pt x="2622753" y="603250"/>
                </a:lnTo>
                <a:lnTo>
                  <a:pt x="2701607" y="637540"/>
                </a:lnTo>
                <a:lnTo>
                  <a:pt x="2737027" y="655320"/>
                </a:lnTo>
                <a:lnTo>
                  <a:pt x="2783052" y="683260"/>
                </a:lnTo>
                <a:lnTo>
                  <a:pt x="2817812" y="702310"/>
                </a:lnTo>
                <a:lnTo>
                  <a:pt x="2850197" y="715010"/>
                </a:lnTo>
                <a:lnTo>
                  <a:pt x="2880004" y="722630"/>
                </a:lnTo>
                <a:lnTo>
                  <a:pt x="2907080" y="725170"/>
                </a:lnTo>
                <a:lnTo>
                  <a:pt x="2935097" y="723900"/>
                </a:lnTo>
                <a:lnTo>
                  <a:pt x="2996628" y="709930"/>
                </a:lnTo>
                <a:lnTo>
                  <a:pt x="3057220" y="683260"/>
                </a:lnTo>
                <a:lnTo>
                  <a:pt x="3093440" y="660400"/>
                </a:lnTo>
                <a:lnTo>
                  <a:pt x="3102406" y="648970"/>
                </a:lnTo>
                <a:lnTo>
                  <a:pt x="3103981" y="640080"/>
                </a:lnTo>
                <a:close/>
              </a:path>
              <a:path w="10687050" h="4166234">
                <a:moveTo>
                  <a:pt x="3113049" y="88900"/>
                </a:moveTo>
                <a:lnTo>
                  <a:pt x="3112897" y="81280"/>
                </a:lnTo>
                <a:lnTo>
                  <a:pt x="3107994" y="77470"/>
                </a:lnTo>
                <a:lnTo>
                  <a:pt x="3098520" y="76200"/>
                </a:lnTo>
                <a:lnTo>
                  <a:pt x="3063456" y="76200"/>
                </a:lnTo>
                <a:lnTo>
                  <a:pt x="3039580" y="74930"/>
                </a:lnTo>
                <a:lnTo>
                  <a:pt x="3011589" y="74930"/>
                </a:lnTo>
                <a:lnTo>
                  <a:pt x="2992577" y="73660"/>
                </a:lnTo>
                <a:lnTo>
                  <a:pt x="2967990" y="73660"/>
                </a:lnTo>
                <a:lnTo>
                  <a:pt x="2938107" y="72390"/>
                </a:lnTo>
                <a:lnTo>
                  <a:pt x="2805112" y="72390"/>
                </a:lnTo>
                <a:lnTo>
                  <a:pt x="2779153" y="73660"/>
                </a:lnTo>
                <a:lnTo>
                  <a:pt x="2740329" y="73660"/>
                </a:lnTo>
                <a:lnTo>
                  <a:pt x="2689910" y="81280"/>
                </a:lnTo>
                <a:lnTo>
                  <a:pt x="2653258" y="106680"/>
                </a:lnTo>
                <a:lnTo>
                  <a:pt x="2646730" y="125730"/>
                </a:lnTo>
                <a:lnTo>
                  <a:pt x="2650261" y="134620"/>
                </a:lnTo>
                <a:lnTo>
                  <a:pt x="2657602" y="140970"/>
                </a:lnTo>
                <a:lnTo>
                  <a:pt x="2668066" y="144780"/>
                </a:lnTo>
                <a:lnTo>
                  <a:pt x="2681833" y="146050"/>
                </a:lnTo>
                <a:lnTo>
                  <a:pt x="2699080" y="142240"/>
                </a:lnTo>
                <a:lnTo>
                  <a:pt x="2727401" y="137160"/>
                </a:lnTo>
                <a:lnTo>
                  <a:pt x="2790672" y="129540"/>
                </a:lnTo>
                <a:lnTo>
                  <a:pt x="2825064" y="127000"/>
                </a:lnTo>
                <a:lnTo>
                  <a:pt x="2826029" y="127000"/>
                </a:lnTo>
                <a:lnTo>
                  <a:pt x="2827998" y="125730"/>
                </a:lnTo>
                <a:lnTo>
                  <a:pt x="2829928" y="125730"/>
                </a:lnTo>
                <a:lnTo>
                  <a:pt x="2831515" y="134620"/>
                </a:lnTo>
                <a:lnTo>
                  <a:pt x="2833103" y="142240"/>
                </a:lnTo>
                <a:lnTo>
                  <a:pt x="2834322" y="149860"/>
                </a:lnTo>
                <a:lnTo>
                  <a:pt x="2834817" y="156210"/>
                </a:lnTo>
                <a:lnTo>
                  <a:pt x="2839694" y="195580"/>
                </a:lnTo>
                <a:lnTo>
                  <a:pt x="2839694" y="196850"/>
                </a:lnTo>
                <a:lnTo>
                  <a:pt x="2840672" y="201930"/>
                </a:lnTo>
                <a:lnTo>
                  <a:pt x="2840672" y="205740"/>
                </a:lnTo>
                <a:lnTo>
                  <a:pt x="2798661" y="207264"/>
                </a:lnTo>
                <a:lnTo>
                  <a:pt x="2798661" y="377190"/>
                </a:lnTo>
                <a:lnTo>
                  <a:pt x="2798534" y="405130"/>
                </a:lnTo>
                <a:lnTo>
                  <a:pt x="2798419" y="419100"/>
                </a:lnTo>
                <a:lnTo>
                  <a:pt x="2797962" y="445770"/>
                </a:lnTo>
                <a:lnTo>
                  <a:pt x="2797035" y="471170"/>
                </a:lnTo>
                <a:lnTo>
                  <a:pt x="2795752" y="487680"/>
                </a:lnTo>
                <a:lnTo>
                  <a:pt x="2781147" y="487680"/>
                </a:lnTo>
                <a:lnTo>
                  <a:pt x="2769743" y="486410"/>
                </a:lnTo>
                <a:lnTo>
                  <a:pt x="2761831" y="486410"/>
                </a:lnTo>
                <a:lnTo>
                  <a:pt x="2743797" y="421640"/>
                </a:lnTo>
                <a:lnTo>
                  <a:pt x="2741142" y="379730"/>
                </a:lnTo>
                <a:lnTo>
                  <a:pt x="2739885" y="336550"/>
                </a:lnTo>
                <a:lnTo>
                  <a:pt x="2739872" y="331470"/>
                </a:lnTo>
                <a:lnTo>
                  <a:pt x="2740571" y="300990"/>
                </a:lnTo>
                <a:lnTo>
                  <a:pt x="2753004" y="264160"/>
                </a:lnTo>
                <a:lnTo>
                  <a:pt x="2793796" y="260350"/>
                </a:lnTo>
                <a:lnTo>
                  <a:pt x="2795384" y="278130"/>
                </a:lnTo>
                <a:lnTo>
                  <a:pt x="2798089" y="332740"/>
                </a:lnTo>
                <a:lnTo>
                  <a:pt x="2798661" y="377190"/>
                </a:lnTo>
                <a:lnTo>
                  <a:pt x="2798661" y="207264"/>
                </a:lnTo>
                <a:lnTo>
                  <a:pt x="2735199" y="209550"/>
                </a:lnTo>
                <a:lnTo>
                  <a:pt x="2722765" y="209550"/>
                </a:lnTo>
                <a:lnTo>
                  <a:pt x="2711881" y="213360"/>
                </a:lnTo>
                <a:lnTo>
                  <a:pt x="2685402" y="241300"/>
                </a:lnTo>
                <a:lnTo>
                  <a:pt x="2683891" y="252730"/>
                </a:lnTo>
                <a:lnTo>
                  <a:pt x="2684399" y="266700"/>
                </a:lnTo>
                <a:lnTo>
                  <a:pt x="2684970" y="276860"/>
                </a:lnTo>
                <a:lnTo>
                  <a:pt x="2685275" y="289560"/>
                </a:lnTo>
                <a:lnTo>
                  <a:pt x="2685377" y="304800"/>
                </a:lnTo>
                <a:lnTo>
                  <a:pt x="2685504" y="331470"/>
                </a:lnTo>
                <a:lnTo>
                  <a:pt x="2685618" y="340360"/>
                </a:lnTo>
                <a:lnTo>
                  <a:pt x="2686139" y="359410"/>
                </a:lnTo>
                <a:lnTo>
                  <a:pt x="2687002" y="381000"/>
                </a:lnTo>
                <a:lnTo>
                  <a:pt x="2688348" y="406400"/>
                </a:lnTo>
                <a:lnTo>
                  <a:pt x="2690279" y="494030"/>
                </a:lnTo>
                <a:lnTo>
                  <a:pt x="2701125" y="538480"/>
                </a:lnTo>
                <a:lnTo>
                  <a:pt x="2740952" y="557530"/>
                </a:lnTo>
                <a:lnTo>
                  <a:pt x="2755722" y="554990"/>
                </a:lnTo>
                <a:lnTo>
                  <a:pt x="2779839" y="549910"/>
                </a:lnTo>
                <a:lnTo>
                  <a:pt x="2809557" y="547370"/>
                </a:lnTo>
                <a:lnTo>
                  <a:pt x="2844584" y="544830"/>
                </a:lnTo>
                <a:lnTo>
                  <a:pt x="2884640" y="543560"/>
                </a:lnTo>
                <a:lnTo>
                  <a:pt x="2922486" y="544830"/>
                </a:lnTo>
                <a:lnTo>
                  <a:pt x="2952381" y="544830"/>
                </a:lnTo>
                <a:lnTo>
                  <a:pt x="2974022" y="546100"/>
                </a:lnTo>
                <a:lnTo>
                  <a:pt x="2987154" y="548640"/>
                </a:lnTo>
                <a:lnTo>
                  <a:pt x="3000464" y="549910"/>
                </a:lnTo>
                <a:lnTo>
                  <a:pt x="3013786" y="549910"/>
                </a:lnTo>
                <a:lnTo>
                  <a:pt x="3026714" y="547370"/>
                </a:lnTo>
                <a:lnTo>
                  <a:pt x="3057474" y="523240"/>
                </a:lnTo>
                <a:lnTo>
                  <a:pt x="3064306" y="491490"/>
                </a:lnTo>
                <a:lnTo>
                  <a:pt x="3064306" y="487680"/>
                </a:lnTo>
                <a:lnTo>
                  <a:pt x="3064319" y="486410"/>
                </a:lnTo>
                <a:lnTo>
                  <a:pt x="3064319" y="482600"/>
                </a:lnTo>
                <a:lnTo>
                  <a:pt x="3064433" y="440690"/>
                </a:lnTo>
                <a:lnTo>
                  <a:pt x="3064662" y="405130"/>
                </a:lnTo>
                <a:lnTo>
                  <a:pt x="3065119" y="354330"/>
                </a:lnTo>
                <a:lnTo>
                  <a:pt x="3066262" y="257810"/>
                </a:lnTo>
                <a:lnTo>
                  <a:pt x="3066288" y="256540"/>
                </a:lnTo>
                <a:lnTo>
                  <a:pt x="3065297" y="243840"/>
                </a:lnTo>
                <a:lnTo>
                  <a:pt x="3036176" y="213360"/>
                </a:lnTo>
                <a:lnTo>
                  <a:pt x="3007207" y="206159"/>
                </a:lnTo>
                <a:lnTo>
                  <a:pt x="3007207" y="410210"/>
                </a:lnTo>
                <a:lnTo>
                  <a:pt x="3005721" y="443230"/>
                </a:lnTo>
                <a:lnTo>
                  <a:pt x="2991040" y="480060"/>
                </a:lnTo>
                <a:lnTo>
                  <a:pt x="2969857" y="482600"/>
                </a:lnTo>
                <a:lnTo>
                  <a:pt x="2953969" y="482600"/>
                </a:lnTo>
                <a:lnTo>
                  <a:pt x="2953435" y="429260"/>
                </a:lnTo>
                <a:lnTo>
                  <a:pt x="2953118" y="396240"/>
                </a:lnTo>
                <a:lnTo>
                  <a:pt x="2952991" y="383540"/>
                </a:lnTo>
                <a:lnTo>
                  <a:pt x="2953347" y="339090"/>
                </a:lnTo>
                <a:lnTo>
                  <a:pt x="2954312" y="303530"/>
                </a:lnTo>
                <a:lnTo>
                  <a:pt x="2955455" y="278130"/>
                </a:lnTo>
                <a:lnTo>
                  <a:pt x="2956890" y="257810"/>
                </a:lnTo>
                <a:lnTo>
                  <a:pt x="2972460" y="257810"/>
                </a:lnTo>
                <a:lnTo>
                  <a:pt x="3001937" y="293370"/>
                </a:lnTo>
                <a:lnTo>
                  <a:pt x="3006687" y="367030"/>
                </a:lnTo>
                <a:lnTo>
                  <a:pt x="3007207" y="410210"/>
                </a:lnTo>
                <a:lnTo>
                  <a:pt x="3007207" y="206159"/>
                </a:lnTo>
                <a:lnTo>
                  <a:pt x="3005417" y="205740"/>
                </a:lnTo>
                <a:lnTo>
                  <a:pt x="2986189" y="204470"/>
                </a:lnTo>
                <a:lnTo>
                  <a:pt x="2962757" y="203200"/>
                </a:lnTo>
                <a:lnTo>
                  <a:pt x="2910992" y="203200"/>
                </a:lnTo>
                <a:lnTo>
                  <a:pt x="2910992" y="381000"/>
                </a:lnTo>
                <a:lnTo>
                  <a:pt x="2910014" y="387350"/>
                </a:lnTo>
                <a:lnTo>
                  <a:pt x="2910014" y="393700"/>
                </a:lnTo>
                <a:lnTo>
                  <a:pt x="2910014" y="430530"/>
                </a:lnTo>
                <a:lnTo>
                  <a:pt x="2909747" y="443230"/>
                </a:lnTo>
                <a:lnTo>
                  <a:pt x="2909620" y="447040"/>
                </a:lnTo>
                <a:lnTo>
                  <a:pt x="2908909" y="461010"/>
                </a:lnTo>
                <a:lnTo>
                  <a:pt x="2907957" y="472440"/>
                </a:lnTo>
                <a:lnTo>
                  <a:pt x="2907080" y="483870"/>
                </a:lnTo>
                <a:lnTo>
                  <a:pt x="2892488" y="483870"/>
                </a:lnTo>
                <a:lnTo>
                  <a:pt x="2876702" y="485140"/>
                </a:lnTo>
                <a:lnTo>
                  <a:pt x="2859976" y="485140"/>
                </a:lnTo>
                <a:lnTo>
                  <a:pt x="2840952" y="450850"/>
                </a:lnTo>
                <a:lnTo>
                  <a:pt x="2840672" y="430530"/>
                </a:lnTo>
                <a:lnTo>
                  <a:pt x="2846654" y="429260"/>
                </a:lnTo>
                <a:lnTo>
                  <a:pt x="2903651" y="429260"/>
                </a:lnTo>
                <a:lnTo>
                  <a:pt x="2910014" y="430530"/>
                </a:lnTo>
                <a:lnTo>
                  <a:pt x="2910014" y="393700"/>
                </a:lnTo>
                <a:lnTo>
                  <a:pt x="2903829" y="393700"/>
                </a:lnTo>
                <a:lnTo>
                  <a:pt x="2895727" y="394970"/>
                </a:lnTo>
                <a:lnTo>
                  <a:pt x="2885973" y="394970"/>
                </a:lnTo>
                <a:lnTo>
                  <a:pt x="2874861" y="396240"/>
                </a:lnTo>
                <a:lnTo>
                  <a:pt x="2864840" y="394970"/>
                </a:lnTo>
                <a:lnTo>
                  <a:pt x="2840672" y="394970"/>
                </a:lnTo>
                <a:lnTo>
                  <a:pt x="2840672" y="337820"/>
                </a:lnTo>
                <a:lnTo>
                  <a:pt x="2897428" y="337820"/>
                </a:lnTo>
                <a:lnTo>
                  <a:pt x="2905048" y="339090"/>
                </a:lnTo>
                <a:lnTo>
                  <a:pt x="2910014" y="339090"/>
                </a:lnTo>
                <a:lnTo>
                  <a:pt x="2910167" y="346710"/>
                </a:lnTo>
                <a:lnTo>
                  <a:pt x="2910840" y="365760"/>
                </a:lnTo>
                <a:lnTo>
                  <a:pt x="2910929" y="370840"/>
                </a:lnTo>
                <a:lnTo>
                  <a:pt x="2910992" y="381000"/>
                </a:lnTo>
                <a:lnTo>
                  <a:pt x="2910992" y="203200"/>
                </a:lnTo>
                <a:lnTo>
                  <a:pt x="2910014" y="203200"/>
                </a:lnTo>
                <a:lnTo>
                  <a:pt x="2910014" y="302260"/>
                </a:lnTo>
                <a:lnTo>
                  <a:pt x="2904528" y="302260"/>
                </a:lnTo>
                <a:lnTo>
                  <a:pt x="2896959" y="303530"/>
                </a:lnTo>
                <a:lnTo>
                  <a:pt x="2854960" y="303530"/>
                </a:lnTo>
                <a:lnTo>
                  <a:pt x="2846844" y="302260"/>
                </a:lnTo>
                <a:lnTo>
                  <a:pt x="2840672" y="302260"/>
                </a:lnTo>
                <a:lnTo>
                  <a:pt x="2844177" y="260350"/>
                </a:lnTo>
                <a:lnTo>
                  <a:pt x="2844596" y="257810"/>
                </a:lnTo>
                <a:lnTo>
                  <a:pt x="2908071" y="257810"/>
                </a:lnTo>
                <a:lnTo>
                  <a:pt x="2908376" y="266700"/>
                </a:lnTo>
                <a:lnTo>
                  <a:pt x="2909633" y="287020"/>
                </a:lnTo>
                <a:lnTo>
                  <a:pt x="2909735" y="289560"/>
                </a:lnTo>
                <a:lnTo>
                  <a:pt x="2910014" y="302260"/>
                </a:lnTo>
                <a:lnTo>
                  <a:pt x="2910014" y="203200"/>
                </a:lnTo>
                <a:lnTo>
                  <a:pt x="2884640" y="203200"/>
                </a:lnTo>
                <a:lnTo>
                  <a:pt x="2884640" y="200660"/>
                </a:lnTo>
                <a:lnTo>
                  <a:pt x="2889707" y="177800"/>
                </a:lnTo>
                <a:lnTo>
                  <a:pt x="2894507" y="160020"/>
                </a:lnTo>
                <a:lnTo>
                  <a:pt x="2898775" y="146050"/>
                </a:lnTo>
                <a:lnTo>
                  <a:pt x="2902216" y="137160"/>
                </a:lnTo>
                <a:lnTo>
                  <a:pt x="2903182" y="133350"/>
                </a:lnTo>
                <a:lnTo>
                  <a:pt x="2903182" y="125730"/>
                </a:lnTo>
                <a:lnTo>
                  <a:pt x="2913545" y="127000"/>
                </a:lnTo>
                <a:lnTo>
                  <a:pt x="2933941" y="127000"/>
                </a:lnTo>
                <a:lnTo>
                  <a:pt x="2943225" y="128270"/>
                </a:lnTo>
                <a:lnTo>
                  <a:pt x="2965373" y="130810"/>
                </a:lnTo>
                <a:lnTo>
                  <a:pt x="2986430" y="134620"/>
                </a:lnTo>
                <a:lnTo>
                  <a:pt x="3006382" y="139700"/>
                </a:lnTo>
                <a:lnTo>
                  <a:pt x="3025241" y="147320"/>
                </a:lnTo>
                <a:lnTo>
                  <a:pt x="3038348" y="151130"/>
                </a:lnTo>
                <a:lnTo>
                  <a:pt x="3051010" y="151130"/>
                </a:lnTo>
                <a:lnTo>
                  <a:pt x="3062744" y="147320"/>
                </a:lnTo>
                <a:lnTo>
                  <a:pt x="3092500" y="121920"/>
                </a:lnTo>
                <a:lnTo>
                  <a:pt x="3108248" y="100330"/>
                </a:lnTo>
                <a:lnTo>
                  <a:pt x="3113049" y="88900"/>
                </a:lnTo>
                <a:close/>
              </a:path>
              <a:path w="10687050" h="4166234">
                <a:moveTo>
                  <a:pt x="10686517" y="1542199"/>
                </a:moveTo>
                <a:lnTo>
                  <a:pt x="0" y="1542199"/>
                </a:lnTo>
                <a:lnTo>
                  <a:pt x="0" y="4165854"/>
                </a:lnTo>
                <a:lnTo>
                  <a:pt x="10686517" y="4165854"/>
                </a:lnTo>
                <a:lnTo>
                  <a:pt x="10686517" y="1542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352" y="605028"/>
            <a:ext cx="9618345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352" y="3478911"/>
            <a:ext cx="9618345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3597" y="14066901"/>
            <a:ext cx="3419856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352" y="14066901"/>
            <a:ext cx="2458021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4676" y="14066901"/>
            <a:ext cx="2458021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691190" y="14683550"/>
            <a:ext cx="156718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90">
                <a:solidFill>
                  <a:srgbClr val="221714"/>
                </a:solidFill>
                <a:latin typeface="RyuminPro-Medium"/>
                <a:cs typeface="RyuminPro-Medium"/>
              </a:rPr>
              <a:t>※料理写真はイメージです。</a:t>
            </a:r>
            <a:endParaRPr sz="1000">
              <a:latin typeface="RyuminPro-Medium"/>
              <a:cs typeface="RyuminPro-Medium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3406" y="14125520"/>
            <a:ext cx="1952635" cy="4424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SF1505伝説の醤油らあ麺A3ポスター_ol</dc:title>
  <dcterms:created xsi:type="dcterms:W3CDTF">2022-07-29T06:20:58Z</dcterms:created>
  <dcterms:modified xsi:type="dcterms:W3CDTF">2022-07-29T06:20:58Z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Creator">
    <vt:lpwstr>Adobe Illustrator CS5.1</vt:lpwstr>
  </property>
  <property fmtid="{D5CDD505-2E9C-101B-9397-08002B2CF9AE}" pid="4" name="LastSaved">
    <vt:filetime>2022-07-29T00:00:00Z</vt:filetime>
  </property>
  <property fmtid="{D5CDD505-2E9C-101B-9397-08002B2CF9AE}" pid="5" name="Producer">
    <vt:lpwstr>Adobe PDF library 9.90</vt:lpwstr>
  </property>
</Properties>
</file>