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7995"/>
                  </a:moveTo>
                  <a:lnTo>
                    <a:pt x="10692003" y="1301799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7995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721098"/>
              <a:ext cx="9439008" cy="64954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5999" y="11374008"/>
              <a:ext cx="9039225" cy="506095"/>
            </a:xfrm>
            <a:custGeom>
              <a:avLst/>
              <a:gdLst/>
              <a:ahLst/>
              <a:cxnLst/>
              <a:rect l="l" t="t" r="r" b="b"/>
              <a:pathLst>
                <a:path w="9039225" h="506095">
                  <a:moveTo>
                    <a:pt x="893083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8017"/>
                  </a:lnTo>
                  <a:lnTo>
                    <a:pt x="8522" y="439951"/>
                  </a:lnTo>
                  <a:lnTo>
                    <a:pt x="31726" y="474292"/>
                  </a:lnTo>
                  <a:lnTo>
                    <a:pt x="66067" y="497496"/>
                  </a:lnTo>
                  <a:lnTo>
                    <a:pt x="108000" y="506018"/>
                  </a:lnTo>
                  <a:lnTo>
                    <a:pt x="8930830" y="506018"/>
                  </a:lnTo>
                  <a:lnTo>
                    <a:pt x="8972764" y="497496"/>
                  </a:lnTo>
                  <a:lnTo>
                    <a:pt x="9007105" y="474292"/>
                  </a:lnTo>
                  <a:lnTo>
                    <a:pt x="9030309" y="439951"/>
                  </a:lnTo>
                  <a:lnTo>
                    <a:pt x="9038831" y="398017"/>
                  </a:lnTo>
                  <a:lnTo>
                    <a:pt x="9038831" y="108000"/>
                  </a:lnTo>
                  <a:lnTo>
                    <a:pt x="9030309" y="66067"/>
                  </a:lnTo>
                  <a:lnTo>
                    <a:pt x="9007105" y="31726"/>
                  </a:lnTo>
                  <a:lnTo>
                    <a:pt x="8972764" y="8522"/>
                  </a:lnTo>
                  <a:lnTo>
                    <a:pt x="893083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544" y="3135288"/>
              <a:ext cx="924356" cy="200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5029" y="3130268"/>
              <a:ext cx="1990389" cy="204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691" y="393766"/>
              <a:ext cx="6300956" cy="29435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30829" y="3599865"/>
              <a:ext cx="6921500" cy="897890"/>
            </a:xfrm>
            <a:custGeom>
              <a:avLst/>
              <a:gdLst/>
              <a:ahLst/>
              <a:cxnLst/>
              <a:rect l="l" t="t" r="r" b="b"/>
              <a:pathLst>
                <a:path w="6921500" h="897889">
                  <a:moveTo>
                    <a:pt x="427507" y="177076"/>
                  </a:moveTo>
                  <a:lnTo>
                    <a:pt x="341363" y="133286"/>
                  </a:lnTo>
                  <a:lnTo>
                    <a:pt x="327621" y="132943"/>
                  </a:lnTo>
                  <a:lnTo>
                    <a:pt x="316433" y="136829"/>
                  </a:lnTo>
                  <a:lnTo>
                    <a:pt x="308013" y="145249"/>
                  </a:lnTo>
                  <a:lnTo>
                    <a:pt x="302539" y="158483"/>
                  </a:lnTo>
                  <a:lnTo>
                    <a:pt x="290093" y="210045"/>
                  </a:lnTo>
                  <a:lnTo>
                    <a:pt x="276809" y="259778"/>
                  </a:lnTo>
                  <a:lnTo>
                    <a:pt x="262470" y="307949"/>
                  </a:lnTo>
                  <a:lnTo>
                    <a:pt x="246849" y="354838"/>
                  </a:lnTo>
                  <a:lnTo>
                    <a:pt x="229692" y="400685"/>
                  </a:lnTo>
                  <a:lnTo>
                    <a:pt x="210781" y="445757"/>
                  </a:lnTo>
                  <a:lnTo>
                    <a:pt x="189877" y="490334"/>
                  </a:lnTo>
                  <a:lnTo>
                    <a:pt x="166763" y="534670"/>
                  </a:lnTo>
                  <a:lnTo>
                    <a:pt x="141185" y="579031"/>
                  </a:lnTo>
                  <a:lnTo>
                    <a:pt x="112928" y="623684"/>
                  </a:lnTo>
                  <a:lnTo>
                    <a:pt x="81749" y="668870"/>
                  </a:lnTo>
                  <a:lnTo>
                    <a:pt x="47358" y="714971"/>
                  </a:lnTo>
                  <a:lnTo>
                    <a:pt x="9715" y="761974"/>
                  </a:lnTo>
                  <a:lnTo>
                    <a:pt x="2197" y="772998"/>
                  </a:lnTo>
                  <a:lnTo>
                    <a:pt x="20726" y="813117"/>
                  </a:lnTo>
                  <a:lnTo>
                    <a:pt x="31483" y="815365"/>
                  </a:lnTo>
                  <a:lnTo>
                    <a:pt x="42633" y="812685"/>
                  </a:lnTo>
                  <a:lnTo>
                    <a:pt x="95529" y="759574"/>
                  </a:lnTo>
                  <a:lnTo>
                    <a:pt x="134531" y="714883"/>
                  </a:lnTo>
                  <a:lnTo>
                    <a:pt x="170713" y="671017"/>
                  </a:lnTo>
                  <a:lnTo>
                    <a:pt x="204393" y="627570"/>
                  </a:lnTo>
                  <a:lnTo>
                    <a:pt x="235635" y="584492"/>
                  </a:lnTo>
                  <a:lnTo>
                    <a:pt x="264553" y="541616"/>
                  </a:lnTo>
                  <a:lnTo>
                    <a:pt x="291249" y="498792"/>
                  </a:lnTo>
                  <a:lnTo>
                    <a:pt x="315861" y="455879"/>
                  </a:lnTo>
                  <a:lnTo>
                    <a:pt x="338518" y="412711"/>
                  </a:lnTo>
                  <a:lnTo>
                    <a:pt x="359308" y="369150"/>
                  </a:lnTo>
                  <a:lnTo>
                    <a:pt x="378371" y="325031"/>
                  </a:lnTo>
                  <a:lnTo>
                    <a:pt x="395833" y="280212"/>
                  </a:lnTo>
                  <a:lnTo>
                    <a:pt x="411797" y="234543"/>
                  </a:lnTo>
                  <a:lnTo>
                    <a:pt x="426389" y="187871"/>
                  </a:lnTo>
                  <a:lnTo>
                    <a:pt x="427507" y="177076"/>
                  </a:lnTo>
                  <a:close/>
                </a:path>
                <a:path w="6921500" h="897889">
                  <a:moveTo>
                    <a:pt x="961732" y="715886"/>
                  </a:moveTo>
                  <a:lnTo>
                    <a:pt x="942657" y="649084"/>
                  </a:lnTo>
                  <a:lnTo>
                    <a:pt x="924839" y="597877"/>
                  </a:lnTo>
                  <a:lnTo>
                    <a:pt x="905916" y="548513"/>
                  </a:lnTo>
                  <a:lnTo>
                    <a:pt x="885761" y="500938"/>
                  </a:lnTo>
                  <a:lnTo>
                    <a:pt x="864196" y="455129"/>
                  </a:lnTo>
                  <a:lnTo>
                    <a:pt x="841070" y="411048"/>
                  </a:lnTo>
                  <a:lnTo>
                    <a:pt x="816241" y="368655"/>
                  </a:lnTo>
                  <a:lnTo>
                    <a:pt x="789533" y="327926"/>
                  </a:lnTo>
                  <a:lnTo>
                    <a:pt x="760818" y="288823"/>
                  </a:lnTo>
                  <a:lnTo>
                    <a:pt x="729919" y="251307"/>
                  </a:lnTo>
                  <a:lnTo>
                    <a:pt x="696696" y="215353"/>
                  </a:lnTo>
                  <a:lnTo>
                    <a:pt x="660984" y="180924"/>
                  </a:lnTo>
                  <a:lnTo>
                    <a:pt x="622642" y="147980"/>
                  </a:lnTo>
                  <a:lnTo>
                    <a:pt x="600862" y="139852"/>
                  </a:lnTo>
                  <a:lnTo>
                    <a:pt x="590473" y="142379"/>
                  </a:lnTo>
                  <a:lnTo>
                    <a:pt x="580669" y="149034"/>
                  </a:lnTo>
                  <a:lnTo>
                    <a:pt x="574535" y="158673"/>
                  </a:lnTo>
                  <a:lnTo>
                    <a:pt x="573316" y="168706"/>
                  </a:lnTo>
                  <a:lnTo>
                    <a:pt x="576821" y="179146"/>
                  </a:lnTo>
                  <a:lnTo>
                    <a:pt x="584860" y="189966"/>
                  </a:lnTo>
                  <a:lnTo>
                    <a:pt x="618617" y="229082"/>
                  </a:lnTo>
                  <a:lnTo>
                    <a:pt x="649185" y="269760"/>
                  </a:lnTo>
                  <a:lnTo>
                    <a:pt x="676795" y="311886"/>
                  </a:lnTo>
                  <a:lnTo>
                    <a:pt x="701662" y="355333"/>
                  </a:lnTo>
                  <a:lnTo>
                    <a:pt x="724039" y="400011"/>
                  </a:lnTo>
                  <a:lnTo>
                    <a:pt x="744131" y="445795"/>
                  </a:lnTo>
                  <a:lnTo>
                    <a:pt x="762165" y="492594"/>
                  </a:lnTo>
                  <a:lnTo>
                    <a:pt x="778357" y="540283"/>
                  </a:lnTo>
                  <a:lnTo>
                    <a:pt x="792962" y="588759"/>
                  </a:lnTo>
                  <a:lnTo>
                    <a:pt x="806183" y="637921"/>
                  </a:lnTo>
                  <a:lnTo>
                    <a:pt x="818261" y="687641"/>
                  </a:lnTo>
                  <a:lnTo>
                    <a:pt x="829411" y="737831"/>
                  </a:lnTo>
                  <a:lnTo>
                    <a:pt x="834288" y="750582"/>
                  </a:lnTo>
                  <a:lnTo>
                    <a:pt x="842518" y="758825"/>
                  </a:lnTo>
                  <a:lnTo>
                    <a:pt x="853909" y="762330"/>
                  </a:lnTo>
                  <a:lnTo>
                    <a:pt x="868248" y="760920"/>
                  </a:lnTo>
                  <a:lnTo>
                    <a:pt x="938568" y="740981"/>
                  </a:lnTo>
                  <a:lnTo>
                    <a:pt x="951141" y="735495"/>
                  </a:lnTo>
                  <a:lnTo>
                    <a:pt x="958888" y="727062"/>
                  </a:lnTo>
                  <a:lnTo>
                    <a:pt x="961732" y="715886"/>
                  </a:lnTo>
                  <a:close/>
                </a:path>
                <a:path w="6921500" h="897889">
                  <a:moveTo>
                    <a:pt x="1204353" y="500875"/>
                  </a:moveTo>
                  <a:lnTo>
                    <a:pt x="1172197" y="442125"/>
                  </a:lnTo>
                  <a:lnTo>
                    <a:pt x="1144892" y="398564"/>
                  </a:lnTo>
                  <a:lnTo>
                    <a:pt x="1115415" y="356971"/>
                  </a:lnTo>
                  <a:lnTo>
                    <a:pt x="1082306" y="316953"/>
                  </a:lnTo>
                  <a:lnTo>
                    <a:pt x="1061389" y="305485"/>
                  </a:lnTo>
                  <a:lnTo>
                    <a:pt x="1039279" y="308559"/>
                  </a:lnTo>
                  <a:lnTo>
                    <a:pt x="1025042" y="323456"/>
                  </a:lnTo>
                  <a:lnTo>
                    <a:pt x="1027734" y="347395"/>
                  </a:lnTo>
                  <a:lnTo>
                    <a:pt x="1049401" y="391388"/>
                  </a:lnTo>
                  <a:lnTo>
                    <a:pt x="1068806" y="435559"/>
                  </a:lnTo>
                  <a:lnTo>
                    <a:pt x="1086040" y="480529"/>
                  </a:lnTo>
                  <a:lnTo>
                    <a:pt x="1101204" y="526872"/>
                  </a:lnTo>
                  <a:lnTo>
                    <a:pt x="1106322" y="538670"/>
                  </a:lnTo>
                  <a:lnTo>
                    <a:pt x="1113802" y="545630"/>
                  </a:lnTo>
                  <a:lnTo>
                    <a:pt x="1123632" y="547687"/>
                  </a:lnTo>
                  <a:lnTo>
                    <a:pt x="1135837" y="544715"/>
                  </a:lnTo>
                  <a:lnTo>
                    <a:pt x="1185164" y="525818"/>
                  </a:lnTo>
                  <a:lnTo>
                    <a:pt x="1197330" y="519480"/>
                  </a:lnTo>
                  <a:lnTo>
                    <a:pt x="1203794" y="511263"/>
                  </a:lnTo>
                  <a:lnTo>
                    <a:pt x="1204353" y="500875"/>
                  </a:lnTo>
                  <a:close/>
                </a:path>
                <a:path w="6921500" h="897889">
                  <a:moveTo>
                    <a:pt x="1414119" y="426339"/>
                  </a:moveTo>
                  <a:lnTo>
                    <a:pt x="1381798" y="361632"/>
                  </a:lnTo>
                  <a:lnTo>
                    <a:pt x="1353616" y="314858"/>
                  </a:lnTo>
                  <a:lnTo>
                    <a:pt x="1323873" y="271233"/>
                  </a:lnTo>
                  <a:lnTo>
                    <a:pt x="1291170" y="228790"/>
                  </a:lnTo>
                  <a:lnTo>
                    <a:pt x="1270355" y="217043"/>
                  </a:lnTo>
                  <a:lnTo>
                    <a:pt x="1247482" y="220535"/>
                  </a:lnTo>
                  <a:lnTo>
                    <a:pt x="1232281" y="236029"/>
                  </a:lnTo>
                  <a:lnTo>
                    <a:pt x="1234490" y="260286"/>
                  </a:lnTo>
                  <a:lnTo>
                    <a:pt x="1257211" y="307225"/>
                  </a:lnTo>
                  <a:lnTo>
                    <a:pt x="1276870" y="353961"/>
                  </a:lnTo>
                  <a:lnTo>
                    <a:pt x="1293977" y="401091"/>
                  </a:lnTo>
                  <a:lnTo>
                    <a:pt x="1309014" y="449199"/>
                  </a:lnTo>
                  <a:lnTo>
                    <a:pt x="1314145" y="461010"/>
                  </a:lnTo>
                  <a:lnTo>
                    <a:pt x="1321765" y="468096"/>
                  </a:lnTo>
                  <a:lnTo>
                    <a:pt x="1331887" y="470458"/>
                  </a:lnTo>
                  <a:lnTo>
                    <a:pt x="1344714" y="468096"/>
                  </a:lnTo>
                  <a:lnTo>
                    <a:pt x="1395069" y="450253"/>
                  </a:lnTo>
                  <a:lnTo>
                    <a:pt x="1406664" y="444512"/>
                  </a:lnTo>
                  <a:lnTo>
                    <a:pt x="1413052" y="436613"/>
                  </a:lnTo>
                  <a:lnTo>
                    <a:pt x="1414119" y="426339"/>
                  </a:lnTo>
                  <a:close/>
                </a:path>
                <a:path w="6921500" h="897889">
                  <a:moveTo>
                    <a:pt x="1689049" y="299008"/>
                  </a:moveTo>
                  <a:lnTo>
                    <a:pt x="1618627" y="257124"/>
                  </a:lnTo>
                  <a:lnTo>
                    <a:pt x="1604886" y="254952"/>
                  </a:lnTo>
                  <a:lnTo>
                    <a:pt x="1593697" y="257797"/>
                  </a:lnTo>
                  <a:lnTo>
                    <a:pt x="1585264" y="265544"/>
                  </a:lnTo>
                  <a:lnTo>
                    <a:pt x="1579791" y="278117"/>
                  </a:lnTo>
                  <a:lnTo>
                    <a:pt x="1563712" y="334937"/>
                  </a:lnTo>
                  <a:lnTo>
                    <a:pt x="1547164" y="388556"/>
                  </a:lnTo>
                  <a:lnTo>
                    <a:pt x="1529842" y="439166"/>
                  </a:lnTo>
                  <a:lnTo>
                    <a:pt x="1511401" y="486918"/>
                  </a:lnTo>
                  <a:lnTo>
                    <a:pt x="1491513" y="532015"/>
                  </a:lnTo>
                  <a:lnTo>
                    <a:pt x="1469859" y="574611"/>
                  </a:lnTo>
                  <a:lnTo>
                    <a:pt x="1446110" y="614895"/>
                  </a:lnTo>
                  <a:lnTo>
                    <a:pt x="1419936" y="653046"/>
                  </a:lnTo>
                  <a:lnTo>
                    <a:pt x="1391005" y="689241"/>
                  </a:lnTo>
                  <a:lnTo>
                    <a:pt x="1359001" y="723646"/>
                  </a:lnTo>
                  <a:lnTo>
                    <a:pt x="1323568" y="756450"/>
                  </a:lnTo>
                  <a:lnTo>
                    <a:pt x="1284414" y="787819"/>
                  </a:lnTo>
                  <a:lnTo>
                    <a:pt x="1241183" y="817943"/>
                  </a:lnTo>
                  <a:lnTo>
                    <a:pt x="1193558" y="846975"/>
                  </a:lnTo>
                  <a:lnTo>
                    <a:pt x="1182408" y="855243"/>
                  </a:lnTo>
                  <a:lnTo>
                    <a:pt x="1175981" y="864298"/>
                  </a:lnTo>
                  <a:lnTo>
                    <a:pt x="1174673" y="874141"/>
                  </a:lnTo>
                  <a:lnTo>
                    <a:pt x="1178864" y="884758"/>
                  </a:lnTo>
                  <a:lnTo>
                    <a:pt x="1186294" y="893013"/>
                  </a:lnTo>
                  <a:lnTo>
                    <a:pt x="1195793" y="897229"/>
                  </a:lnTo>
                  <a:lnTo>
                    <a:pt x="1207058" y="897318"/>
                  </a:lnTo>
                  <a:lnTo>
                    <a:pt x="1219796" y="893165"/>
                  </a:lnTo>
                  <a:lnTo>
                    <a:pt x="1268590" y="867625"/>
                  </a:lnTo>
                  <a:lnTo>
                    <a:pt x="1313916" y="840943"/>
                  </a:lnTo>
                  <a:lnTo>
                    <a:pt x="1355953" y="813041"/>
                  </a:lnTo>
                  <a:lnTo>
                    <a:pt x="1394917" y="783882"/>
                  </a:lnTo>
                  <a:lnTo>
                    <a:pt x="1430947" y="753389"/>
                  </a:lnTo>
                  <a:lnTo>
                    <a:pt x="1464246" y="721512"/>
                  </a:lnTo>
                  <a:lnTo>
                    <a:pt x="1495005" y="688187"/>
                  </a:lnTo>
                  <a:lnTo>
                    <a:pt x="1523377" y="653338"/>
                  </a:lnTo>
                  <a:lnTo>
                    <a:pt x="1549577" y="616927"/>
                  </a:lnTo>
                  <a:lnTo>
                    <a:pt x="1573758" y="578866"/>
                  </a:lnTo>
                  <a:lnTo>
                    <a:pt x="1596110" y="539115"/>
                  </a:lnTo>
                  <a:lnTo>
                    <a:pt x="1616824" y="497611"/>
                  </a:lnTo>
                  <a:lnTo>
                    <a:pt x="1636077" y="454279"/>
                  </a:lnTo>
                  <a:lnTo>
                    <a:pt x="1654048" y="409067"/>
                  </a:lnTo>
                  <a:lnTo>
                    <a:pt x="1671002" y="361632"/>
                  </a:lnTo>
                  <a:lnTo>
                    <a:pt x="1686852" y="312750"/>
                  </a:lnTo>
                  <a:lnTo>
                    <a:pt x="1689049" y="299008"/>
                  </a:lnTo>
                  <a:close/>
                </a:path>
                <a:path w="6921500" h="897889">
                  <a:moveTo>
                    <a:pt x="2119757" y="361442"/>
                  </a:moveTo>
                  <a:lnTo>
                    <a:pt x="2052332" y="315137"/>
                  </a:lnTo>
                  <a:lnTo>
                    <a:pt x="2007171" y="292493"/>
                  </a:lnTo>
                  <a:lnTo>
                    <a:pt x="1964080" y="273088"/>
                  </a:lnTo>
                  <a:lnTo>
                    <a:pt x="1920176" y="255739"/>
                  </a:lnTo>
                  <a:lnTo>
                    <a:pt x="1872602" y="239293"/>
                  </a:lnTo>
                  <a:lnTo>
                    <a:pt x="1849259" y="240271"/>
                  </a:lnTo>
                  <a:lnTo>
                    <a:pt x="1832317" y="254254"/>
                  </a:lnTo>
                  <a:lnTo>
                    <a:pt x="1828165" y="274129"/>
                  </a:lnTo>
                  <a:lnTo>
                    <a:pt x="1843201" y="292823"/>
                  </a:lnTo>
                  <a:lnTo>
                    <a:pt x="1884184" y="317360"/>
                  </a:lnTo>
                  <a:lnTo>
                    <a:pt x="1922703" y="341490"/>
                  </a:lnTo>
                  <a:lnTo>
                    <a:pt x="1960562" y="366572"/>
                  </a:lnTo>
                  <a:lnTo>
                    <a:pt x="1999576" y="393979"/>
                  </a:lnTo>
                  <a:lnTo>
                    <a:pt x="2041575" y="425056"/>
                  </a:lnTo>
                  <a:lnTo>
                    <a:pt x="2053767" y="432358"/>
                  </a:lnTo>
                  <a:lnTo>
                    <a:pt x="2111883" y="386232"/>
                  </a:lnTo>
                  <a:lnTo>
                    <a:pt x="2118969" y="373291"/>
                  </a:lnTo>
                  <a:lnTo>
                    <a:pt x="2119757" y="361442"/>
                  </a:lnTo>
                  <a:close/>
                </a:path>
                <a:path w="6921500" h="897889">
                  <a:moveTo>
                    <a:pt x="2229561" y="152577"/>
                  </a:moveTo>
                  <a:lnTo>
                    <a:pt x="2164207" y="106565"/>
                  </a:lnTo>
                  <a:lnTo>
                    <a:pt x="2120354" y="83718"/>
                  </a:lnTo>
                  <a:lnTo>
                    <a:pt x="2078355" y="63842"/>
                  </a:lnTo>
                  <a:lnTo>
                    <a:pt x="2035505" y="46037"/>
                  </a:lnTo>
                  <a:lnTo>
                    <a:pt x="1989086" y="29387"/>
                  </a:lnTo>
                  <a:lnTo>
                    <a:pt x="1964397" y="30111"/>
                  </a:lnTo>
                  <a:lnTo>
                    <a:pt x="1946706" y="44602"/>
                  </a:lnTo>
                  <a:lnTo>
                    <a:pt x="1942592" y="65392"/>
                  </a:lnTo>
                  <a:lnTo>
                    <a:pt x="1958657" y="85001"/>
                  </a:lnTo>
                  <a:lnTo>
                    <a:pt x="1997976" y="108521"/>
                  </a:lnTo>
                  <a:lnTo>
                    <a:pt x="2035251" y="132029"/>
                  </a:lnTo>
                  <a:lnTo>
                    <a:pt x="2072157" y="156794"/>
                  </a:lnTo>
                  <a:lnTo>
                    <a:pt x="2110422" y="184086"/>
                  </a:lnTo>
                  <a:lnTo>
                    <a:pt x="2151773" y="215150"/>
                  </a:lnTo>
                  <a:lnTo>
                    <a:pt x="2163813" y="222453"/>
                  </a:lnTo>
                  <a:lnTo>
                    <a:pt x="2222093" y="177368"/>
                  </a:lnTo>
                  <a:lnTo>
                    <a:pt x="2229027" y="164426"/>
                  </a:lnTo>
                  <a:lnTo>
                    <a:pt x="2229561" y="152577"/>
                  </a:lnTo>
                  <a:close/>
                </a:path>
                <a:path w="6921500" h="897889">
                  <a:moveTo>
                    <a:pt x="2670391" y="205460"/>
                  </a:moveTo>
                  <a:lnTo>
                    <a:pt x="2656471" y="189052"/>
                  </a:lnTo>
                  <a:lnTo>
                    <a:pt x="2634475" y="185432"/>
                  </a:lnTo>
                  <a:lnTo>
                    <a:pt x="2613571" y="199415"/>
                  </a:lnTo>
                  <a:lnTo>
                    <a:pt x="2582468" y="243624"/>
                  </a:lnTo>
                  <a:lnTo>
                    <a:pt x="2550744" y="286029"/>
                  </a:lnTo>
                  <a:lnTo>
                    <a:pt x="2518333" y="326656"/>
                  </a:lnTo>
                  <a:lnTo>
                    <a:pt x="2485212" y="365531"/>
                  </a:lnTo>
                  <a:lnTo>
                    <a:pt x="2451341" y="402704"/>
                  </a:lnTo>
                  <a:lnTo>
                    <a:pt x="2416683" y="438200"/>
                  </a:lnTo>
                  <a:lnTo>
                    <a:pt x="2381199" y="472071"/>
                  </a:lnTo>
                  <a:lnTo>
                    <a:pt x="2344851" y="504317"/>
                  </a:lnTo>
                  <a:lnTo>
                    <a:pt x="2307615" y="535012"/>
                  </a:lnTo>
                  <a:lnTo>
                    <a:pt x="2269452" y="564159"/>
                  </a:lnTo>
                  <a:lnTo>
                    <a:pt x="2230310" y="591807"/>
                  </a:lnTo>
                  <a:lnTo>
                    <a:pt x="2190165" y="617994"/>
                  </a:lnTo>
                  <a:lnTo>
                    <a:pt x="2148979" y="642747"/>
                  </a:lnTo>
                  <a:lnTo>
                    <a:pt x="2106714" y="666089"/>
                  </a:lnTo>
                  <a:lnTo>
                    <a:pt x="2063330" y="688086"/>
                  </a:lnTo>
                  <a:lnTo>
                    <a:pt x="2018792" y="708748"/>
                  </a:lnTo>
                  <a:lnTo>
                    <a:pt x="1973072" y="728116"/>
                  </a:lnTo>
                  <a:lnTo>
                    <a:pt x="1926120" y="746226"/>
                  </a:lnTo>
                  <a:lnTo>
                    <a:pt x="1913737" y="753071"/>
                  </a:lnTo>
                  <a:lnTo>
                    <a:pt x="1906562" y="762368"/>
                  </a:lnTo>
                  <a:lnTo>
                    <a:pt x="1904707" y="773823"/>
                  </a:lnTo>
                  <a:lnTo>
                    <a:pt x="1908276" y="787158"/>
                  </a:lnTo>
                  <a:lnTo>
                    <a:pt x="1930323" y="836485"/>
                  </a:lnTo>
                  <a:lnTo>
                    <a:pt x="1937613" y="848258"/>
                  </a:lnTo>
                  <a:lnTo>
                    <a:pt x="1946973" y="855116"/>
                  </a:lnTo>
                  <a:lnTo>
                    <a:pt x="1958505" y="856856"/>
                  </a:lnTo>
                  <a:lnTo>
                    <a:pt x="1972297" y="853274"/>
                  </a:lnTo>
                  <a:lnTo>
                    <a:pt x="2024570" y="829767"/>
                  </a:lnTo>
                  <a:lnTo>
                    <a:pt x="2074710" y="805268"/>
                  </a:lnTo>
                  <a:lnTo>
                    <a:pt x="2122792" y="779805"/>
                  </a:lnTo>
                  <a:lnTo>
                    <a:pt x="2168880" y="753351"/>
                  </a:lnTo>
                  <a:lnTo>
                    <a:pt x="2213038" y="725881"/>
                  </a:lnTo>
                  <a:lnTo>
                    <a:pt x="2255342" y="697407"/>
                  </a:lnTo>
                  <a:lnTo>
                    <a:pt x="2295855" y="667905"/>
                  </a:lnTo>
                  <a:lnTo>
                    <a:pt x="2334653" y="637362"/>
                  </a:lnTo>
                  <a:lnTo>
                    <a:pt x="2371788" y="605777"/>
                  </a:lnTo>
                  <a:lnTo>
                    <a:pt x="2407335" y="573125"/>
                  </a:lnTo>
                  <a:lnTo>
                    <a:pt x="2441371" y="539407"/>
                  </a:lnTo>
                  <a:lnTo>
                    <a:pt x="2473947" y="504609"/>
                  </a:lnTo>
                  <a:lnTo>
                    <a:pt x="2505151" y="468718"/>
                  </a:lnTo>
                  <a:lnTo>
                    <a:pt x="2535021" y="431736"/>
                  </a:lnTo>
                  <a:lnTo>
                    <a:pt x="2563660" y="393623"/>
                  </a:lnTo>
                  <a:lnTo>
                    <a:pt x="2591117" y="354393"/>
                  </a:lnTo>
                  <a:lnTo>
                    <a:pt x="2617470" y="314032"/>
                  </a:lnTo>
                  <a:lnTo>
                    <a:pt x="2642768" y="272516"/>
                  </a:lnTo>
                  <a:lnTo>
                    <a:pt x="2667101" y="229844"/>
                  </a:lnTo>
                  <a:lnTo>
                    <a:pt x="2670391" y="205460"/>
                  </a:lnTo>
                  <a:close/>
                </a:path>
                <a:path w="6921500" h="897889">
                  <a:moveTo>
                    <a:pt x="3457371" y="766165"/>
                  </a:moveTo>
                  <a:lnTo>
                    <a:pt x="3455263" y="754214"/>
                  </a:lnTo>
                  <a:lnTo>
                    <a:pt x="3449116" y="745312"/>
                  </a:lnTo>
                  <a:lnTo>
                    <a:pt x="3439223" y="739749"/>
                  </a:lnTo>
                  <a:lnTo>
                    <a:pt x="3425875" y="737831"/>
                  </a:lnTo>
                  <a:lnTo>
                    <a:pt x="3274745" y="737831"/>
                  </a:lnTo>
                  <a:lnTo>
                    <a:pt x="3278949" y="371538"/>
                  </a:lnTo>
                  <a:lnTo>
                    <a:pt x="3276396" y="353466"/>
                  </a:lnTo>
                  <a:lnTo>
                    <a:pt x="3268726" y="340309"/>
                  </a:lnTo>
                  <a:lnTo>
                    <a:pt x="3255924" y="332270"/>
                  </a:lnTo>
                  <a:lnTo>
                    <a:pt x="3238004" y="329552"/>
                  </a:lnTo>
                  <a:lnTo>
                    <a:pt x="2842336" y="329552"/>
                  </a:lnTo>
                  <a:lnTo>
                    <a:pt x="2829014" y="331317"/>
                  </a:lnTo>
                  <a:lnTo>
                    <a:pt x="2819120" y="336638"/>
                  </a:lnTo>
                  <a:lnTo>
                    <a:pt x="2812973" y="345490"/>
                  </a:lnTo>
                  <a:lnTo>
                    <a:pt x="2810853" y="357898"/>
                  </a:lnTo>
                  <a:lnTo>
                    <a:pt x="2812821" y="370459"/>
                  </a:lnTo>
                  <a:lnTo>
                    <a:pt x="2818727" y="379679"/>
                  </a:lnTo>
                  <a:lnTo>
                    <a:pt x="2828569" y="385343"/>
                  </a:lnTo>
                  <a:lnTo>
                    <a:pt x="2842336" y="387286"/>
                  </a:lnTo>
                  <a:lnTo>
                    <a:pt x="3166643" y="387286"/>
                  </a:lnTo>
                  <a:lnTo>
                    <a:pt x="3166643" y="737831"/>
                  </a:lnTo>
                  <a:lnTo>
                    <a:pt x="2735275" y="737831"/>
                  </a:lnTo>
                  <a:lnTo>
                    <a:pt x="2721953" y="739749"/>
                  </a:lnTo>
                  <a:lnTo>
                    <a:pt x="2712059" y="745312"/>
                  </a:lnTo>
                  <a:lnTo>
                    <a:pt x="2705912" y="754214"/>
                  </a:lnTo>
                  <a:lnTo>
                    <a:pt x="2703792" y="766165"/>
                  </a:lnTo>
                  <a:lnTo>
                    <a:pt x="2705760" y="778725"/>
                  </a:lnTo>
                  <a:lnTo>
                    <a:pt x="2711666" y="787946"/>
                  </a:lnTo>
                  <a:lnTo>
                    <a:pt x="2721508" y="793623"/>
                  </a:lnTo>
                  <a:lnTo>
                    <a:pt x="2735275" y="795553"/>
                  </a:lnTo>
                  <a:lnTo>
                    <a:pt x="3425875" y="795553"/>
                  </a:lnTo>
                  <a:lnTo>
                    <a:pt x="3439668" y="793623"/>
                  </a:lnTo>
                  <a:lnTo>
                    <a:pt x="3449510" y="787946"/>
                  </a:lnTo>
                  <a:lnTo>
                    <a:pt x="3455403" y="778725"/>
                  </a:lnTo>
                  <a:lnTo>
                    <a:pt x="3457371" y="766165"/>
                  </a:lnTo>
                  <a:close/>
                </a:path>
                <a:path w="6921500" h="897889">
                  <a:moveTo>
                    <a:pt x="4174185" y="121742"/>
                  </a:moveTo>
                  <a:lnTo>
                    <a:pt x="4172267" y="110121"/>
                  </a:lnTo>
                  <a:lnTo>
                    <a:pt x="4166705" y="101942"/>
                  </a:lnTo>
                  <a:lnTo>
                    <a:pt x="4157789" y="97104"/>
                  </a:lnTo>
                  <a:lnTo>
                    <a:pt x="4145838" y="95504"/>
                  </a:lnTo>
                  <a:lnTo>
                    <a:pt x="4139539" y="95504"/>
                  </a:lnTo>
                  <a:lnTo>
                    <a:pt x="4127309" y="97104"/>
                  </a:lnTo>
                  <a:lnTo>
                    <a:pt x="4118813" y="101942"/>
                  </a:lnTo>
                  <a:lnTo>
                    <a:pt x="4113860" y="110121"/>
                  </a:lnTo>
                  <a:lnTo>
                    <a:pt x="4112260" y="121742"/>
                  </a:lnTo>
                  <a:lnTo>
                    <a:pt x="4112260" y="238239"/>
                  </a:lnTo>
                  <a:lnTo>
                    <a:pt x="4113860" y="249872"/>
                  </a:lnTo>
                  <a:lnTo>
                    <a:pt x="4118813" y="258051"/>
                  </a:lnTo>
                  <a:lnTo>
                    <a:pt x="4127309" y="262890"/>
                  </a:lnTo>
                  <a:lnTo>
                    <a:pt x="4139539" y="264477"/>
                  </a:lnTo>
                  <a:lnTo>
                    <a:pt x="4145838" y="264477"/>
                  </a:lnTo>
                  <a:lnTo>
                    <a:pt x="4157789" y="262890"/>
                  </a:lnTo>
                  <a:lnTo>
                    <a:pt x="4166705" y="258051"/>
                  </a:lnTo>
                  <a:lnTo>
                    <a:pt x="4172267" y="249872"/>
                  </a:lnTo>
                  <a:lnTo>
                    <a:pt x="4174185" y="238239"/>
                  </a:lnTo>
                  <a:lnTo>
                    <a:pt x="4174185" y="121742"/>
                  </a:lnTo>
                  <a:close/>
                </a:path>
                <a:path w="6921500" h="897889">
                  <a:moveTo>
                    <a:pt x="4268635" y="121742"/>
                  </a:moveTo>
                  <a:lnTo>
                    <a:pt x="4267022" y="110121"/>
                  </a:lnTo>
                  <a:lnTo>
                    <a:pt x="4262069" y="101942"/>
                  </a:lnTo>
                  <a:lnTo>
                    <a:pt x="4253585" y="97104"/>
                  </a:lnTo>
                  <a:lnTo>
                    <a:pt x="4241355" y="95504"/>
                  </a:lnTo>
                  <a:lnTo>
                    <a:pt x="4235056" y="95504"/>
                  </a:lnTo>
                  <a:lnTo>
                    <a:pt x="4223093" y="97104"/>
                  </a:lnTo>
                  <a:lnTo>
                    <a:pt x="4214190" y="101942"/>
                  </a:lnTo>
                  <a:lnTo>
                    <a:pt x="4208627" y="110121"/>
                  </a:lnTo>
                  <a:lnTo>
                    <a:pt x="4206710" y="121742"/>
                  </a:lnTo>
                  <a:lnTo>
                    <a:pt x="4206710" y="238239"/>
                  </a:lnTo>
                  <a:lnTo>
                    <a:pt x="4208627" y="249872"/>
                  </a:lnTo>
                  <a:lnTo>
                    <a:pt x="4214190" y="258051"/>
                  </a:lnTo>
                  <a:lnTo>
                    <a:pt x="4223093" y="262890"/>
                  </a:lnTo>
                  <a:lnTo>
                    <a:pt x="4235056" y="264477"/>
                  </a:lnTo>
                  <a:lnTo>
                    <a:pt x="4241355" y="264477"/>
                  </a:lnTo>
                  <a:lnTo>
                    <a:pt x="4253585" y="262890"/>
                  </a:lnTo>
                  <a:lnTo>
                    <a:pt x="4262069" y="258051"/>
                  </a:lnTo>
                  <a:lnTo>
                    <a:pt x="4267022" y="249872"/>
                  </a:lnTo>
                  <a:lnTo>
                    <a:pt x="4268635" y="238239"/>
                  </a:lnTo>
                  <a:lnTo>
                    <a:pt x="4268635" y="121742"/>
                  </a:lnTo>
                  <a:close/>
                </a:path>
                <a:path w="6921500" h="897889">
                  <a:moveTo>
                    <a:pt x="4314393" y="518871"/>
                  </a:moveTo>
                  <a:lnTo>
                    <a:pt x="4241584" y="457936"/>
                  </a:lnTo>
                  <a:lnTo>
                    <a:pt x="4188612" y="430898"/>
                  </a:lnTo>
                  <a:lnTo>
                    <a:pt x="4137837" y="405790"/>
                  </a:lnTo>
                  <a:lnTo>
                    <a:pt x="4089031" y="382511"/>
                  </a:lnTo>
                  <a:lnTo>
                    <a:pt x="4041965" y="360997"/>
                  </a:lnTo>
                  <a:lnTo>
                    <a:pt x="3996410" y="341134"/>
                  </a:lnTo>
                  <a:lnTo>
                    <a:pt x="3952163" y="322872"/>
                  </a:lnTo>
                  <a:lnTo>
                    <a:pt x="3908983" y="306095"/>
                  </a:lnTo>
                  <a:lnTo>
                    <a:pt x="3866654" y="290715"/>
                  </a:lnTo>
                  <a:lnTo>
                    <a:pt x="3866654" y="43027"/>
                  </a:lnTo>
                  <a:lnTo>
                    <a:pt x="3864229" y="29972"/>
                  </a:lnTo>
                  <a:lnTo>
                    <a:pt x="3857472" y="19672"/>
                  </a:lnTo>
                  <a:lnTo>
                    <a:pt x="3847173" y="12915"/>
                  </a:lnTo>
                  <a:lnTo>
                    <a:pt x="3834130" y="10477"/>
                  </a:lnTo>
                  <a:lnTo>
                    <a:pt x="3794239" y="10477"/>
                  </a:lnTo>
                  <a:lnTo>
                    <a:pt x="3781183" y="12915"/>
                  </a:lnTo>
                  <a:lnTo>
                    <a:pt x="3770884" y="19672"/>
                  </a:lnTo>
                  <a:lnTo>
                    <a:pt x="3764127" y="29972"/>
                  </a:lnTo>
                  <a:lnTo>
                    <a:pt x="3761702" y="43027"/>
                  </a:lnTo>
                  <a:lnTo>
                    <a:pt x="3761702" y="845934"/>
                  </a:lnTo>
                  <a:lnTo>
                    <a:pt x="3764127" y="858989"/>
                  </a:lnTo>
                  <a:lnTo>
                    <a:pt x="3770884" y="869289"/>
                  </a:lnTo>
                  <a:lnTo>
                    <a:pt x="3781183" y="876033"/>
                  </a:lnTo>
                  <a:lnTo>
                    <a:pt x="3794239" y="878459"/>
                  </a:lnTo>
                  <a:lnTo>
                    <a:pt x="3834130" y="878459"/>
                  </a:lnTo>
                  <a:lnTo>
                    <a:pt x="3847173" y="876033"/>
                  </a:lnTo>
                  <a:lnTo>
                    <a:pt x="3857472" y="869289"/>
                  </a:lnTo>
                  <a:lnTo>
                    <a:pt x="3864229" y="858989"/>
                  </a:lnTo>
                  <a:lnTo>
                    <a:pt x="3866654" y="845934"/>
                  </a:lnTo>
                  <a:lnTo>
                    <a:pt x="3866654" y="350545"/>
                  </a:lnTo>
                  <a:lnTo>
                    <a:pt x="3902722" y="369976"/>
                  </a:lnTo>
                  <a:lnTo>
                    <a:pt x="3940276" y="391096"/>
                  </a:lnTo>
                  <a:lnTo>
                    <a:pt x="3979278" y="413829"/>
                  </a:lnTo>
                  <a:lnTo>
                    <a:pt x="4019727" y="438099"/>
                  </a:lnTo>
                  <a:lnTo>
                    <a:pt x="4061625" y="463804"/>
                  </a:lnTo>
                  <a:lnTo>
                    <a:pt x="4104957" y="490867"/>
                  </a:lnTo>
                  <a:lnTo>
                    <a:pt x="4243451" y="579335"/>
                  </a:lnTo>
                  <a:lnTo>
                    <a:pt x="4257027" y="584771"/>
                  </a:lnTo>
                  <a:lnTo>
                    <a:pt x="4270210" y="584200"/>
                  </a:lnTo>
                  <a:lnTo>
                    <a:pt x="4281817" y="578319"/>
                  </a:lnTo>
                  <a:lnTo>
                    <a:pt x="4290682" y="567791"/>
                  </a:lnTo>
                  <a:lnTo>
                    <a:pt x="4310621" y="531063"/>
                  </a:lnTo>
                  <a:lnTo>
                    <a:pt x="4314393" y="518871"/>
                  </a:lnTo>
                  <a:close/>
                </a:path>
                <a:path w="6921500" h="897889">
                  <a:moveTo>
                    <a:pt x="5149189" y="773518"/>
                  </a:moveTo>
                  <a:lnTo>
                    <a:pt x="5115598" y="744131"/>
                  </a:lnTo>
                  <a:lnTo>
                    <a:pt x="5001120" y="753541"/>
                  </a:lnTo>
                  <a:lnTo>
                    <a:pt x="4893869" y="760603"/>
                  </a:lnTo>
                  <a:lnTo>
                    <a:pt x="4841494" y="763193"/>
                  </a:lnTo>
                  <a:lnTo>
                    <a:pt x="4789195" y="765111"/>
                  </a:lnTo>
                  <a:lnTo>
                    <a:pt x="4748403" y="763790"/>
                  </a:lnTo>
                  <a:lnTo>
                    <a:pt x="4706925" y="755281"/>
                  </a:lnTo>
                  <a:lnTo>
                    <a:pt x="4668012" y="737514"/>
                  </a:lnTo>
                  <a:lnTo>
                    <a:pt x="4634903" y="708444"/>
                  </a:lnTo>
                  <a:lnTo>
                    <a:pt x="4614176" y="672096"/>
                  </a:lnTo>
                  <a:lnTo>
                    <a:pt x="4604474" y="628675"/>
                  </a:lnTo>
                  <a:lnTo>
                    <a:pt x="4602365" y="581317"/>
                  </a:lnTo>
                  <a:lnTo>
                    <a:pt x="4602696" y="558279"/>
                  </a:lnTo>
                  <a:lnTo>
                    <a:pt x="4603420" y="536321"/>
                  </a:lnTo>
                  <a:lnTo>
                    <a:pt x="4605515" y="452348"/>
                  </a:lnTo>
                  <a:lnTo>
                    <a:pt x="4654156" y="437832"/>
                  </a:lnTo>
                  <a:lnTo>
                    <a:pt x="4702530" y="422529"/>
                  </a:lnTo>
                  <a:lnTo>
                    <a:pt x="4750651" y="406273"/>
                  </a:lnTo>
                  <a:lnTo>
                    <a:pt x="4771148" y="398830"/>
                  </a:lnTo>
                  <a:lnTo>
                    <a:pt x="4798542" y="388886"/>
                  </a:lnTo>
                  <a:lnTo>
                    <a:pt x="4846256" y="370217"/>
                  </a:lnTo>
                  <a:lnTo>
                    <a:pt x="4893805" y="350113"/>
                  </a:lnTo>
                  <a:lnTo>
                    <a:pt x="4941227" y="328383"/>
                  </a:lnTo>
                  <a:lnTo>
                    <a:pt x="4988560" y="304876"/>
                  </a:lnTo>
                  <a:lnTo>
                    <a:pt x="5035816" y="279438"/>
                  </a:lnTo>
                  <a:lnTo>
                    <a:pt x="5083060" y="251891"/>
                  </a:lnTo>
                  <a:lnTo>
                    <a:pt x="5098935" y="232740"/>
                  </a:lnTo>
                  <a:lnTo>
                    <a:pt x="5098859" y="221195"/>
                  </a:lnTo>
                  <a:lnTo>
                    <a:pt x="5093563" y="208864"/>
                  </a:lnTo>
                  <a:lnTo>
                    <a:pt x="5072558" y="176326"/>
                  </a:lnTo>
                  <a:lnTo>
                    <a:pt x="5063160" y="165709"/>
                  </a:lnTo>
                  <a:lnTo>
                    <a:pt x="5052492" y="160705"/>
                  </a:lnTo>
                  <a:lnTo>
                    <a:pt x="5040833" y="161417"/>
                  </a:lnTo>
                  <a:lnTo>
                    <a:pt x="5028489" y="167919"/>
                  </a:lnTo>
                  <a:lnTo>
                    <a:pt x="4983683" y="198412"/>
                  </a:lnTo>
                  <a:lnTo>
                    <a:pt x="4939335" y="226999"/>
                  </a:lnTo>
                  <a:lnTo>
                    <a:pt x="4895469" y="253771"/>
                  </a:lnTo>
                  <a:lnTo>
                    <a:pt x="4852111" y="278828"/>
                  </a:lnTo>
                  <a:lnTo>
                    <a:pt x="4809261" y="302272"/>
                  </a:lnTo>
                  <a:lnTo>
                    <a:pt x="4766945" y="324205"/>
                  </a:lnTo>
                  <a:lnTo>
                    <a:pt x="4725187" y="344716"/>
                  </a:lnTo>
                  <a:lnTo>
                    <a:pt x="4684001" y="363931"/>
                  </a:lnTo>
                  <a:lnTo>
                    <a:pt x="4643399" y="381939"/>
                  </a:lnTo>
                  <a:lnTo>
                    <a:pt x="4603420" y="398830"/>
                  </a:lnTo>
                  <a:lnTo>
                    <a:pt x="4609719" y="66116"/>
                  </a:lnTo>
                  <a:lnTo>
                    <a:pt x="4607763" y="52781"/>
                  </a:lnTo>
                  <a:lnTo>
                    <a:pt x="4601972" y="42900"/>
                  </a:lnTo>
                  <a:lnTo>
                    <a:pt x="4592447" y="36753"/>
                  </a:lnTo>
                  <a:lnTo>
                    <a:pt x="4579277" y="34632"/>
                  </a:lnTo>
                  <a:lnTo>
                    <a:pt x="4524705" y="34632"/>
                  </a:lnTo>
                  <a:lnTo>
                    <a:pt x="4511370" y="36601"/>
                  </a:lnTo>
                  <a:lnTo>
                    <a:pt x="4501477" y="42506"/>
                  </a:lnTo>
                  <a:lnTo>
                    <a:pt x="4495330" y="52349"/>
                  </a:lnTo>
                  <a:lnTo>
                    <a:pt x="4493222" y="66116"/>
                  </a:lnTo>
                  <a:lnTo>
                    <a:pt x="4493222" y="536321"/>
                  </a:lnTo>
                  <a:lnTo>
                    <a:pt x="4493958" y="587070"/>
                  </a:lnTo>
                  <a:lnTo>
                    <a:pt x="4496752" y="628281"/>
                  </a:lnTo>
                  <a:lnTo>
                    <a:pt x="4512107" y="695845"/>
                  </a:lnTo>
                  <a:lnTo>
                    <a:pt x="4536046" y="738238"/>
                  </a:lnTo>
                  <a:lnTo>
                    <a:pt x="4571403" y="771283"/>
                  </a:lnTo>
                  <a:lnTo>
                    <a:pt x="4613059" y="795477"/>
                  </a:lnTo>
                  <a:lnTo>
                    <a:pt x="4655896" y="811301"/>
                  </a:lnTo>
                  <a:lnTo>
                    <a:pt x="4707115" y="822083"/>
                  </a:lnTo>
                  <a:lnTo>
                    <a:pt x="4759401" y="827519"/>
                  </a:lnTo>
                  <a:lnTo>
                    <a:pt x="4811788" y="828827"/>
                  </a:lnTo>
                  <a:lnTo>
                    <a:pt x="4863312" y="827214"/>
                  </a:lnTo>
                  <a:lnTo>
                    <a:pt x="4913046" y="823887"/>
                  </a:lnTo>
                  <a:lnTo>
                    <a:pt x="4925238" y="823366"/>
                  </a:lnTo>
                  <a:lnTo>
                    <a:pt x="5026380" y="816813"/>
                  </a:lnTo>
                  <a:lnTo>
                    <a:pt x="5117693" y="809205"/>
                  </a:lnTo>
                  <a:lnTo>
                    <a:pt x="5149189" y="775614"/>
                  </a:lnTo>
                  <a:lnTo>
                    <a:pt x="5149189" y="773518"/>
                  </a:lnTo>
                  <a:close/>
                </a:path>
                <a:path w="6921500" h="897889">
                  <a:moveTo>
                    <a:pt x="5176469" y="26238"/>
                  </a:moveTo>
                  <a:lnTo>
                    <a:pt x="5174551" y="14605"/>
                  </a:lnTo>
                  <a:lnTo>
                    <a:pt x="5168989" y="6426"/>
                  </a:lnTo>
                  <a:lnTo>
                    <a:pt x="5160086" y="1587"/>
                  </a:lnTo>
                  <a:lnTo>
                    <a:pt x="5148135" y="0"/>
                  </a:lnTo>
                  <a:lnTo>
                    <a:pt x="5141836" y="0"/>
                  </a:lnTo>
                  <a:lnTo>
                    <a:pt x="5129593" y="1587"/>
                  </a:lnTo>
                  <a:lnTo>
                    <a:pt x="5121110" y="6426"/>
                  </a:lnTo>
                  <a:lnTo>
                    <a:pt x="5116157" y="14605"/>
                  </a:lnTo>
                  <a:lnTo>
                    <a:pt x="5114556" y="26238"/>
                  </a:lnTo>
                  <a:lnTo>
                    <a:pt x="5114556" y="142735"/>
                  </a:lnTo>
                  <a:lnTo>
                    <a:pt x="5116157" y="154368"/>
                  </a:lnTo>
                  <a:lnTo>
                    <a:pt x="5121110" y="162547"/>
                  </a:lnTo>
                  <a:lnTo>
                    <a:pt x="5129593" y="167386"/>
                  </a:lnTo>
                  <a:lnTo>
                    <a:pt x="5141836" y="168973"/>
                  </a:lnTo>
                  <a:lnTo>
                    <a:pt x="5148135" y="168973"/>
                  </a:lnTo>
                  <a:lnTo>
                    <a:pt x="5160086" y="167386"/>
                  </a:lnTo>
                  <a:lnTo>
                    <a:pt x="5168989" y="162547"/>
                  </a:lnTo>
                  <a:lnTo>
                    <a:pt x="5174551" y="154368"/>
                  </a:lnTo>
                  <a:lnTo>
                    <a:pt x="5176469" y="142735"/>
                  </a:lnTo>
                  <a:lnTo>
                    <a:pt x="5176469" y="26238"/>
                  </a:lnTo>
                  <a:close/>
                </a:path>
                <a:path w="6921500" h="897889">
                  <a:moveTo>
                    <a:pt x="5270932" y="26238"/>
                  </a:moveTo>
                  <a:lnTo>
                    <a:pt x="5269319" y="14605"/>
                  </a:lnTo>
                  <a:lnTo>
                    <a:pt x="5264366" y="6426"/>
                  </a:lnTo>
                  <a:lnTo>
                    <a:pt x="5255869" y="1587"/>
                  </a:lnTo>
                  <a:lnTo>
                    <a:pt x="5243639" y="0"/>
                  </a:lnTo>
                  <a:lnTo>
                    <a:pt x="5237353" y="0"/>
                  </a:lnTo>
                  <a:lnTo>
                    <a:pt x="5225389" y="1587"/>
                  </a:lnTo>
                  <a:lnTo>
                    <a:pt x="5216487" y="6426"/>
                  </a:lnTo>
                  <a:lnTo>
                    <a:pt x="5210924" y="14605"/>
                  </a:lnTo>
                  <a:lnTo>
                    <a:pt x="5209006" y="26238"/>
                  </a:lnTo>
                  <a:lnTo>
                    <a:pt x="5209006" y="142735"/>
                  </a:lnTo>
                  <a:lnTo>
                    <a:pt x="5210924" y="154368"/>
                  </a:lnTo>
                  <a:lnTo>
                    <a:pt x="5216487" y="162547"/>
                  </a:lnTo>
                  <a:lnTo>
                    <a:pt x="5225389" y="167386"/>
                  </a:lnTo>
                  <a:lnTo>
                    <a:pt x="5237353" y="168973"/>
                  </a:lnTo>
                  <a:lnTo>
                    <a:pt x="5243639" y="168973"/>
                  </a:lnTo>
                  <a:lnTo>
                    <a:pt x="5255869" y="167386"/>
                  </a:lnTo>
                  <a:lnTo>
                    <a:pt x="5264366" y="162547"/>
                  </a:lnTo>
                  <a:lnTo>
                    <a:pt x="5269319" y="154368"/>
                  </a:lnTo>
                  <a:lnTo>
                    <a:pt x="5270932" y="142735"/>
                  </a:lnTo>
                  <a:lnTo>
                    <a:pt x="5270932" y="26238"/>
                  </a:lnTo>
                  <a:close/>
                </a:path>
                <a:path w="6921500" h="897889">
                  <a:moveTo>
                    <a:pt x="6093739" y="440804"/>
                  </a:moveTo>
                  <a:lnTo>
                    <a:pt x="6091961" y="428409"/>
                  </a:lnTo>
                  <a:lnTo>
                    <a:pt x="6086653" y="419544"/>
                  </a:lnTo>
                  <a:lnTo>
                    <a:pt x="6077801" y="414235"/>
                  </a:lnTo>
                  <a:lnTo>
                    <a:pt x="6065405" y="412457"/>
                  </a:lnTo>
                  <a:lnTo>
                    <a:pt x="5265636" y="412457"/>
                  </a:lnTo>
                  <a:lnTo>
                    <a:pt x="5253240" y="414235"/>
                  </a:lnTo>
                  <a:lnTo>
                    <a:pt x="5244389" y="419544"/>
                  </a:lnTo>
                  <a:lnTo>
                    <a:pt x="5239080" y="428409"/>
                  </a:lnTo>
                  <a:lnTo>
                    <a:pt x="5237315" y="440804"/>
                  </a:lnTo>
                  <a:lnTo>
                    <a:pt x="5237315" y="453402"/>
                  </a:lnTo>
                  <a:lnTo>
                    <a:pt x="5239080" y="465797"/>
                  </a:lnTo>
                  <a:lnTo>
                    <a:pt x="5244389" y="474662"/>
                  </a:lnTo>
                  <a:lnTo>
                    <a:pt x="5253240" y="479971"/>
                  </a:lnTo>
                  <a:lnTo>
                    <a:pt x="5265636" y="481736"/>
                  </a:lnTo>
                  <a:lnTo>
                    <a:pt x="6065405" y="481736"/>
                  </a:lnTo>
                  <a:lnTo>
                    <a:pt x="6077801" y="479971"/>
                  </a:lnTo>
                  <a:lnTo>
                    <a:pt x="6086653" y="474662"/>
                  </a:lnTo>
                  <a:lnTo>
                    <a:pt x="6091961" y="465797"/>
                  </a:lnTo>
                  <a:lnTo>
                    <a:pt x="6093739" y="453402"/>
                  </a:lnTo>
                  <a:lnTo>
                    <a:pt x="6093739" y="440804"/>
                  </a:lnTo>
                  <a:close/>
                </a:path>
                <a:path w="6921500" h="897889">
                  <a:moveTo>
                    <a:pt x="6921360" y="107708"/>
                  </a:moveTo>
                  <a:lnTo>
                    <a:pt x="6914185" y="93408"/>
                  </a:lnTo>
                  <a:lnTo>
                    <a:pt x="6901091" y="85407"/>
                  </a:lnTo>
                  <a:lnTo>
                    <a:pt x="6885051" y="82918"/>
                  </a:lnTo>
                  <a:lnTo>
                    <a:pt x="6209144" y="82918"/>
                  </a:lnTo>
                  <a:lnTo>
                    <a:pt x="6195542" y="84836"/>
                  </a:lnTo>
                  <a:lnTo>
                    <a:pt x="6186055" y="90398"/>
                  </a:lnTo>
                  <a:lnTo>
                    <a:pt x="6180506" y="99301"/>
                  </a:lnTo>
                  <a:lnTo>
                    <a:pt x="6178702" y="111252"/>
                  </a:lnTo>
                  <a:lnTo>
                    <a:pt x="6181268" y="123647"/>
                  </a:lnTo>
                  <a:lnTo>
                    <a:pt x="6187364" y="132499"/>
                  </a:lnTo>
                  <a:lnTo>
                    <a:pt x="6197016" y="137820"/>
                  </a:lnTo>
                  <a:lnTo>
                    <a:pt x="6210198" y="139585"/>
                  </a:lnTo>
                  <a:lnTo>
                    <a:pt x="6782194" y="139585"/>
                  </a:lnTo>
                  <a:lnTo>
                    <a:pt x="6765976" y="190474"/>
                  </a:lnTo>
                  <a:lnTo>
                    <a:pt x="6748754" y="239814"/>
                  </a:lnTo>
                  <a:lnTo>
                    <a:pt x="6730416" y="287604"/>
                  </a:lnTo>
                  <a:lnTo>
                    <a:pt x="6710896" y="333870"/>
                  </a:lnTo>
                  <a:lnTo>
                    <a:pt x="6690068" y="378612"/>
                  </a:lnTo>
                  <a:lnTo>
                    <a:pt x="6667843" y="421855"/>
                  </a:lnTo>
                  <a:lnTo>
                    <a:pt x="6644145" y="463600"/>
                  </a:lnTo>
                  <a:lnTo>
                    <a:pt x="6618872" y="503872"/>
                  </a:lnTo>
                  <a:lnTo>
                    <a:pt x="6591922" y="542671"/>
                  </a:lnTo>
                  <a:lnTo>
                    <a:pt x="6563195" y="580021"/>
                  </a:lnTo>
                  <a:lnTo>
                    <a:pt x="6532613" y="615937"/>
                  </a:lnTo>
                  <a:lnTo>
                    <a:pt x="6500063" y="650417"/>
                  </a:lnTo>
                  <a:lnTo>
                    <a:pt x="6465468" y="683488"/>
                  </a:lnTo>
                  <a:lnTo>
                    <a:pt x="6428727" y="715149"/>
                  </a:lnTo>
                  <a:lnTo>
                    <a:pt x="6389738" y="745413"/>
                  </a:lnTo>
                  <a:lnTo>
                    <a:pt x="6348412" y="774319"/>
                  </a:lnTo>
                  <a:lnTo>
                    <a:pt x="6304648" y="801852"/>
                  </a:lnTo>
                  <a:lnTo>
                    <a:pt x="6293637" y="810158"/>
                  </a:lnTo>
                  <a:lnTo>
                    <a:pt x="6287338" y="819429"/>
                  </a:lnTo>
                  <a:lnTo>
                    <a:pt x="6285763" y="829894"/>
                  </a:lnTo>
                  <a:lnTo>
                    <a:pt x="6288913" y="841730"/>
                  </a:lnTo>
                  <a:lnTo>
                    <a:pt x="6295148" y="851509"/>
                  </a:lnTo>
                  <a:lnTo>
                    <a:pt x="6304127" y="856957"/>
                  </a:lnTo>
                  <a:lnTo>
                    <a:pt x="6315481" y="857681"/>
                  </a:lnTo>
                  <a:lnTo>
                    <a:pt x="6328791" y="853274"/>
                  </a:lnTo>
                  <a:lnTo>
                    <a:pt x="6375222" y="829081"/>
                  </a:lnTo>
                  <a:lnTo>
                    <a:pt x="6419723" y="803719"/>
                  </a:lnTo>
                  <a:lnTo>
                    <a:pt x="6462344" y="777189"/>
                  </a:lnTo>
                  <a:lnTo>
                    <a:pt x="6503098" y="749439"/>
                  </a:lnTo>
                  <a:lnTo>
                    <a:pt x="6541998" y="720496"/>
                  </a:lnTo>
                  <a:lnTo>
                    <a:pt x="6579082" y="690308"/>
                  </a:lnTo>
                  <a:lnTo>
                    <a:pt x="6614376" y="658876"/>
                  </a:lnTo>
                  <a:lnTo>
                    <a:pt x="6647878" y="626173"/>
                  </a:lnTo>
                  <a:lnTo>
                    <a:pt x="6679628" y="592188"/>
                  </a:lnTo>
                  <a:lnTo>
                    <a:pt x="6709651" y="556907"/>
                  </a:lnTo>
                  <a:lnTo>
                    <a:pt x="6737972" y="520319"/>
                  </a:lnTo>
                  <a:lnTo>
                    <a:pt x="6764591" y="482396"/>
                  </a:lnTo>
                  <a:lnTo>
                    <a:pt x="6789560" y="443115"/>
                  </a:lnTo>
                  <a:lnTo>
                    <a:pt x="6812889" y="402488"/>
                  </a:lnTo>
                  <a:lnTo>
                    <a:pt x="6834594" y="360464"/>
                  </a:lnTo>
                  <a:lnTo>
                    <a:pt x="6854711" y="317055"/>
                  </a:lnTo>
                  <a:lnTo>
                    <a:pt x="6873253" y="272224"/>
                  </a:lnTo>
                  <a:lnTo>
                    <a:pt x="6890258" y="225971"/>
                  </a:lnTo>
                  <a:lnTo>
                    <a:pt x="6905726" y="178257"/>
                  </a:lnTo>
                  <a:lnTo>
                    <a:pt x="6919684" y="129095"/>
                  </a:lnTo>
                  <a:lnTo>
                    <a:pt x="6921360" y="10770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3017995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4560" y="14385810"/>
              <a:ext cx="1882327" cy="4240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228" y="3549015"/>
              <a:ext cx="2264797" cy="3006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6320" y="11485147"/>
              <a:ext cx="1550902" cy="3052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18865" y="11489403"/>
              <a:ext cx="895127" cy="2997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74313" y="11480876"/>
              <a:ext cx="509270" cy="299085"/>
            </a:xfrm>
            <a:custGeom>
              <a:avLst/>
              <a:gdLst/>
              <a:ahLst/>
              <a:cxnLst/>
              <a:rect l="l" t="t" r="r" b="b"/>
              <a:pathLst>
                <a:path w="509270" h="299084">
                  <a:moveTo>
                    <a:pt x="211162" y="253466"/>
                  </a:moveTo>
                  <a:lnTo>
                    <a:pt x="206248" y="247230"/>
                  </a:lnTo>
                  <a:lnTo>
                    <a:pt x="198043" y="247230"/>
                  </a:lnTo>
                  <a:lnTo>
                    <a:pt x="196735" y="247561"/>
                  </a:lnTo>
                  <a:lnTo>
                    <a:pt x="195097" y="247891"/>
                  </a:lnTo>
                  <a:lnTo>
                    <a:pt x="170649" y="254444"/>
                  </a:lnTo>
                  <a:lnTo>
                    <a:pt x="144106" y="258927"/>
                  </a:lnTo>
                  <a:lnTo>
                    <a:pt x="114122" y="261493"/>
                  </a:lnTo>
                  <a:lnTo>
                    <a:pt x="79349" y="262318"/>
                  </a:lnTo>
                  <a:lnTo>
                    <a:pt x="52108" y="260667"/>
                  </a:lnTo>
                  <a:lnTo>
                    <a:pt x="35001" y="255524"/>
                  </a:lnTo>
                  <a:lnTo>
                    <a:pt x="26136" y="246557"/>
                  </a:lnTo>
                  <a:lnTo>
                    <a:pt x="23609" y="233464"/>
                  </a:lnTo>
                  <a:lnTo>
                    <a:pt x="23609" y="161328"/>
                  </a:lnTo>
                  <a:lnTo>
                    <a:pt x="64338" y="151866"/>
                  </a:lnTo>
                  <a:lnTo>
                    <a:pt x="101041" y="140017"/>
                  </a:lnTo>
                  <a:lnTo>
                    <a:pt x="142709" y="122834"/>
                  </a:lnTo>
                  <a:lnTo>
                    <a:pt x="177723" y="103949"/>
                  </a:lnTo>
                  <a:lnTo>
                    <a:pt x="185254" y="95745"/>
                  </a:lnTo>
                  <a:lnTo>
                    <a:pt x="185254" y="84594"/>
                  </a:lnTo>
                  <a:lnTo>
                    <a:pt x="179679" y="79349"/>
                  </a:lnTo>
                  <a:lnTo>
                    <a:pt x="170510" y="79349"/>
                  </a:lnTo>
                  <a:lnTo>
                    <a:pt x="167551" y="80340"/>
                  </a:lnTo>
                  <a:lnTo>
                    <a:pt x="165265" y="81978"/>
                  </a:lnTo>
                  <a:lnTo>
                    <a:pt x="133908" y="101104"/>
                  </a:lnTo>
                  <a:lnTo>
                    <a:pt x="98856" y="117398"/>
                  </a:lnTo>
                  <a:lnTo>
                    <a:pt x="61607" y="130492"/>
                  </a:lnTo>
                  <a:lnTo>
                    <a:pt x="23609" y="140017"/>
                  </a:lnTo>
                  <a:lnTo>
                    <a:pt x="23609" y="35090"/>
                  </a:lnTo>
                  <a:lnTo>
                    <a:pt x="17703" y="31483"/>
                  </a:lnTo>
                  <a:lnTo>
                    <a:pt x="5905" y="31483"/>
                  </a:lnTo>
                  <a:lnTo>
                    <a:pt x="0" y="35090"/>
                  </a:lnTo>
                  <a:lnTo>
                    <a:pt x="0" y="238391"/>
                  </a:lnTo>
                  <a:lnTo>
                    <a:pt x="4038" y="258749"/>
                  </a:lnTo>
                  <a:lnTo>
                    <a:pt x="17297" y="273177"/>
                  </a:lnTo>
                  <a:lnTo>
                    <a:pt x="41503" y="281774"/>
                  </a:lnTo>
                  <a:lnTo>
                    <a:pt x="78371" y="284607"/>
                  </a:lnTo>
                  <a:lnTo>
                    <a:pt x="116205" y="283946"/>
                  </a:lnTo>
                  <a:lnTo>
                    <a:pt x="176022" y="277837"/>
                  </a:lnTo>
                  <a:lnTo>
                    <a:pt x="211162" y="264287"/>
                  </a:lnTo>
                  <a:lnTo>
                    <a:pt x="211162" y="262318"/>
                  </a:lnTo>
                  <a:lnTo>
                    <a:pt x="211162" y="253466"/>
                  </a:lnTo>
                  <a:close/>
                </a:path>
                <a:path w="509270" h="299084">
                  <a:moveTo>
                    <a:pt x="219354" y="65582"/>
                  </a:moveTo>
                  <a:lnTo>
                    <a:pt x="198031" y="31229"/>
                  </a:lnTo>
                  <a:lnTo>
                    <a:pt x="185915" y="19685"/>
                  </a:lnTo>
                  <a:lnTo>
                    <a:pt x="178371" y="19685"/>
                  </a:lnTo>
                  <a:lnTo>
                    <a:pt x="173786" y="23622"/>
                  </a:lnTo>
                  <a:lnTo>
                    <a:pt x="173786" y="30175"/>
                  </a:lnTo>
                  <a:lnTo>
                    <a:pt x="174434" y="31813"/>
                  </a:lnTo>
                  <a:lnTo>
                    <a:pt x="176085" y="33769"/>
                  </a:lnTo>
                  <a:lnTo>
                    <a:pt x="182829" y="42202"/>
                  </a:lnTo>
                  <a:lnTo>
                    <a:pt x="189522" y="51739"/>
                  </a:lnTo>
                  <a:lnTo>
                    <a:pt x="195732" y="61658"/>
                  </a:lnTo>
                  <a:lnTo>
                    <a:pt x="201002" y="71158"/>
                  </a:lnTo>
                  <a:lnTo>
                    <a:pt x="203288" y="75425"/>
                  </a:lnTo>
                  <a:lnTo>
                    <a:pt x="205917" y="77063"/>
                  </a:lnTo>
                  <a:lnTo>
                    <a:pt x="214439" y="77063"/>
                  </a:lnTo>
                  <a:lnTo>
                    <a:pt x="219354" y="72809"/>
                  </a:lnTo>
                  <a:lnTo>
                    <a:pt x="219354" y="65582"/>
                  </a:lnTo>
                  <a:close/>
                </a:path>
                <a:path w="509270" h="299084">
                  <a:moveTo>
                    <a:pt x="254774" y="44919"/>
                  </a:moveTo>
                  <a:lnTo>
                    <a:pt x="233540" y="12128"/>
                  </a:lnTo>
                  <a:lnTo>
                    <a:pt x="221653" y="0"/>
                  </a:lnTo>
                  <a:lnTo>
                    <a:pt x="213779" y="0"/>
                  </a:lnTo>
                  <a:lnTo>
                    <a:pt x="209194" y="3949"/>
                  </a:lnTo>
                  <a:lnTo>
                    <a:pt x="209194" y="9855"/>
                  </a:lnTo>
                  <a:lnTo>
                    <a:pt x="209854" y="11811"/>
                  </a:lnTo>
                  <a:lnTo>
                    <a:pt x="211493" y="13779"/>
                  </a:lnTo>
                  <a:lnTo>
                    <a:pt x="218274" y="22110"/>
                  </a:lnTo>
                  <a:lnTo>
                    <a:pt x="224929" y="31242"/>
                  </a:lnTo>
                  <a:lnTo>
                    <a:pt x="231406" y="41084"/>
                  </a:lnTo>
                  <a:lnTo>
                    <a:pt x="237718" y="51739"/>
                  </a:lnTo>
                  <a:lnTo>
                    <a:pt x="239687" y="55092"/>
                  </a:lnTo>
                  <a:lnTo>
                    <a:pt x="242316" y="56413"/>
                  </a:lnTo>
                  <a:lnTo>
                    <a:pt x="251167" y="56413"/>
                  </a:lnTo>
                  <a:lnTo>
                    <a:pt x="254774" y="52793"/>
                  </a:lnTo>
                  <a:lnTo>
                    <a:pt x="254774" y="44919"/>
                  </a:lnTo>
                  <a:close/>
                </a:path>
                <a:path w="509270" h="299084">
                  <a:moveTo>
                    <a:pt x="508889" y="90843"/>
                  </a:moveTo>
                  <a:lnTo>
                    <a:pt x="506882" y="80467"/>
                  </a:lnTo>
                  <a:lnTo>
                    <a:pt x="500976" y="72021"/>
                  </a:lnTo>
                  <a:lnTo>
                    <a:pt x="491324" y="66357"/>
                  </a:lnTo>
                  <a:lnTo>
                    <a:pt x="478066" y="64274"/>
                  </a:lnTo>
                  <a:lnTo>
                    <a:pt x="380352" y="64274"/>
                  </a:lnTo>
                  <a:lnTo>
                    <a:pt x="384175" y="57226"/>
                  </a:lnTo>
                  <a:lnTo>
                    <a:pt x="391464" y="42887"/>
                  </a:lnTo>
                  <a:lnTo>
                    <a:pt x="396748" y="31165"/>
                  </a:lnTo>
                  <a:lnTo>
                    <a:pt x="397078" y="29184"/>
                  </a:lnTo>
                  <a:lnTo>
                    <a:pt x="397078" y="20015"/>
                  </a:lnTo>
                  <a:lnTo>
                    <a:pt x="390194" y="15417"/>
                  </a:lnTo>
                  <a:lnTo>
                    <a:pt x="379044" y="15417"/>
                  </a:lnTo>
                  <a:lnTo>
                    <a:pt x="374446" y="18046"/>
                  </a:lnTo>
                  <a:lnTo>
                    <a:pt x="372491" y="23279"/>
                  </a:lnTo>
                  <a:lnTo>
                    <a:pt x="358254" y="54038"/>
                  </a:lnTo>
                  <a:lnTo>
                    <a:pt x="338797" y="83908"/>
                  </a:lnTo>
                  <a:lnTo>
                    <a:pt x="315036" y="111506"/>
                  </a:lnTo>
                  <a:lnTo>
                    <a:pt x="287883" y="135432"/>
                  </a:lnTo>
                  <a:lnTo>
                    <a:pt x="283959" y="138379"/>
                  </a:lnTo>
                  <a:lnTo>
                    <a:pt x="282638" y="141655"/>
                  </a:lnTo>
                  <a:lnTo>
                    <a:pt x="282638" y="151168"/>
                  </a:lnTo>
                  <a:lnTo>
                    <a:pt x="286905" y="156083"/>
                  </a:lnTo>
                  <a:lnTo>
                    <a:pt x="295757" y="156083"/>
                  </a:lnTo>
                  <a:lnTo>
                    <a:pt x="297726" y="155435"/>
                  </a:lnTo>
                  <a:lnTo>
                    <a:pt x="333578" y="124942"/>
                  </a:lnTo>
                  <a:lnTo>
                    <a:pt x="365594" y="86233"/>
                  </a:lnTo>
                  <a:lnTo>
                    <a:pt x="480695" y="86233"/>
                  </a:lnTo>
                  <a:lnTo>
                    <a:pt x="483641" y="88214"/>
                  </a:lnTo>
                  <a:lnTo>
                    <a:pt x="483641" y="94119"/>
                  </a:lnTo>
                  <a:lnTo>
                    <a:pt x="465239" y="143878"/>
                  </a:lnTo>
                  <a:lnTo>
                    <a:pt x="439369" y="184277"/>
                  </a:lnTo>
                  <a:lnTo>
                    <a:pt x="420827" y="167779"/>
                  </a:lnTo>
                  <a:lnTo>
                    <a:pt x="401904" y="152641"/>
                  </a:lnTo>
                  <a:lnTo>
                    <a:pt x="384594" y="140195"/>
                  </a:lnTo>
                  <a:lnTo>
                    <a:pt x="370840" y="131813"/>
                  </a:lnTo>
                  <a:lnTo>
                    <a:pt x="368223" y="130517"/>
                  </a:lnTo>
                  <a:lnTo>
                    <a:pt x="365925" y="129857"/>
                  </a:lnTo>
                  <a:lnTo>
                    <a:pt x="357403" y="129857"/>
                  </a:lnTo>
                  <a:lnTo>
                    <a:pt x="353136" y="135102"/>
                  </a:lnTo>
                  <a:lnTo>
                    <a:pt x="353136" y="144602"/>
                  </a:lnTo>
                  <a:lnTo>
                    <a:pt x="354774" y="147891"/>
                  </a:lnTo>
                  <a:lnTo>
                    <a:pt x="358711" y="150190"/>
                  </a:lnTo>
                  <a:lnTo>
                    <a:pt x="373100" y="159448"/>
                  </a:lnTo>
                  <a:lnTo>
                    <a:pt x="389204" y="171335"/>
                  </a:lnTo>
                  <a:lnTo>
                    <a:pt x="406298" y="185686"/>
                  </a:lnTo>
                  <a:lnTo>
                    <a:pt x="423633" y="202311"/>
                  </a:lnTo>
                  <a:lnTo>
                    <a:pt x="397433" y="226377"/>
                  </a:lnTo>
                  <a:lnTo>
                    <a:pt x="369417" y="246494"/>
                  </a:lnTo>
                  <a:lnTo>
                    <a:pt x="340220" y="262813"/>
                  </a:lnTo>
                  <a:lnTo>
                    <a:pt x="310515" y="275437"/>
                  </a:lnTo>
                  <a:lnTo>
                    <a:pt x="304609" y="277406"/>
                  </a:lnTo>
                  <a:lnTo>
                    <a:pt x="302323" y="282003"/>
                  </a:lnTo>
                  <a:lnTo>
                    <a:pt x="302323" y="293141"/>
                  </a:lnTo>
                  <a:lnTo>
                    <a:pt x="307238" y="298716"/>
                  </a:lnTo>
                  <a:lnTo>
                    <a:pt x="315429" y="298716"/>
                  </a:lnTo>
                  <a:lnTo>
                    <a:pt x="316738" y="298399"/>
                  </a:lnTo>
                  <a:lnTo>
                    <a:pt x="364375" y="277050"/>
                  </a:lnTo>
                  <a:lnTo>
                    <a:pt x="403352" y="252031"/>
                  </a:lnTo>
                  <a:lnTo>
                    <a:pt x="437972" y="221869"/>
                  </a:lnTo>
                  <a:lnTo>
                    <a:pt x="467296" y="187032"/>
                  </a:lnTo>
                  <a:lnTo>
                    <a:pt x="490372" y="148005"/>
                  </a:lnTo>
                  <a:lnTo>
                    <a:pt x="506260" y="105270"/>
                  </a:lnTo>
                  <a:lnTo>
                    <a:pt x="508889" y="93129"/>
                  </a:lnTo>
                  <a:lnTo>
                    <a:pt x="508889" y="90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9097" y="11516619"/>
              <a:ext cx="207225" cy="2534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7804" y="11532356"/>
              <a:ext cx="238379" cy="2324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7494" y="11549735"/>
              <a:ext cx="182968" cy="1829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43576" y="11477282"/>
              <a:ext cx="1597025" cy="318135"/>
            </a:xfrm>
            <a:custGeom>
              <a:avLst/>
              <a:gdLst/>
              <a:ahLst/>
              <a:cxnLst/>
              <a:rect l="l" t="t" r="r" b="b"/>
              <a:pathLst>
                <a:path w="1597025" h="318134">
                  <a:moveTo>
                    <a:pt x="167551" y="77698"/>
                  </a:moveTo>
                  <a:lnTo>
                    <a:pt x="163944" y="72783"/>
                  </a:lnTo>
                  <a:lnTo>
                    <a:pt x="156400" y="72783"/>
                  </a:lnTo>
                  <a:lnTo>
                    <a:pt x="154432" y="73113"/>
                  </a:lnTo>
                  <a:lnTo>
                    <a:pt x="141732" y="75501"/>
                  </a:lnTo>
                  <a:lnTo>
                    <a:pt x="127838" y="77711"/>
                  </a:lnTo>
                  <a:lnTo>
                    <a:pt x="112890" y="79667"/>
                  </a:lnTo>
                  <a:lnTo>
                    <a:pt x="97053" y="81305"/>
                  </a:lnTo>
                  <a:lnTo>
                    <a:pt x="98958" y="68046"/>
                  </a:lnTo>
                  <a:lnTo>
                    <a:pt x="100761" y="54622"/>
                  </a:lnTo>
                  <a:lnTo>
                    <a:pt x="102400" y="41617"/>
                  </a:lnTo>
                  <a:lnTo>
                    <a:pt x="103936" y="28524"/>
                  </a:lnTo>
                  <a:lnTo>
                    <a:pt x="103936" y="19989"/>
                  </a:lnTo>
                  <a:lnTo>
                    <a:pt x="98031" y="16052"/>
                  </a:lnTo>
                  <a:lnTo>
                    <a:pt x="86563" y="16052"/>
                  </a:lnTo>
                  <a:lnTo>
                    <a:pt x="80987" y="19011"/>
                  </a:lnTo>
                  <a:lnTo>
                    <a:pt x="80327" y="25895"/>
                  </a:lnTo>
                  <a:lnTo>
                    <a:pt x="78790" y="40335"/>
                  </a:lnTo>
                  <a:lnTo>
                    <a:pt x="73113" y="82626"/>
                  </a:lnTo>
                  <a:lnTo>
                    <a:pt x="24384" y="85661"/>
                  </a:lnTo>
                  <a:lnTo>
                    <a:pt x="9512" y="85890"/>
                  </a:lnTo>
                  <a:lnTo>
                    <a:pt x="3276" y="85890"/>
                  </a:lnTo>
                  <a:lnTo>
                    <a:pt x="0" y="90817"/>
                  </a:lnTo>
                  <a:lnTo>
                    <a:pt x="0" y="101307"/>
                  </a:lnTo>
                  <a:lnTo>
                    <a:pt x="3937" y="106883"/>
                  </a:lnTo>
                  <a:lnTo>
                    <a:pt x="10490" y="106883"/>
                  </a:lnTo>
                  <a:lnTo>
                    <a:pt x="25006" y="106718"/>
                  </a:lnTo>
                  <a:lnTo>
                    <a:pt x="39585" y="106235"/>
                  </a:lnTo>
                  <a:lnTo>
                    <a:pt x="54292" y="105511"/>
                  </a:lnTo>
                  <a:lnTo>
                    <a:pt x="69176" y="104584"/>
                  </a:lnTo>
                  <a:lnTo>
                    <a:pt x="58267" y="151091"/>
                  </a:lnTo>
                  <a:lnTo>
                    <a:pt x="44831" y="195465"/>
                  </a:lnTo>
                  <a:lnTo>
                    <a:pt x="29057" y="237439"/>
                  </a:lnTo>
                  <a:lnTo>
                    <a:pt x="11137" y="276733"/>
                  </a:lnTo>
                  <a:lnTo>
                    <a:pt x="10490" y="278688"/>
                  </a:lnTo>
                  <a:lnTo>
                    <a:pt x="10160" y="280339"/>
                  </a:lnTo>
                  <a:lnTo>
                    <a:pt x="10160" y="288201"/>
                  </a:lnTo>
                  <a:lnTo>
                    <a:pt x="15735" y="292468"/>
                  </a:lnTo>
                  <a:lnTo>
                    <a:pt x="26555" y="292468"/>
                  </a:lnTo>
                  <a:lnTo>
                    <a:pt x="51473" y="244551"/>
                  </a:lnTo>
                  <a:lnTo>
                    <a:pt x="67665" y="199936"/>
                  </a:lnTo>
                  <a:lnTo>
                    <a:pt x="81343" y="152476"/>
                  </a:lnTo>
                  <a:lnTo>
                    <a:pt x="92036" y="104584"/>
                  </a:lnTo>
                  <a:lnTo>
                    <a:pt x="92468" y="102628"/>
                  </a:lnTo>
                  <a:lnTo>
                    <a:pt x="110566" y="100723"/>
                  </a:lnTo>
                  <a:lnTo>
                    <a:pt x="159346" y="92773"/>
                  </a:lnTo>
                  <a:lnTo>
                    <a:pt x="167551" y="87210"/>
                  </a:lnTo>
                  <a:lnTo>
                    <a:pt x="167551" y="81305"/>
                  </a:lnTo>
                  <a:lnTo>
                    <a:pt x="167551" y="77698"/>
                  </a:lnTo>
                  <a:close/>
                </a:path>
                <a:path w="1597025" h="318134">
                  <a:moveTo>
                    <a:pt x="263283" y="130822"/>
                  </a:moveTo>
                  <a:lnTo>
                    <a:pt x="215747" y="121958"/>
                  </a:lnTo>
                  <a:lnTo>
                    <a:pt x="198386" y="122770"/>
                  </a:lnTo>
                  <a:lnTo>
                    <a:pt x="146558" y="131800"/>
                  </a:lnTo>
                  <a:lnTo>
                    <a:pt x="137706" y="138696"/>
                  </a:lnTo>
                  <a:lnTo>
                    <a:pt x="137706" y="148526"/>
                  </a:lnTo>
                  <a:lnTo>
                    <a:pt x="141312" y="153441"/>
                  </a:lnTo>
                  <a:lnTo>
                    <a:pt x="148856" y="153441"/>
                  </a:lnTo>
                  <a:lnTo>
                    <a:pt x="152133" y="152781"/>
                  </a:lnTo>
                  <a:lnTo>
                    <a:pt x="167678" y="149199"/>
                  </a:lnTo>
                  <a:lnTo>
                    <a:pt x="184721" y="146405"/>
                  </a:lnTo>
                  <a:lnTo>
                    <a:pt x="201701" y="144589"/>
                  </a:lnTo>
                  <a:lnTo>
                    <a:pt x="217055" y="143941"/>
                  </a:lnTo>
                  <a:lnTo>
                    <a:pt x="225513" y="144068"/>
                  </a:lnTo>
                  <a:lnTo>
                    <a:pt x="234276" y="144437"/>
                  </a:lnTo>
                  <a:lnTo>
                    <a:pt x="243522" y="145046"/>
                  </a:lnTo>
                  <a:lnTo>
                    <a:pt x="253453" y="145897"/>
                  </a:lnTo>
                  <a:lnTo>
                    <a:pt x="259689" y="145897"/>
                  </a:lnTo>
                  <a:lnTo>
                    <a:pt x="261124" y="143941"/>
                  </a:lnTo>
                  <a:lnTo>
                    <a:pt x="263283" y="140982"/>
                  </a:lnTo>
                  <a:lnTo>
                    <a:pt x="263283" y="130822"/>
                  </a:lnTo>
                  <a:close/>
                </a:path>
                <a:path w="1597025" h="318134">
                  <a:moveTo>
                    <a:pt x="274764" y="269519"/>
                  </a:moveTo>
                  <a:lnTo>
                    <a:pt x="270840" y="263944"/>
                  </a:lnTo>
                  <a:lnTo>
                    <a:pt x="263283" y="263944"/>
                  </a:lnTo>
                  <a:lnTo>
                    <a:pt x="261975" y="264261"/>
                  </a:lnTo>
                  <a:lnTo>
                    <a:pt x="260997" y="264604"/>
                  </a:lnTo>
                  <a:lnTo>
                    <a:pt x="247523" y="268185"/>
                  </a:lnTo>
                  <a:lnTo>
                    <a:pt x="233870" y="270624"/>
                  </a:lnTo>
                  <a:lnTo>
                    <a:pt x="219595" y="272021"/>
                  </a:lnTo>
                  <a:lnTo>
                    <a:pt x="204266" y="272465"/>
                  </a:lnTo>
                  <a:lnTo>
                    <a:pt x="177901" y="270675"/>
                  </a:lnTo>
                  <a:lnTo>
                    <a:pt x="159105" y="264769"/>
                  </a:lnTo>
                  <a:lnTo>
                    <a:pt x="146824" y="253936"/>
                  </a:lnTo>
                  <a:lnTo>
                    <a:pt x="140004" y="237375"/>
                  </a:lnTo>
                  <a:lnTo>
                    <a:pt x="138696" y="231152"/>
                  </a:lnTo>
                  <a:lnTo>
                    <a:pt x="134112" y="228536"/>
                  </a:lnTo>
                  <a:lnTo>
                    <a:pt x="122961" y="228536"/>
                  </a:lnTo>
                  <a:lnTo>
                    <a:pt x="117716" y="232473"/>
                  </a:lnTo>
                  <a:lnTo>
                    <a:pt x="117716" y="239674"/>
                  </a:lnTo>
                  <a:lnTo>
                    <a:pt x="118033" y="241642"/>
                  </a:lnTo>
                  <a:lnTo>
                    <a:pt x="144640" y="282143"/>
                  </a:lnTo>
                  <a:lnTo>
                    <a:pt x="204597" y="295084"/>
                  </a:lnTo>
                  <a:lnTo>
                    <a:pt x="221094" y="294703"/>
                  </a:lnTo>
                  <a:lnTo>
                    <a:pt x="266242" y="287540"/>
                  </a:lnTo>
                  <a:lnTo>
                    <a:pt x="274764" y="280657"/>
                  </a:lnTo>
                  <a:lnTo>
                    <a:pt x="274764" y="272465"/>
                  </a:lnTo>
                  <a:lnTo>
                    <a:pt x="274764" y="269519"/>
                  </a:lnTo>
                  <a:close/>
                </a:path>
                <a:path w="1597025" h="318134">
                  <a:moveTo>
                    <a:pt x="587565" y="210832"/>
                  </a:moveTo>
                  <a:lnTo>
                    <a:pt x="581329" y="206235"/>
                  </a:lnTo>
                  <a:lnTo>
                    <a:pt x="571182" y="206235"/>
                  </a:lnTo>
                  <a:lnTo>
                    <a:pt x="567893" y="208203"/>
                  </a:lnTo>
                  <a:lnTo>
                    <a:pt x="565924" y="213118"/>
                  </a:lnTo>
                  <a:lnTo>
                    <a:pt x="554101" y="238442"/>
                  </a:lnTo>
                  <a:lnTo>
                    <a:pt x="539623" y="256120"/>
                  </a:lnTo>
                  <a:lnTo>
                    <a:pt x="523786" y="266471"/>
                  </a:lnTo>
                  <a:lnTo>
                    <a:pt x="507885" y="269849"/>
                  </a:lnTo>
                  <a:lnTo>
                    <a:pt x="495439" y="267830"/>
                  </a:lnTo>
                  <a:lnTo>
                    <a:pt x="487235" y="260350"/>
                  </a:lnTo>
                  <a:lnTo>
                    <a:pt x="482714" y="245237"/>
                  </a:lnTo>
                  <a:lnTo>
                    <a:pt x="481330" y="220345"/>
                  </a:lnTo>
                  <a:lnTo>
                    <a:pt x="481330" y="204597"/>
                  </a:lnTo>
                  <a:lnTo>
                    <a:pt x="477926" y="176352"/>
                  </a:lnTo>
                  <a:lnTo>
                    <a:pt x="468337" y="157353"/>
                  </a:lnTo>
                  <a:lnTo>
                    <a:pt x="453529" y="146646"/>
                  </a:lnTo>
                  <a:lnTo>
                    <a:pt x="434441" y="143281"/>
                  </a:lnTo>
                  <a:lnTo>
                    <a:pt x="419049" y="145288"/>
                  </a:lnTo>
                  <a:lnTo>
                    <a:pt x="404241" y="151396"/>
                  </a:lnTo>
                  <a:lnTo>
                    <a:pt x="389864" y="161823"/>
                  </a:lnTo>
                  <a:lnTo>
                    <a:pt x="375754" y="176720"/>
                  </a:lnTo>
                  <a:lnTo>
                    <a:pt x="374434" y="176072"/>
                  </a:lnTo>
                  <a:lnTo>
                    <a:pt x="402767" y="111607"/>
                  </a:lnTo>
                  <a:lnTo>
                    <a:pt x="418757" y="76796"/>
                  </a:lnTo>
                  <a:lnTo>
                    <a:pt x="435762" y="40982"/>
                  </a:lnTo>
                  <a:lnTo>
                    <a:pt x="437070" y="38684"/>
                  </a:lnTo>
                  <a:lnTo>
                    <a:pt x="437400" y="36385"/>
                  </a:lnTo>
                  <a:lnTo>
                    <a:pt x="437400" y="28841"/>
                  </a:lnTo>
                  <a:lnTo>
                    <a:pt x="431165" y="24257"/>
                  </a:lnTo>
                  <a:lnTo>
                    <a:pt x="421005" y="24257"/>
                  </a:lnTo>
                  <a:lnTo>
                    <a:pt x="416737" y="25895"/>
                  </a:lnTo>
                  <a:lnTo>
                    <a:pt x="392709" y="80530"/>
                  </a:lnTo>
                  <a:lnTo>
                    <a:pt x="371919" y="129489"/>
                  </a:lnTo>
                  <a:lnTo>
                    <a:pt x="352005" y="177990"/>
                  </a:lnTo>
                  <a:lnTo>
                    <a:pt x="332867" y="226326"/>
                  </a:lnTo>
                  <a:lnTo>
                    <a:pt x="313778" y="276402"/>
                  </a:lnTo>
                  <a:lnTo>
                    <a:pt x="313461" y="278053"/>
                  </a:lnTo>
                  <a:lnTo>
                    <a:pt x="313461" y="286893"/>
                  </a:lnTo>
                  <a:lnTo>
                    <a:pt x="319684" y="291490"/>
                  </a:lnTo>
                  <a:lnTo>
                    <a:pt x="329857" y="291490"/>
                  </a:lnTo>
                  <a:lnTo>
                    <a:pt x="334441" y="288544"/>
                  </a:lnTo>
                  <a:lnTo>
                    <a:pt x="336740" y="282638"/>
                  </a:lnTo>
                  <a:lnTo>
                    <a:pt x="347560" y="256933"/>
                  </a:lnTo>
                  <a:lnTo>
                    <a:pt x="368096" y="215455"/>
                  </a:lnTo>
                  <a:lnTo>
                    <a:pt x="402145" y="174688"/>
                  </a:lnTo>
                  <a:lnTo>
                    <a:pt x="431165" y="163614"/>
                  </a:lnTo>
                  <a:lnTo>
                    <a:pt x="443445" y="165874"/>
                  </a:lnTo>
                  <a:lnTo>
                    <a:pt x="451904" y="173532"/>
                  </a:lnTo>
                  <a:lnTo>
                    <a:pt x="456806" y="187960"/>
                  </a:lnTo>
                  <a:lnTo>
                    <a:pt x="458381" y="210502"/>
                  </a:lnTo>
                  <a:lnTo>
                    <a:pt x="458381" y="224929"/>
                  </a:lnTo>
                  <a:lnTo>
                    <a:pt x="461378" y="257898"/>
                  </a:lnTo>
                  <a:lnTo>
                    <a:pt x="470560" y="278625"/>
                  </a:lnTo>
                  <a:lnTo>
                    <a:pt x="486181" y="289394"/>
                  </a:lnTo>
                  <a:lnTo>
                    <a:pt x="508546" y="292468"/>
                  </a:lnTo>
                  <a:lnTo>
                    <a:pt x="529590" y="288417"/>
                  </a:lnTo>
                  <a:lnTo>
                    <a:pt x="551256" y="275793"/>
                  </a:lnTo>
                  <a:lnTo>
                    <a:pt x="571068" y="253885"/>
                  </a:lnTo>
                  <a:lnTo>
                    <a:pt x="587235" y="220345"/>
                  </a:lnTo>
                  <a:lnTo>
                    <a:pt x="587565" y="218694"/>
                  </a:lnTo>
                  <a:lnTo>
                    <a:pt x="587565" y="210832"/>
                  </a:lnTo>
                  <a:close/>
                </a:path>
                <a:path w="1597025" h="318134">
                  <a:moveTo>
                    <a:pt x="659371" y="38023"/>
                  </a:moveTo>
                  <a:lnTo>
                    <a:pt x="653465" y="33769"/>
                  </a:lnTo>
                  <a:lnTo>
                    <a:pt x="641997" y="33769"/>
                  </a:lnTo>
                  <a:lnTo>
                    <a:pt x="626478" y="89966"/>
                  </a:lnTo>
                  <a:lnTo>
                    <a:pt x="620839" y="129921"/>
                  </a:lnTo>
                  <a:lnTo>
                    <a:pt x="617067" y="198704"/>
                  </a:lnTo>
                  <a:lnTo>
                    <a:pt x="617740" y="223329"/>
                  </a:lnTo>
                  <a:lnTo>
                    <a:pt x="622884" y="271691"/>
                  </a:lnTo>
                  <a:lnTo>
                    <a:pt x="633463" y="302310"/>
                  </a:lnTo>
                  <a:lnTo>
                    <a:pt x="644283" y="302310"/>
                  </a:lnTo>
                  <a:lnTo>
                    <a:pt x="649859" y="298373"/>
                  </a:lnTo>
                  <a:lnTo>
                    <a:pt x="649859" y="289839"/>
                  </a:lnTo>
                  <a:lnTo>
                    <a:pt x="649528" y="288201"/>
                  </a:lnTo>
                  <a:lnTo>
                    <a:pt x="649198" y="286245"/>
                  </a:lnTo>
                  <a:lnTo>
                    <a:pt x="645375" y="266712"/>
                  </a:lnTo>
                  <a:lnTo>
                    <a:pt x="642366" y="244817"/>
                  </a:lnTo>
                  <a:lnTo>
                    <a:pt x="640397" y="221742"/>
                  </a:lnTo>
                  <a:lnTo>
                    <a:pt x="639686" y="198704"/>
                  </a:lnTo>
                  <a:lnTo>
                    <a:pt x="640638" y="167360"/>
                  </a:lnTo>
                  <a:lnTo>
                    <a:pt x="643788" y="132880"/>
                  </a:lnTo>
                  <a:lnTo>
                    <a:pt x="649655" y="93853"/>
                  </a:lnTo>
                  <a:lnTo>
                    <a:pt x="659371" y="45567"/>
                  </a:lnTo>
                  <a:lnTo>
                    <a:pt x="659371" y="38023"/>
                  </a:lnTo>
                  <a:close/>
                </a:path>
                <a:path w="1597025" h="318134">
                  <a:moveTo>
                    <a:pt x="882002" y="258699"/>
                  </a:moveTo>
                  <a:lnTo>
                    <a:pt x="850773" y="233616"/>
                  </a:lnTo>
                  <a:lnTo>
                    <a:pt x="820026" y="218363"/>
                  </a:lnTo>
                  <a:lnTo>
                    <a:pt x="819238" y="211810"/>
                  </a:lnTo>
                  <a:lnTo>
                    <a:pt x="815149" y="169964"/>
                  </a:lnTo>
                  <a:lnTo>
                    <a:pt x="813498" y="119011"/>
                  </a:lnTo>
                  <a:lnTo>
                    <a:pt x="813473" y="117373"/>
                  </a:lnTo>
                  <a:lnTo>
                    <a:pt x="827239" y="116078"/>
                  </a:lnTo>
                  <a:lnTo>
                    <a:pt x="840155" y="114592"/>
                  </a:lnTo>
                  <a:lnTo>
                    <a:pt x="852538" y="112864"/>
                  </a:lnTo>
                  <a:lnTo>
                    <a:pt x="864628" y="110820"/>
                  </a:lnTo>
                  <a:lnTo>
                    <a:pt x="870191" y="109512"/>
                  </a:lnTo>
                  <a:lnTo>
                    <a:pt x="873150" y="105905"/>
                  </a:lnTo>
                  <a:lnTo>
                    <a:pt x="873150" y="99682"/>
                  </a:lnTo>
                  <a:lnTo>
                    <a:pt x="873150" y="97053"/>
                  </a:lnTo>
                  <a:lnTo>
                    <a:pt x="873150" y="94754"/>
                  </a:lnTo>
                  <a:lnTo>
                    <a:pt x="870191" y="90170"/>
                  </a:lnTo>
                  <a:lnTo>
                    <a:pt x="863638" y="90170"/>
                  </a:lnTo>
                  <a:lnTo>
                    <a:pt x="859701" y="90817"/>
                  </a:lnTo>
                  <a:lnTo>
                    <a:pt x="849439" y="92722"/>
                  </a:lnTo>
                  <a:lnTo>
                    <a:pt x="838073" y="94424"/>
                  </a:lnTo>
                  <a:lnTo>
                    <a:pt x="825957" y="95897"/>
                  </a:lnTo>
                  <a:lnTo>
                    <a:pt x="813473" y="97053"/>
                  </a:lnTo>
                  <a:lnTo>
                    <a:pt x="813473" y="34747"/>
                  </a:lnTo>
                  <a:lnTo>
                    <a:pt x="807567" y="31483"/>
                  </a:lnTo>
                  <a:lnTo>
                    <a:pt x="799706" y="31483"/>
                  </a:lnTo>
                  <a:lnTo>
                    <a:pt x="799706" y="239026"/>
                  </a:lnTo>
                  <a:lnTo>
                    <a:pt x="799617" y="242531"/>
                  </a:lnTo>
                  <a:lnTo>
                    <a:pt x="797077" y="257733"/>
                  </a:lnTo>
                  <a:lnTo>
                    <a:pt x="789178" y="268414"/>
                  </a:lnTo>
                  <a:lnTo>
                    <a:pt x="776046" y="274485"/>
                  </a:lnTo>
                  <a:lnTo>
                    <a:pt x="757732" y="276402"/>
                  </a:lnTo>
                  <a:lnTo>
                    <a:pt x="741934" y="274726"/>
                  </a:lnTo>
                  <a:lnTo>
                    <a:pt x="730199" y="269887"/>
                  </a:lnTo>
                  <a:lnTo>
                    <a:pt x="722884" y="262166"/>
                  </a:lnTo>
                  <a:lnTo>
                    <a:pt x="720356" y="251815"/>
                  </a:lnTo>
                  <a:lnTo>
                    <a:pt x="722541" y="242925"/>
                  </a:lnTo>
                  <a:lnTo>
                    <a:pt x="729665" y="234556"/>
                  </a:lnTo>
                  <a:lnTo>
                    <a:pt x="742619" y="228346"/>
                  </a:lnTo>
                  <a:lnTo>
                    <a:pt x="762317" y="225907"/>
                  </a:lnTo>
                  <a:lnTo>
                    <a:pt x="771372" y="226390"/>
                  </a:lnTo>
                  <a:lnTo>
                    <a:pt x="799706" y="239026"/>
                  </a:lnTo>
                  <a:lnTo>
                    <a:pt x="799706" y="31483"/>
                  </a:lnTo>
                  <a:lnTo>
                    <a:pt x="797077" y="31483"/>
                  </a:lnTo>
                  <a:lnTo>
                    <a:pt x="791502" y="34747"/>
                  </a:lnTo>
                  <a:lnTo>
                    <a:pt x="791502" y="98691"/>
                  </a:lnTo>
                  <a:lnTo>
                    <a:pt x="781189" y="99123"/>
                  </a:lnTo>
                  <a:lnTo>
                    <a:pt x="770890" y="99428"/>
                  </a:lnTo>
                  <a:lnTo>
                    <a:pt x="760666" y="99618"/>
                  </a:lnTo>
                  <a:lnTo>
                    <a:pt x="750519" y="99682"/>
                  </a:lnTo>
                  <a:lnTo>
                    <a:pt x="741222" y="99631"/>
                  </a:lnTo>
                  <a:lnTo>
                    <a:pt x="713130" y="99021"/>
                  </a:lnTo>
                  <a:lnTo>
                    <a:pt x="706907" y="99021"/>
                  </a:lnTo>
                  <a:lnTo>
                    <a:pt x="703300" y="103606"/>
                  </a:lnTo>
                  <a:lnTo>
                    <a:pt x="703300" y="114096"/>
                  </a:lnTo>
                  <a:lnTo>
                    <a:pt x="706589" y="119354"/>
                  </a:lnTo>
                  <a:lnTo>
                    <a:pt x="719378" y="120002"/>
                  </a:lnTo>
                  <a:lnTo>
                    <a:pt x="752157" y="120002"/>
                  </a:lnTo>
                  <a:lnTo>
                    <a:pt x="762000" y="119938"/>
                  </a:lnTo>
                  <a:lnTo>
                    <a:pt x="771842" y="119761"/>
                  </a:lnTo>
                  <a:lnTo>
                    <a:pt x="781672" y="119443"/>
                  </a:lnTo>
                  <a:lnTo>
                    <a:pt x="791502" y="119011"/>
                  </a:lnTo>
                  <a:lnTo>
                    <a:pt x="791921" y="140665"/>
                  </a:lnTo>
                  <a:lnTo>
                    <a:pt x="793102" y="164071"/>
                  </a:lnTo>
                  <a:lnTo>
                    <a:pt x="794969" y="188137"/>
                  </a:lnTo>
                  <a:lnTo>
                    <a:pt x="797407" y="211810"/>
                  </a:lnTo>
                  <a:lnTo>
                    <a:pt x="788504" y="209613"/>
                  </a:lnTo>
                  <a:lnTo>
                    <a:pt x="779500" y="207962"/>
                  </a:lnTo>
                  <a:lnTo>
                    <a:pt x="770432" y="206933"/>
                  </a:lnTo>
                  <a:lnTo>
                    <a:pt x="761339" y="206565"/>
                  </a:lnTo>
                  <a:lnTo>
                    <a:pt x="734885" y="210350"/>
                  </a:lnTo>
                  <a:lnTo>
                    <a:pt x="715683" y="220306"/>
                  </a:lnTo>
                  <a:lnTo>
                    <a:pt x="703986" y="234378"/>
                  </a:lnTo>
                  <a:lnTo>
                    <a:pt x="700024" y="250507"/>
                  </a:lnTo>
                  <a:lnTo>
                    <a:pt x="704075" y="270179"/>
                  </a:lnTo>
                  <a:lnTo>
                    <a:pt x="715683" y="284683"/>
                  </a:lnTo>
                  <a:lnTo>
                    <a:pt x="734060" y="293662"/>
                  </a:lnTo>
                  <a:lnTo>
                    <a:pt x="758393" y="296735"/>
                  </a:lnTo>
                  <a:lnTo>
                    <a:pt x="786396" y="293179"/>
                  </a:lnTo>
                  <a:lnTo>
                    <a:pt x="806056" y="282511"/>
                  </a:lnTo>
                  <a:lnTo>
                    <a:pt x="810018" y="276402"/>
                  </a:lnTo>
                  <a:lnTo>
                    <a:pt x="817549" y="264782"/>
                  </a:lnTo>
                  <a:lnTo>
                    <a:pt x="821004" y="240017"/>
                  </a:lnTo>
                  <a:lnTo>
                    <a:pt x="831367" y="245364"/>
                  </a:lnTo>
                  <a:lnTo>
                    <a:pt x="842657" y="252590"/>
                  </a:lnTo>
                  <a:lnTo>
                    <a:pt x="853948" y="260997"/>
                  </a:lnTo>
                  <a:lnTo>
                    <a:pt x="864336" y="269887"/>
                  </a:lnTo>
                  <a:lnTo>
                    <a:pt x="866584" y="272465"/>
                  </a:lnTo>
                  <a:lnTo>
                    <a:pt x="869543" y="273456"/>
                  </a:lnTo>
                  <a:lnTo>
                    <a:pt x="877735" y="273456"/>
                  </a:lnTo>
                  <a:lnTo>
                    <a:pt x="882002" y="267881"/>
                  </a:lnTo>
                  <a:lnTo>
                    <a:pt x="882002" y="258699"/>
                  </a:lnTo>
                  <a:close/>
                </a:path>
                <a:path w="1597025" h="318134">
                  <a:moveTo>
                    <a:pt x="902652" y="38684"/>
                  </a:moveTo>
                  <a:lnTo>
                    <a:pt x="899515" y="23647"/>
                  </a:lnTo>
                  <a:lnTo>
                    <a:pt x="894041" y="15735"/>
                  </a:lnTo>
                  <a:lnTo>
                    <a:pt x="891019" y="11353"/>
                  </a:lnTo>
                  <a:lnTo>
                    <a:pt x="886599" y="8407"/>
                  </a:lnTo>
                  <a:lnTo>
                    <a:pt x="886599" y="38684"/>
                  </a:lnTo>
                  <a:lnTo>
                    <a:pt x="884821" y="47574"/>
                  </a:lnTo>
                  <a:lnTo>
                    <a:pt x="879919" y="54635"/>
                  </a:lnTo>
                  <a:lnTo>
                    <a:pt x="872629" y="59309"/>
                  </a:lnTo>
                  <a:lnTo>
                    <a:pt x="863638" y="60985"/>
                  </a:lnTo>
                  <a:lnTo>
                    <a:pt x="854633" y="59309"/>
                  </a:lnTo>
                  <a:lnTo>
                    <a:pt x="847585" y="54635"/>
                  </a:lnTo>
                  <a:lnTo>
                    <a:pt x="842987" y="47574"/>
                  </a:lnTo>
                  <a:lnTo>
                    <a:pt x="841349" y="38684"/>
                  </a:lnTo>
                  <a:lnTo>
                    <a:pt x="842987" y="29578"/>
                  </a:lnTo>
                  <a:lnTo>
                    <a:pt x="847585" y="22301"/>
                  </a:lnTo>
                  <a:lnTo>
                    <a:pt x="854633" y="17487"/>
                  </a:lnTo>
                  <a:lnTo>
                    <a:pt x="863638" y="15735"/>
                  </a:lnTo>
                  <a:lnTo>
                    <a:pt x="872629" y="17487"/>
                  </a:lnTo>
                  <a:lnTo>
                    <a:pt x="879919" y="22301"/>
                  </a:lnTo>
                  <a:lnTo>
                    <a:pt x="884821" y="29578"/>
                  </a:lnTo>
                  <a:lnTo>
                    <a:pt x="886599" y="38684"/>
                  </a:lnTo>
                  <a:lnTo>
                    <a:pt x="886599" y="8407"/>
                  </a:lnTo>
                  <a:lnTo>
                    <a:pt x="878586" y="3048"/>
                  </a:lnTo>
                  <a:lnTo>
                    <a:pt x="863638" y="0"/>
                  </a:lnTo>
                  <a:lnTo>
                    <a:pt x="848791" y="3048"/>
                  </a:lnTo>
                  <a:lnTo>
                    <a:pt x="836587" y="11353"/>
                  </a:lnTo>
                  <a:lnTo>
                    <a:pt x="828319" y="23647"/>
                  </a:lnTo>
                  <a:lnTo>
                    <a:pt x="825271" y="38684"/>
                  </a:lnTo>
                  <a:lnTo>
                    <a:pt x="828319" y="53530"/>
                  </a:lnTo>
                  <a:lnTo>
                    <a:pt x="836587" y="65735"/>
                  </a:lnTo>
                  <a:lnTo>
                    <a:pt x="848791" y="74015"/>
                  </a:lnTo>
                  <a:lnTo>
                    <a:pt x="863638" y="77050"/>
                  </a:lnTo>
                  <a:lnTo>
                    <a:pt x="878586" y="74015"/>
                  </a:lnTo>
                  <a:lnTo>
                    <a:pt x="891019" y="65735"/>
                  </a:lnTo>
                  <a:lnTo>
                    <a:pt x="894321" y="60985"/>
                  </a:lnTo>
                  <a:lnTo>
                    <a:pt x="899515" y="53530"/>
                  </a:lnTo>
                  <a:lnTo>
                    <a:pt x="902652" y="38684"/>
                  </a:lnTo>
                  <a:close/>
                </a:path>
                <a:path w="1597025" h="318134">
                  <a:moveTo>
                    <a:pt x="1116787" y="277393"/>
                  </a:moveTo>
                  <a:lnTo>
                    <a:pt x="1081760" y="242481"/>
                  </a:lnTo>
                  <a:lnTo>
                    <a:pt x="1046848" y="213664"/>
                  </a:lnTo>
                  <a:lnTo>
                    <a:pt x="1011580" y="187604"/>
                  </a:lnTo>
                  <a:lnTo>
                    <a:pt x="974813" y="164592"/>
                  </a:lnTo>
                  <a:lnTo>
                    <a:pt x="972515" y="161315"/>
                  </a:lnTo>
                  <a:lnTo>
                    <a:pt x="972515" y="154762"/>
                  </a:lnTo>
                  <a:lnTo>
                    <a:pt x="974813" y="151485"/>
                  </a:lnTo>
                  <a:lnTo>
                    <a:pt x="1007491" y="127711"/>
                  </a:lnTo>
                  <a:lnTo>
                    <a:pt x="1037018" y="103657"/>
                  </a:lnTo>
                  <a:lnTo>
                    <a:pt x="1065936" y="77939"/>
                  </a:lnTo>
                  <a:lnTo>
                    <a:pt x="1095806" y="48856"/>
                  </a:lnTo>
                  <a:lnTo>
                    <a:pt x="1096784" y="45897"/>
                  </a:lnTo>
                  <a:lnTo>
                    <a:pt x="1096784" y="42951"/>
                  </a:lnTo>
                  <a:lnTo>
                    <a:pt x="1096784" y="36385"/>
                  </a:lnTo>
                  <a:lnTo>
                    <a:pt x="1090549" y="30162"/>
                  </a:lnTo>
                  <a:lnTo>
                    <a:pt x="1080389" y="30162"/>
                  </a:lnTo>
                  <a:lnTo>
                    <a:pt x="1077442" y="31800"/>
                  </a:lnTo>
                  <a:lnTo>
                    <a:pt x="1050112" y="61531"/>
                  </a:lnTo>
                  <a:lnTo>
                    <a:pt x="1022959" y="87261"/>
                  </a:lnTo>
                  <a:lnTo>
                    <a:pt x="994524" y="111086"/>
                  </a:lnTo>
                  <a:lnTo>
                    <a:pt x="966609" y="131483"/>
                  </a:lnTo>
                  <a:lnTo>
                    <a:pt x="957719" y="138582"/>
                  </a:lnTo>
                  <a:lnTo>
                    <a:pt x="952538" y="145300"/>
                  </a:lnTo>
                  <a:lnTo>
                    <a:pt x="950137" y="151815"/>
                  </a:lnTo>
                  <a:lnTo>
                    <a:pt x="949553" y="158369"/>
                  </a:lnTo>
                  <a:lnTo>
                    <a:pt x="950785" y="165506"/>
                  </a:lnTo>
                  <a:lnTo>
                    <a:pt x="954303" y="172669"/>
                  </a:lnTo>
                  <a:lnTo>
                    <a:pt x="959789" y="179158"/>
                  </a:lnTo>
                  <a:lnTo>
                    <a:pt x="966939" y="184264"/>
                  </a:lnTo>
                  <a:lnTo>
                    <a:pt x="997280" y="204495"/>
                  </a:lnTo>
                  <a:lnTo>
                    <a:pt x="1031938" y="231902"/>
                  </a:lnTo>
                  <a:lnTo>
                    <a:pt x="1065974" y="262382"/>
                  </a:lnTo>
                  <a:lnTo>
                    <a:pt x="1094486" y="291820"/>
                  </a:lnTo>
                  <a:lnTo>
                    <a:pt x="1097445" y="295097"/>
                  </a:lnTo>
                  <a:lnTo>
                    <a:pt x="1101369" y="296735"/>
                  </a:lnTo>
                  <a:lnTo>
                    <a:pt x="1110551" y="296735"/>
                  </a:lnTo>
                  <a:lnTo>
                    <a:pt x="1116787" y="289521"/>
                  </a:lnTo>
                  <a:lnTo>
                    <a:pt x="1116787" y="277393"/>
                  </a:lnTo>
                  <a:close/>
                </a:path>
                <a:path w="1597025" h="318134">
                  <a:moveTo>
                    <a:pt x="1309903" y="278053"/>
                  </a:moveTo>
                  <a:lnTo>
                    <a:pt x="1308912" y="276085"/>
                  </a:lnTo>
                  <a:lnTo>
                    <a:pt x="1307274" y="274116"/>
                  </a:lnTo>
                  <a:lnTo>
                    <a:pt x="1305318" y="271818"/>
                  </a:lnTo>
                  <a:lnTo>
                    <a:pt x="1302689" y="270522"/>
                  </a:lnTo>
                  <a:lnTo>
                    <a:pt x="1297444" y="270522"/>
                  </a:lnTo>
                  <a:lnTo>
                    <a:pt x="1295476" y="271157"/>
                  </a:lnTo>
                  <a:lnTo>
                    <a:pt x="1293507" y="272161"/>
                  </a:lnTo>
                  <a:lnTo>
                    <a:pt x="1276832" y="279831"/>
                  </a:lnTo>
                  <a:lnTo>
                    <a:pt x="1257274" y="286372"/>
                  </a:lnTo>
                  <a:lnTo>
                    <a:pt x="1235494" y="291376"/>
                  </a:lnTo>
                  <a:lnTo>
                    <a:pt x="1212189" y="294449"/>
                  </a:lnTo>
                  <a:lnTo>
                    <a:pt x="1207274" y="294779"/>
                  </a:lnTo>
                  <a:lnTo>
                    <a:pt x="1203667" y="298056"/>
                  </a:lnTo>
                  <a:lnTo>
                    <a:pt x="1203667" y="304292"/>
                  </a:lnTo>
                  <a:lnTo>
                    <a:pt x="1203998" y="304952"/>
                  </a:lnTo>
                  <a:lnTo>
                    <a:pt x="1204645" y="310515"/>
                  </a:lnTo>
                  <a:lnTo>
                    <a:pt x="1207935" y="313791"/>
                  </a:lnTo>
                  <a:lnTo>
                    <a:pt x="1215148" y="313791"/>
                  </a:lnTo>
                  <a:lnTo>
                    <a:pt x="1263459" y="304114"/>
                  </a:lnTo>
                  <a:lnTo>
                    <a:pt x="1304658" y="287553"/>
                  </a:lnTo>
                  <a:lnTo>
                    <a:pt x="1309903" y="282968"/>
                  </a:lnTo>
                  <a:lnTo>
                    <a:pt x="1309903" y="278053"/>
                  </a:lnTo>
                  <a:close/>
                </a:path>
                <a:path w="1597025" h="318134">
                  <a:moveTo>
                    <a:pt x="1340065" y="67881"/>
                  </a:moveTo>
                  <a:lnTo>
                    <a:pt x="1337119" y="64604"/>
                  </a:lnTo>
                  <a:lnTo>
                    <a:pt x="1241704" y="64604"/>
                  </a:lnTo>
                  <a:lnTo>
                    <a:pt x="1242034" y="61645"/>
                  </a:lnTo>
                  <a:lnTo>
                    <a:pt x="1242034" y="49187"/>
                  </a:lnTo>
                  <a:lnTo>
                    <a:pt x="1243342" y="47231"/>
                  </a:lnTo>
                  <a:lnTo>
                    <a:pt x="1268133" y="44310"/>
                  </a:lnTo>
                  <a:lnTo>
                    <a:pt x="1288554" y="41071"/>
                  </a:lnTo>
                  <a:lnTo>
                    <a:pt x="1308900" y="36969"/>
                  </a:lnTo>
                  <a:lnTo>
                    <a:pt x="1327937" y="32143"/>
                  </a:lnTo>
                  <a:lnTo>
                    <a:pt x="1332852" y="30492"/>
                  </a:lnTo>
                  <a:lnTo>
                    <a:pt x="1335151" y="27216"/>
                  </a:lnTo>
                  <a:lnTo>
                    <a:pt x="1335151" y="21971"/>
                  </a:lnTo>
                  <a:lnTo>
                    <a:pt x="1334820" y="20993"/>
                  </a:lnTo>
                  <a:lnTo>
                    <a:pt x="1334490" y="19316"/>
                  </a:lnTo>
                  <a:lnTo>
                    <a:pt x="1332852" y="15417"/>
                  </a:lnTo>
                  <a:lnTo>
                    <a:pt x="1329575" y="13449"/>
                  </a:lnTo>
                  <a:lnTo>
                    <a:pt x="1324660" y="13449"/>
                  </a:lnTo>
                  <a:lnTo>
                    <a:pt x="1322044" y="14097"/>
                  </a:lnTo>
                  <a:lnTo>
                    <a:pt x="1302994" y="19342"/>
                  </a:lnTo>
                  <a:lnTo>
                    <a:pt x="1283220" y="23609"/>
                  </a:lnTo>
                  <a:lnTo>
                    <a:pt x="1263154" y="26924"/>
                  </a:lnTo>
                  <a:lnTo>
                    <a:pt x="1243672" y="29197"/>
                  </a:lnTo>
                  <a:lnTo>
                    <a:pt x="1234770" y="31242"/>
                  </a:lnTo>
                  <a:lnTo>
                    <a:pt x="1228293" y="35610"/>
                  </a:lnTo>
                  <a:lnTo>
                    <a:pt x="1224356" y="42506"/>
                  </a:lnTo>
                  <a:lnTo>
                    <a:pt x="1223022" y="52133"/>
                  </a:lnTo>
                  <a:lnTo>
                    <a:pt x="1221676" y="77838"/>
                  </a:lnTo>
                  <a:lnTo>
                    <a:pt x="1217447" y="97917"/>
                  </a:lnTo>
                  <a:lnTo>
                    <a:pt x="1210017" y="113868"/>
                  </a:lnTo>
                  <a:lnTo>
                    <a:pt x="1199083" y="127215"/>
                  </a:lnTo>
                  <a:lnTo>
                    <a:pt x="1197114" y="129514"/>
                  </a:lnTo>
                  <a:lnTo>
                    <a:pt x="1196124" y="131813"/>
                  </a:lnTo>
                  <a:lnTo>
                    <a:pt x="1196124" y="137388"/>
                  </a:lnTo>
                  <a:lnTo>
                    <a:pt x="1197444" y="140347"/>
                  </a:lnTo>
                  <a:lnTo>
                    <a:pt x="1199400" y="142303"/>
                  </a:lnTo>
                  <a:lnTo>
                    <a:pt x="1201699" y="143954"/>
                  </a:lnTo>
                  <a:lnTo>
                    <a:pt x="1203998" y="144932"/>
                  </a:lnTo>
                  <a:lnTo>
                    <a:pt x="1209573" y="144932"/>
                  </a:lnTo>
                  <a:lnTo>
                    <a:pt x="1237170" y="100647"/>
                  </a:lnTo>
                  <a:lnTo>
                    <a:pt x="1240713" y="81661"/>
                  </a:lnTo>
                  <a:lnTo>
                    <a:pt x="1282039" y="81661"/>
                  </a:lnTo>
                  <a:lnTo>
                    <a:pt x="1282039" y="116725"/>
                  </a:lnTo>
                  <a:lnTo>
                    <a:pt x="1285633" y="120015"/>
                  </a:lnTo>
                  <a:lnTo>
                    <a:pt x="1298422" y="120015"/>
                  </a:lnTo>
                  <a:lnTo>
                    <a:pt x="1301381" y="116725"/>
                  </a:lnTo>
                  <a:lnTo>
                    <a:pt x="1301381" y="81661"/>
                  </a:lnTo>
                  <a:lnTo>
                    <a:pt x="1337119" y="81661"/>
                  </a:lnTo>
                  <a:lnTo>
                    <a:pt x="1340065" y="78041"/>
                  </a:lnTo>
                  <a:lnTo>
                    <a:pt x="1340065" y="67881"/>
                  </a:lnTo>
                  <a:close/>
                </a:path>
                <a:path w="1597025" h="318134">
                  <a:moveTo>
                    <a:pt x="1453845" y="147561"/>
                  </a:moveTo>
                  <a:lnTo>
                    <a:pt x="1452892" y="141325"/>
                  </a:lnTo>
                  <a:lnTo>
                    <a:pt x="1452283" y="137236"/>
                  </a:lnTo>
                  <a:lnTo>
                    <a:pt x="1447495" y="130213"/>
                  </a:lnTo>
                  <a:lnTo>
                    <a:pt x="1439316" y="126199"/>
                  </a:lnTo>
                  <a:lnTo>
                    <a:pt x="1433525" y="125577"/>
                  </a:lnTo>
                  <a:lnTo>
                    <a:pt x="1433525" y="143294"/>
                  </a:lnTo>
                  <a:lnTo>
                    <a:pt x="1433525" y="165912"/>
                  </a:lnTo>
                  <a:lnTo>
                    <a:pt x="1433525" y="182308"/>
                  </a:lnTo>
                  <a:lnTo>
                    <a:pt x="1433525" y="205905"/>
                  </a:lnTo>
                  <a:lnTo>
                    <a:pt x="1433525" y="221983"/>
                  </a:lnTo>
                  <a:lnTo>
                    <a:pt x="1433525" y="246240"/>
                  </a:lnTo>
                  <a:lnTo>
                    <a:pt x="1430235" y="247878"/>
                  </a:lnTo>
                  <a:lnTo>
                    <a:pt x="1262697" y="247878"/>
                  </a:lnTo>
                  <a:lnTo>
                    <a:pt x="1259408" y="246240"/>
                  </a:lnTo>
                  <a:lnTo>
                    <a:pt x="1259408" y="221983"/>
                  </a:lnTo>
                  <a:lnTo>
                    <a:pt x="1433525" y="221983"/>
                  </a:lnTo>
                  <a:lnTo>
                    <a:pt x="1433525" y="205905"/>
                  </a:lnTo>
                  <a:lnTo>
                    <a:pt x="1259408" y="205905"/>
                  </a:lnTo>
                  <a:lnTo>
                    <a:pt x="1259408" y="182308"/>
                  </a:lnTo>
                  <a:lnTo>
                    <a:pt x="1433525" y="182308"/>
                  </a:lnTo>
                  <a:lnTo>
                    <a:pt x="1433525" y="165912"/>
                  </a:lnTo>
                  <a:lnTo>
                    <a:pt x="1259408" y="165912"/>
                  </a:lnTo>
                  <a:lnTo>
                    <a:pt x="1259408" y="143294"/>
                  </a:lnTo>
                  <a:lnTo>
                    <a:pt x="1262697" y="141325"/>
                  </a:lnTo>
                  <a:lnTo>
                    <a:pt x="1430235" y="141325"/>
                  </a:lnTo>
                  <a:lnTo>
                    <a:pt x="1433525" y="143294"/>
                  </a:lnTo>
                  <a:lnTo>
                    <a:pt x="1433525" y="125577"/>
                  </a:lnTo>
                  <a:lnTo>
                    <a:pt x="1427619" y="124929"/>
                  </a:lnTo>
                  <a:lnTo>
                    <a:pt x="1265313" y="124929"/>
                  </a:lnTo>
                  <a:lnTo>
                    <a:pt x="1253744" y="126199"/>
                  </a:lnTo>
                  <a:lnTo>
                    <a:pt x="1245552" y="130213"/>
                  </a:lnTo>
                  <a:lnTo>
                    <a:pt x="1240675" y="137236"/>
                  </a:lnTo>
                  <a:lnTo>
                    <a:pt x="1239075" y="147561"/>
                  </a:lnTo>
                  <a:lnTo>
                    <a:pt x="1239075" y="241655"/>
                  </a:lnTo>
                  <a:lnTo>
                    <a:pt x="1240624" y="252107"/>
                  </a:lnTo>
                  <a:lnTo>
                    <a:pt x="1245349" y="259105"/>
                  </a:lnTo>
                  <a:lnTo>
                    <a:pt x="1253324" y="263042"/>
                  </a:lnTo>
                  <a:lnTo>
                    <a:pt x="1264653" y="264274"/>
                  </a:lnTo>
                  <a:lnTo>
                    <a:pt x="1428280" y="264274"/>
                  </a:lnTo>
                  <a:lnTo>
                    <a:pt x="1453845" y="241655"/>
                  </a:lnTo>
                  <a:lnTo>
                    <a:pt x="1453845" y="221983"/>
                  </a:lnTo>
                  <a:lnTo>
                    <a:pt x="1453845" y="205905"/>
                  </a:lnTo>
                  <a:lnTo>
                    <a:pt x="1453845" y="182308"/>
                  </a:lnTo>
                  <a:lnTo>
                    <a:pt x="1453845" y="165912"/>
                  </a:lnTo>
                  <a:lnTo>
                    <a:pt x="1453845" y="147561"/>
                  </a:lnTo>
                  <a:close/>
                </a:path>
                <a:path w="1597025" h="318134">
                  <a:moveTo>
                    <a:pt x="1490243" y="298056"/>
                  </a:moveTo>
                  <a:lnTo>
                    <a:pt x="1486966" y="294779"/>
                  </a:lnTo>
                  <a:lnTo>
                    <a:pt x="1481061" y="294119"/>
                  </a:lnTo>
                  <a:lnTo>
                    <a:pt x="1459623" y="290957"/>
                  </a:lnTo>
                  <a:lnTo>
                    <a:pt x="1437728" y="286080"/>
                  </a:lnTo>
                  <a:lnTo>
                    <a:pt x="1417015" y="279730"/>
                  </a:lnTo>
                  <a:lnTo>
                    <a:pt x="1399095" y="272161"/>
                  </a:lnTo>
                  <a:lnTo>
                    <a:pt x="1397127" y="271157"/>
                  </a:lnTo>
                  <a:lnTo>
                    <a:pt x="1395145" y="270522"/>
                  </a:lnTo>
                  <a:lnTo>
                    <a:pt x="1389900" y="270522"/>
                  </a:lnTo>
                  <a:lnTo>
                    <a:pt x="1386967" y="271818"/>
                  </a:lnTo>
                  <a:lnTo>
                    <a:pt x="1384655" y="274447"/>
                  </a:lnTo>
                  <a:lnTo>
                    <a:pt x="1383017" y="276402"/>
                  </a:lnTo>
                  <a:lnTo>
                    <a:pt x="1382039" y="278384"/>
                  </a:lnTo>
                  <a:lnTo>
                    <a:pt x="1382039" y="283298"/>
                  </a:lnTo>
                  <a:lnTo>
                    <a:pt x="1429905" y="303542"/>
                  </a:lnTo>
                  <a:lnTo>
                    <a:pt x="1478114" y="313461"/>
                  </a:lnTo>
                  <a:lnTo>
                    <a:pt x="1486306" y="313461"/>
                  </a:lnTo>
                  <a:lnTo>
                    <a:pt x="1489265" y="310184"/>
                  </a:lnTo>
                  <a:lnTo>
                    <a:pt x="1490243" y="304609"/>
                  </a:lnTo>
                  <a:lnTo>
                    <a:pt x="1490243" y="298056"/>
                  </a:lnTo>
                  <a:close/>
                </a:path>
                <a:path w="1597025" h="318134">
                  <a:moveTo>
                    <a:pt x="1490573" y="67881"/>
                  </a:moveTo>
                  <a:lnTo>
                    <a:pt x="1487627" y="64604"/>
                  </a:lnTo>
                  <a:lnTo>
                    <a:pt x="1374495" y="64604"/>
                  </a:lnTo>
                  <a:lnTo>
                    <a:pt x="1374825" y="61645"/>
                  </a:lnTo>
                  <a:lnTo>
                    <a:pt x="1374825" y="49187"/>
                  </a:lnTo>
                  <a:lnTo>
                    <a:pt x="1376133" y="46888"/>
                  </a:lnTo>
                  <a:lnTo>
                    <a:pt x="1381709" y="46228"/>
                  </a:lnTo>
                  <a:lnTo>
                    <a:pt x="1402448" y="44107"/>
                  </a:lnTo>
                  <a:lnTo>
                    <a:pt x="1424901" y="41071"/>
                  </a:lnTo>
                  <a:lnTo>
                    <a:pt x="1447736" y="36918"/>
                  </a:lnTo>
                  <a:lnTo>
                    <a:pt x="1469593" y="31483"/>
                  </a:lnTo>
                  <a:lnTo>
                    <a:pt x="1472857" y="30492"/>
                  </a:lnTo>
                  <a:lnTo>
                    <a:pt x="1474495" y="27876"/>
                  </a:lnTo>
                  <a:lnTo>
                    <a:pt x="1474495" y="22948"/>
                  </a:lnTo>
                  <a:lnTo>
                    <a:pt x="1474177" y="20993"/>
                  </a:lnTo>
                  <a:lnTo>
                    <a:pt x="1473200" y="19024"/>
                  </a:lnTo>
                  <a:lnTo>
                    <a:pt x="1471549" y="15417"/>
                  </a:lnTo>
                  <a:lnTo>
                    <a:pt x="1468272" y="13779"/>
                  </a:lnTo>
                  <a:lnTo>
                    <a:pt x="1463027" y="13779"/>
                  </a:lnTo>
                  <a:lnTo>
                    <a:pt x="1461719" y="14097"/>
                  </a:lnTo>
                  <a:lnTo>
                    <a:pt x="1460080" y="14439"/>
                  </a:lnTo>
                  <a:lnTo>
                    <a:pt x="1440726" y="19634"/>
                  </a:lnTo>
                  <a:lnTo>
                    <a:pt x="1419377" y="23888"/>
                  </a:lnTo>
                  <a:lnTo>
                    <a:pt x="1397228" y="27114"/>
                  </a:lnTo>
                  <a:lnTo>
                    <a:pt x="1375486" y="29197"/>
                  </a:lnTo>
                  <a:lnTo>
                    <a:pt x="1367066" y="31153"/>
                  </a:lnTo>
                  <a:lnTo>
                    <a:pt x="1361008" y="35534"/>
                  </a:lnTo>
                  <a:lnTo>
                    <a:pt x="1357350" y="42329"/>
                  </a:lnTo>
                  <a:lnTo>
                    <a:pt x="1356131" y="51485"/>
                  </a:lnTo>
                  <a:lnTo>
                    <a:pt x="1355191" y="67462"/>
                  </a:lnTo>
                  <a:lnTo>
                    <a:pt x="1352321" y="81229"/>
                  </a:lnTo>
                  <a:lnTo>
                    <a:pt x="1347419" y="93167"/>
                  </a:lnTo>
                  <a:lnTo>
                    <a:pt x="1340396" y="103619"/>
                  </a:lnTo>
                  <a:lnTo>
                    <a:pt x="1338757" y="105918"/>
                  </a:lnTo>
                  <a:lnTo>
                    <a:pt x="1338097" y="107886"/>
                  </a:lnTo>
                  <a:lnTo>
                    <a:pt x="1338097" y="113131"/>
                  </a:lnTo>
                  <a:lnTo>
                    <a:pt x="1339735" y="115747"/>
                  </a:lnTo>
                  <a:lnTo>
                    <a:pt x="1344663" y="119024"/>
                  </a:lnTo>
                  <a:lnTo>
                    <a:pt x="1346631" y="119684"/>
                  </a:lnTo>
                  <a:lnTo>
                    <a:pt x="1351876" y="119684"/>
                  </a:lnTo>
                  <a:lnTo>
                    <a:pt x="1372209" y="81661"/>
                  </a:lnTo>
                  <a:lnTo>
                    <a:pt x="1418767" y="81661"/>
                  </a:lnTo>
                  <a:lnTo>
                    <a:pt x="1418767" y="116725"/>
                  </a:lnTo>
                  <a:lnTo>
                    <a:pt x="1422374" y="120015"/>
                  </a:lnTo>
                  <a:lnTo>
                    <a:pt x="1435163" y="120015"/>
                  </a:lnTo>
                  <a:lnTo>
                    <a:pt x="1438440" y="116725"/>
                  </a:lnTo>
                  <a:lnTo>
                    <a:pt x="1438440" y="81661"/>
                  </a:lnTo>
                  <a:lnTo>
                    <a:pt x="1487627" y="81661"/>
                  </a:lnTo>
                  <a:lnTo>
                    <a:pt x="1490573" y="78041"/>
                  </a:lnTo>
                  <a:lnTo>
                    <a:pt x="1490573" y="67881"/>
                  </a:lnTo>
                  <a:close/>
                </a:path>
                <a:path w="1597025" h="318134">
                  <a:moveTo>
                    <a:pt x="1596478" y="40005"/>
                  </a:moveTo>
                  <a:lnTo>
                    <a:pt x="1591881" y="36080"/>
                  </a:lnTo>
                  <a:lnTo>
                    <a:pt x="1582039" y="36080"/>
                  </a:lnTo>
                  <a:lnTo>
                    <a:pt x="1576793" y="40005"/>
                  </a:lnTo>
                  <a:lnTo>
                    <a:pt x="1576793" y="296087"/>
                  </a:lnTo>
                  <a:lnTo>
                    <a:pt x="1573517" y="299364"/>
                  </a:lnTo>
                  <a:lnTo>
                    <a:pt x="1501711" y="299364"/>
                  </a:lnTo>
                  <a:lnTo>
                    <a:pt x="1497787" y="303949"/>
                  </a:lnTo>
                  <a:lnTo>
                    <a:pt x="1497787" y="313131"/>
                  </a:lnTo>
                  <a:lnTo>
                    <a:pt x="1501394" y="317728"/>
                  </a:lnTo>
                  <a:lnTo>
                    <a:pt x="1570888" y="317728"/>
                  </a:lnTo>
                  <a:lnTo>
                    <a:pt x="1581950" y="316128"/>
                  </a:lnTo>
                  <a:lnTo>
                    <a:pt x="1589963" y="311365"/>
                  </a:lnTo>
                  <a:lnTo>
                    <a:pt x="1594840" y="303466"/>
                  </a:lnTo>
                  <a:lnTo>
                    <a:pt x="1596478" y="292481"/>
                  </a:lnTo>
                  <a:lnTo>
                    <a:pt x="1596478" y="40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54830" y="11487435"/>
              <a:ext cx="1166282" cy="3010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067675" y="11490719"/>
              <a:ext cx="1660525" cy="298450"/>
            </a:xfrm>
            <a:custGeom>
              <a:avLst/>
              <a:gdLst/>
              <a:ahLst/>
              <a:cxnLst/>
              <a:rect l="l" t="t" r="r" b="b"/>
              <a:pathLst>
                <a:path w="1660525" h="298450">
                  <a:moveTo>
                    <a:pt x="262305" y="124612"/>
                  </a:moveTo>
                  <a:lnTo>
                    <a:pt x="258038" y="119367"/>
                  </a:lnTo>
                  <a:lnTo>
                    <a:pt x="250494" y="119367"/>
                  </a:lnTo>
                  <a:lnTo>
                    <a:pt x="226618" y="125260"/>
                  </a:lnTo>
                  <a:lnTo>
                    <a:pt x="206197" y="131368"/>
                  </a:lnTo>
                  <a:lnTo>
                    <a:pt x="185458" y="138277"/>
                  </a:lnTo>
                  <a:lnTo>
                    <a:pt x="165252" y="145592"/>
                  </a:lnTo>
                  <a:lnTo>
                    <a:pt x="159410" y="130213"/>
                  </a:lnTo>
                  <a:lnTo>
                    <a:pt x="149783" y="118783"/>
                  </a:lnTo>
                  <a:lnTo>
                    <a:pt x="136423" y="111645"/>
                  </a:lnTo>
                  <a:lnTo>
                    <a:pt x="119341" y="109194"/>
                  </a:lnTo>
                  <a:lnTo>
                    <a:pt x="108762" y="110172"/>
                  </a:lnTo>
                  <a:lnTo>
                    <a:pt x="96672" y="113131"/>
                  </a:lnTo>
                  <a:lnTo>
                    <a:pt x="83794" y="118046"/>
                  </a:lnTo>
                  <a:lnTo>
                    <a:pt x="70815" y="124929"/>
                  </a:lnTo>
                  <a:lnTo>
                    <a:pt x="69837" y="123952"/>
                  </a:lnTo>
                  <a:lnTo>
                    <a:pt x="78740" y="112153"/>
                  </a:lnTo>
                  <a:lnTo>
                    <a:pt x="87210" y="99974"/>
                  </a:lnTo>
                  <a:lnTo>
                    <a:pt x="95186" y="87477"/>
                  </a:lnTo>
                  <a:lnTo>
                    <a:pt x="102616" y="74764"/>
                  </a:lnTo>
                  <a:lnTo>
                    <a:pt x="127063" y="73291"/>
                  </a:lnTo>
                  <a:lnTo>
                    <a:pt x="151180" y="71323"/>
                  </a:lnTo>
                  <a:lnTo>
                    <a:pt x="174866" y="68859"/>
                  </a:lnTo>
                  <a:lnTo>
                    <a:pt x="204584" y="64922"/>
                  </a:lnTo>
                  <a:lnTo>
                    <a:pt x="207213" y="60337"/>
                  </a:lnTo>
                  <a:lnTo>
                    <a:pt x="207213" y="50507"/>
                  </a:lnTo>
                  <a:lnTo>
                    <a:pt x="203936" y="45580"/>
                  </a:lnTo>
                  <a:lnTo>
                    <a:pt x="198043" y="45580"/>
                  </a:lnTo>
                  <a:lnTo>
                    <a:pt x="172313" y="48806"/>
                  </a:lnTo>
                  <a:lnTo>
                    <a:pt x="152044" y="50990"/>
                  </a:lnTo>
                  <a:lnTo>
                    <a:pt x="132143" y="52692"/>
                  </a:lnTo>
                  <a:lnTo>
                    <a:pt x="113106" y="53771"/>
                  </a:lnTo>
                  <a:lnTo>
                    <a:pt x="121018" y="36118"/>
                  </a:lnTo>
                  <a:lnTo>
                    <a:pt x="128841" y="17056"/>
                  </a:lnTo>
                  <a:lnTo>
                    <a:pt x="129184" y="15417"/>
                  </a:lnTo>
                  <a:lnTo>
                    <a:pt x="129184" y="7213"/>
                  </a:lnTo>
                  <a:lnTo>
                    <a:pt x="122948" y="2959"/>
                  </a:lnTo>
                  <a:lnTo>
                    <a:pt x="112128" y="2959"/>
                  </a:lnTo>
                  <a:lnTo>
                    <a:pt x="106883" y="5905"/>
                  </a:lnTo>
                  <a:lnTo>
                    <a:pt x="105244" y="11811"/>
                  </a:lnTo>
                  <a:lnTo>
                    <a:pt x="101663" y="22440"/>
                  </a:lnTo>
                  <a:lnTo>
                    <a:pt x="97701" y="33159"/>
                  </a:lnTo>
                  <a:lnTo>
                    <a:pt x="93256" y="43954"/>
                  </a:lnTo>
                  <a:lnTo>
                    <a:pt x="88188" y="54775"/>
                  </a:lnTo>
                  <a:lnTo>
                    <a:pt x="50152" y="55410"/>
                  </a:lnTo>
                  <a:lnTo>
                    <a:pt x="11468" y="54775"/>
                  </a:lnTo>
                  <a:lnTo>
                    <a:pt x="8178" y="60020"/>
                  </a:lnTo>
                  <a:lnTo>
                    <a:pt x="8178" y="70510"/>
                  </a:lnTo>
                  <a:lnTo>
                    <a:pt x="11798" y="75425"/>
                  </a:lnTo>
                  <a:lnTo>
                    <a:pt x="19672" y="75755"/>
                  </a:lnTo>
                  <a:lnTo>
                    <a:pt x="22936" y="76073"/>
                  </a:lnTo>
                  <a:lnTo>
                    <a:pt x="78028" y="75095"/>
                  </a:lnTo>
                  <a:lnTo>
                    <a:pt x="63728" y="98806"/>
                  </a:lnTo>
                  <a:lnTo>
                    <a:pt x="46545" y="122351"/>
                  </a:lnTo>
                  <a:lnTo>
                    <a:pt x="26657" y="145224"/>
                  </a:lnTo>
                  <a:lnTo>
                    <a:pt x="4254" y="166903"/>
                  </a:lnTo>
                  <a:lnTo>
                    <a:pt x="1295" y="169532"/>
                  </a:lnTo>
                  <a:lnTo>
                    <a:pt x="0" y="172148"/>
                  </a:lnTo>
                  <a:lnTo>
                    <a:pt x="0" y="181000"/>
                  </a:lnTo>
                  <a:lnTo>
                    <a:pt x="5232" y="186245"/>
                  </a:lnTo>
                  <a:lnTo>
                    <a:pt x="14427" y="186245"/>
                  </a:lnTo>
                  <a:lnTo>
                    <a:pt x="17691" y="184937"/>
                  </a:lnTo>
                  <a:lnTo>
                    <a:pt x="51092" y="156476"/>
                  </a:lnTo>
                  <a:lnTo>
                    <a:pt x="77165" y="139852"/>
                  </a:lnTo>
                  <a:lnTo>
                    <a:pt x="98755" y="131089"/>
                  </a:lnTo>
                  <a:lnTo>
                    <a:pt x="116065" y="128536"/>
                  </a:lnTo>
                  <a:lnTo>
                    <a:pt x="127292" y="129768"/>
                  </a:lnTo>
                  <a:lnTo>
                    <a:pt x="135280" y="133946"/>
                  </a:lnTo>
                  <a:lnTo>
                    <a:pt x="140639" y="141820"/>
                  </a:lnTo>
                  <a:lnTo>
                    <a:pt x="143941" y="154114"/>
                  </a:lnTo>
                  <a:lnTo>
                    <a:pt x="103568" y="175285"/>
                  </a:lnTo>
                  <a:lnTo>
                    <a:pt x="77736" y="196570"/>
                  </a:lnTo>
                  <a:lnTo>
                    <a:pt x="64020" y="217373"/>
                  </a:lnTo>
                  <a:lnTo>
                    <a:pt x="59994" y="237070"/>
                  </a:lnTo>
                  <a:lnTo>
                    <a:pt x="64960" y="257759"/>
                  </a:lnTo>
                  <a:lnTo>
                    <a:pt x="80276" y="273215"/>
                  </a:lnTo>
                  <a:lnTo>
                    <a:pt x="106603" y="282892"/>
                  </a:lnTo>
                  <a:lnTo>
                    <a:pt x="144589" y="286245"/>
                  </a:lnTo>
                  <a:lnTo>
                    <a:pt x="167500" y="285623"/>
                  </a:lnTo>
                  <a:lnTo>
                    <a:pt x="210146" y="280441"/>
                  </a:lnTo>
                  <a:lnTo>
                    <a:pt x="240004" y="270192"/>
                  </a:lnTo>
                  <a:lnTo>
                    <a:pt x="240004" y="258051"/>
                  </a:lnTo>
                  <a:lnTo>
                    <a:pt x="235419" y="251828"/>
                  </a:lnTo>
                  <a:lnTo>
                    <a:pt x="227215" y="251828"/>
                  </a:lnTo>
                  <a:lnTo>
                    <a:pt x="225577" y="252158"/>
                  </a:lnTo>
                  <a:lnTo>
                    <a:pt x="221640" y="253466"/>
                  </a:lnTo>
                  <a:lnTo>
                    <a:pt x="203593" y="258191"/>
                  </a:lnTo>
                  <a:lnTo>
                    <a:pt x="184759" y="261581"/>
                  </a:lnTo>
                  <a:lnTo>
                    <a:pt x="164922" y="263613"/>
                  </a:lnTo>
                  <a:lnTo>
                    <a:pt x="143941" y="264287"/>
                  </a:lnTo>
                  <a:lnTo>
                    <a:pt x="115214" y="262559"/>
                  </a:lnTo>
                  <a:lnTo>
                    <a:pt x="96139" y="257403"/>
                  </a:lnTo>
                  <a:lnTo>
                    <a:pt x="85547" y="248793"/>
                  </a:lnTo>
                  <a:lnTo>
                    <a:pt x="82283" y="236740"/>
                  </a:lnTo>
                  <a:lnTo>
                    <a:pt x="86233" y="221386"/>
                  </a:lnTo>
                  <a:lnTo>
                    <a:pt x="98183" y="205092"/>
                  </a:lnTo>
                  <a:lnTo>
                    <a:pt x="118249" y="189052"/>
                  </a:lnTo>
                  <a:lnTo>
                    <a:pt x="146558" y="174434"/>
                  </a:lnTo>
                  <a:lnTo>
                    <a:pt x="147574" y="196621"/>
                  </a:lnTo>
                  <a:lnTo>
                    <a:pt x="147866" y="224942"/>
                  </a:lnTo>
                  <a:lnTo>
                    <a:pt x="148196" y="231165"/>
                  </a:lnTo>
                  <a:lnTo>
                    <a:pt x="153111" y="234442"/>
                  </a:lnTo>
                  <a:lnTo>
                    <a:pt x="164261" y="234442"/>
                  </a:lnTo>
                  <a:lnTo>
                    <a:pt x="170497" y="230847"/>
                  </a:lnTo>
                  <a:lnTo>
                    <a:pt x="170357" y="208927"/>
                  </a:lnTo>
                  <a:lnTo>
                    <a:pt x="169913" y="194360"/>
                  </a:lnTo>
                  <a:lnTo>
                    <a:pt x="169113" y="179920"/>
                  </a:lnTo>
                  <a:lnTo>
                    <a:pt x="167881" y="165595"/>
                  </a:lnTo>
                  <a:lnTo>
                    <a:pt x="188506" y="158432"/>
                  </a:lnTo>
                  <a:lnTo>
                    <a:pt x="210045" y="151853"/>
                  </a:lnTo>
                  <a:lnTo>
                    <a:pt x="231635" y="146088"/>
                  </a:lnTo>
                  <a:lnTo>
                    <a:pt x="252463" y="141325"/>
                  </a:lnTo>
                  <a:lnTo>
                    <a:pt x="259359" y="140004"/>
                  </a:lnTo>
                  <a:lnTo>
                    <a:pt x="262305" y="135102"/>
                  </a:lnTo>
                  <a:lnTo>
                    <a:pt x="262305" y="124612"/>
                  </a:lnTo>
                  <a:close/>
                </a:path>
                <a:path w="1660525" h="298450">
                  <a:moveTo>
                    <a:pt x="361327" y="4914"/>
                  </a:moveTo>
                  <a:lnTo>
                    <a:pt x="358381" y="1968"/>
                  </a:lnTo>
                  <a:lnTo>
                    <a:pt x="353136" y="990"/>
                  </a:lnTo>
                  <a:lnTo>
                    <a:pt x="351815" y="647"/>
                  </a:lnTo>
                  <a:lnTo>
                    <a:pt x="344932" y="647"/>
                  </a:lnTo>
                  <a:lnTo>
                    <a:pt x="341985" y="2946"/>
                  </a:lnTo>
                  <a:lnTo>
                    <a:pt x="340347" y="7874"/>
                  </a:lnTo>
                  <a:lnTo>
                    <a:pt x="329692" y="42456"/>
                  </a:lnTo>
                  <a:lnTo>
                    <a:pt x="315620" y="75425"/>
                  </a:lnTo>
                  <a:lnTo>
                    <a:pt x="298424" y="106184"/>
                  </a:lnTo>
                  <a:lnTo>
                    <a:pt x="278371" y="134112"/>
                  </a:lnTo>
                  <a:lnTo>
                    <a:pt x="276733" y="136067"/>
                  </a:lnTo>
                  <a:lnTo>
                    <a:pt x="275755" y="138366"/>
                  </a:lnTo>
                  <a:lnTo>
                    <a:pt x="275755" y="143294"/>
                  </a:lnTo>
                  <a:lnTo>
                    <a:pt x="277063" y="146240"/>
                  </a:lnTo>
                  <a:lnTo>
                    <a:pt x="279679" y="148539"/>
                  </a:lnTo>
                  <a:lnTo>
                    <a:pt x="281978" y="150177"/>
                  </a:lnTo>
                  <a:lnTo>
                    <a:pt x="284607" y="151155"/>
                  </a:lnTo>
                  <a:lnTo>
                    <a:pt x="289852" y="151155"/>
                  </a:lnTo>
                  <a:lnTo>
                    <a:pt x="316090" y="111810"/>
                  </a:lnTo>
                  <a:lnTo>
                    <a:pt x="315163" y="121500"/>
                  </a:lnTo>
                  <a:lnTo>
                    <a:pt x="314439" y="131203"/>
                  </a:lnTo>
                  <a:lnTo>
                    <a:pt x="313956" y="140728"/>
                  </a:lnTo>
                  <a:lnTo>
                    <a:pt x="313905" y="143294"/>
                  </a:lnTo>
                  <a:lnTo>
                    <a:pt x="313791" y="295427"/>
                  </a:lnTo>
                  <a:lnTo>
                    <a:pt x="318046" y="298386"/>
                  </a:lnTo>
                  <a:lnTo>
                    <a:pt x="330504" y="298386"/>
                  </a:lnTo>
                  <a:lnTo>
                    <a:pt x="334772" y="295427"/>
                  </a:lnTo>
                  <a:lnTo>
                    <a:pt x="334772" y="111810"/>
                  </a:lnTo>
                  <a:lnTo>
                    <a:pt x="334772" y="79349"/>
                  </a:lnTo>
                  <a:lnTo>
                    <a:pt x="343103" y="62712"/>
                  </a:lnTo>
                  <a:lnTo>
                    <a:pt x="350100" y="45859"/>
                  </a:lnTo>
                  <a:lnTo>
                    <a:pt x="355981" y="28956"/>
                  </a:lnTo>
                  <a:lnTo>
                    <a:pt x="361010" y="12141"/>
                  </a:lnTo>
                  <a:lnTo>
                    <a:pt x="361327" y="11137"/>
                  </a:lnTo>
                  <a:lnTo>
                    <a:pt x="361327" y="4914"/>
                  </a:lnTo>
                  <a:close/>
                </a:path>
                <a:path w="1660525" h="298450">
                  <a:moveTo>
                    <a:pt x="565937" y="172135"/>
                  </a:moveTo>
                  <a:lnTo>
                    <a:pt x="565848" y="147548"/>
                  </a:lnTo>
                  <a:lnTo>
                    <a:pt x="564959" y="140995"/>
                  </a:lnTo>
                  <a:lnTo>
                    <a:pt x="564438" y="137134"/>
                  </a:lnTo>
                  <a:lnTo>
                    <a:pt x="559904" y="129717"/>
                  </a:lnTo>
                  <a:lnTo>
                    <a:pt x="552234" y="125564"/>
                  </a:lnTo>
                  <a:lnTo>
                    <a:pt x="546912" y="124942"/>
                  </a:lnTo>
                  <a:lnTo>
                    <a:pt x="546912" y="142951"/>
                  </a:lnTo>
                  <a:lnTo>
                    <a:pt x="546912" y="172135"/>
                  </a:lnTo>
                  <a:lnTo>
                    <a:pt x="546912" y="188531"/>
                  </a:lnTo>
                  <a:lnTo>
                    <a:pt x="546912" y="219036"/>
                  </a:lnTo>
                  <a:lnTo>
                    <a:pt x="492150" y="219036"/>
                  </a:lnTo>
                  <a:lnTo>
                    <a:pt x="492150" y="188531"/>
                  </a:lnTo>
                  <a:lnTo>
                    <a:pt x="546912" y="188531"/>
                  </a:lnTo>
                  <a:lnTo>
                    <a:pt x="546912" y="172135"/>
                  </a:lnTo>
                  <a:lnTo>
                    <a:pt x="492163" y="172135"/>
                  </a:lnTo>
                  <a:lnTo>
                    <a:pt x="492163" y="140995"/>
                  </a:lnTo>
                  <a:lnTo>
                    <a:pt x="543636" y="140995"/>
                  </a:lnTo>
                  <a:lnTo>
                    <a:pt x="546912" y="142951"/>
                  </a:lnTo>
                  <a:lnTo>
                    <a:pt x="546912" y="124942"/>
                  </a:lnTo>
                  <a:lnTo>
                    <a:pt x="541337" y="124269"/>
                  </a:lnTo>
                  <a:lnTo>
                    <a:pt x="473798" y="124269"/>
                  </a:lnTo>
                  <a:lnTo>
                    <a:pt x="473798" y="140995"/>
                  </a:lnTo>
                  <a:lnTo>
                    <a:pt x="473798" y="172135"/>
                  </a:lnTo>
                  <a:lnTo>
                    <a:pt x="473798" y="188531"/>
                  </a:lnTo>
                  <a:lnTo>
                    <a:pt x="473798" y="219036"/>
                  </a:lnTo>
                  <a:lnTo>
                    <a:pt x="421678" y="219036"/>
                  </a:lnTo>
                  <a:lnTo>
                    <a:pt x="421678" y="188531"/>
                  </a:lnTo>
                  <a:lnTo>
                    <a:pt x="473798" y="188531"/>
                  </a:lnTo>
                  <a:lnTo>
                    <a:pt x="473798" y="172135"/>
                  </a:lnTo>
                  <a:lnTo>
                    <a:pt x="421665" y="172135"/>
                  </a:lnTo>
                  <a:lnTo>
                    <a:pt x="421665" y="142951"/>
                  </a:lnTo>
                  <a:lnTo>
                    <a:pt x="424942" y="140995"/>
                  </a:lnTo>
                  <a:lnTo>
                    <a:pt x="473798" y="140995"/>
                  </a:lnTo>
                  <a:lnTo>
                    <a:pt x="473798" y="124269"/>
                  </a:lnTo>
                  <a:lnTo>
                    <a:pt x="427240" y="124269"/>
                  </a:lnTo>
                  <a:lnTo>
                    <a:pt x="416280" y="125514"/>
                  </a:lnTo>
                  <a:lnTo>
                    <a:pt x="408508" y="129527"/>
                  </a:lnTo>
                  <a:lnTo>
                    <a:pt x="403860" y="136728"/>
                  </a:lnTo>
                  <a:lnTo>
                    <a:pt x="402361" y="147218"/>
                  </a:lnTo>
                  <a:lnTo>
                    <a:pt x="402323" y="292798"/>
                  </a:lnTo>
                  <a:lnTo>
                    <a:pt x="406247" y="295427"/>
                  </a:lnTo>
                  <a:lnTo>
                    <a:pt x="418058" y="295427"/>
                  </a:lnTo>
                  <a:lnTo>
                    <a:pt x="421665" y="292798"/>
                  </a:lnTo>
                  <a:lnTo>
                    <a:pt x="421665" y="235089"/>
                  </a:lnTo>
                  <a:lnTo>
                    <a:pt x="473798" y="235089"/>
                  </a:lnTo>
                  <a:lnTo>
                    <a:pt x="473798" y="289521"/>
                  </a:lnTo>
                  <a:lnTo>
                    <a:pt x="477075" y="292138"/>
                  </a:lnTo>
                  <a:lnTo>
                    <a:pt x="488873" y="292138"/>
                  </a:lnTo>
                  <a:lnTo>
                    <a:pt x="492163" y="289521"/>
                  </a:lnTo>
                  <a:lnTo>
                    <a:pt x="492163" y="235089"/>
                  </a:lnTo>
                  <a:lnTo>
                    <a:pt x="546912" y="235089"/>
                  </a:lnTo>
                  <a:lnTo>
                    <a:pt x="546912" y="274447"/>
                  </a:lnTo>
                  <a:lnTo>
                    <a:pt x="544283" y="276402"/>
                  </a:lnTo>
                  <a:lnTo>
                    <a:pt x="529539" y="276402"/>
                  </a:lnTo>
                  <a:lnTo>
                    <a:pt x="523963" y="275742"/>
                  </a:lnTo>
                  <a:lnTo>
                    <a:pt x="518718" y="274447"/>
                  </a:lnTo>
                  <a:lnTo>
                    <a:pt x="518058" y="274104"/>
                  </a:lnTo>
                  <a:lnTo>
                    <a:pt x="513473" y="274104"/>
                  </a:lnTo>
                  <a:lnTo>
                    <a:pt x="510514" y="276402"/>
                  </a:lnTo>
                  <a:lnTo>
                    <a:pt x="509536" y="281647"/>
                  </a:lnTo>
                  <a:lnTo>
                    <a:pt x="509206" y="282638"/>
                  </a:lnTo>
                  <a:lnTo>
                    <a:pt x="509206" y="288544"/>
                  </a:lnTo>
                  <a:lnTo>
                    <a:pt x="511835" y="291160"/>
                  </a:lnTo>
                  <a:lnTo>
                    <a:pt x="515112" y="291820"/>
                  </a:lnTo>
                  <a:lnTo>
                    <a:pt x="521665" y="293458"/>
                  </a:lnTo>
                  <a:lnTo>
                    <a:pt x="529209" y="294119"/>
                  </a:lnTo>
                  <a:lnTo>
                    <a:pt x="538721" y="294119"/>
                  </a:lnTo>
                  <a:lnTo>
                    <a:pt x="550710" y="292684"/>
                  </a:lnTo>
                  <a:lnTo>
                    <a:pt x="559206" y="288226"/>
                  </a:lnTo>
                  <a:lnTo>
                    <a:pt x="564261" y="280568"/>
                  </a:lnTo>
                  <a:lnTo>
                    <a:pt x="564883" y="276402"/>
                  </a:lnTo>
                  <a:lnTo>
                    <a:pt x="565937" y="269519"/>
                  </a:lnTo>
                  <a:lnTo>
                    <a:pt x="565937" y="235089"/>
                  </a:lnTo>
                  <a:lnTo>
                    <a:pt x="565937" y="219036"/>
                  </a:lnTo>
                  <a:lnTo>
                    <a:pt x="565937" y="188531"/>
                  </a:lnTo>
                  <a:lnTo>
                    <a:pt x="565937" y="172135"/>
                  </a:lnTo>
                  <a:close/>
                </a:path>
                <a:path w="1660525" h="298450">
                  <a:moveTo>
                    <a:pt x="578396" y="33782"/>
                  </a:moveTo>
                  <a:lnTo>
                    <a:pt x="575449" y="30492"/>
                  </a:lnTo>
                  <a:lnTo>
                    <a:pt x="516420" y="30492"/>
                  </a:lnTo>
                  <a:lnTo>
                    <a:pt x="516420" y="3276"/>
                  </a:lnTo>
                  <a:lnTo>
                    <a:pt x="512152" y="0"/>
                  </a:lnTo>
                  <a:lnTo>
                    <a:pt x="500354" y="0"/>
                  </a:lnTo>
                  <a:lnTo>
                    <a:pt x="496087" y="3276"/>
                  </a:lnTo>
                  <a:lnTo>
                    <a:pt x="496087" y="30492"/>
                  </a:lnTo>
                  <a:lnTo>
                    <a:pt x="439369" y="30492"/>
                  </a:lnTo>
                  <a:lnTo>
                    <a:pt x="439369" y="3276"/>
                  </a:lnTo>
                  <a:lnTo>
                    <a:pt x="435432" y="0"/>
                  </a:lnTo>
                  <a:lnTo>
                    <a:pt x="423303" y="0"/>
                  </a:lnTo>
                  <a:lnTo>
                    <a:pt x="419366" y="3276"/>
                  </a:lnTo>
                  <a:lnTo>
                    <a:pt x="419366" y="30492"/>
                  </a:lnTo>
                  <a:lnTo>
                    <a:pt x="368211" y="30492"/>
                  </a:lnTo>
                  <a:lnTo>
                    <a:pt x="365264" y="34099"/>
                  </a:lnTo>
                  <a:lnTo>
                    <a:pt x="365264" y="44919"/>
                  </a:lnTo>
                  <a:lnTo>
                    <a:pt x="368554" y="48526"/>
                  </a:lnTo>
                  <a:lnTo>
                    <a:pt x="419366" y="48526"/>
                  </a:lnTo>
                  <a:lnTo>
                    <a:pt x="419366" y="71805"/>
                  </a:lnTo>
                  <a:lnTo>
                    <a:pt x="423303" y="75095"/>
                  </a:lnTo>
                  <a:lnTo>
                    <a:pt x="435432" y="75095"/>
                  </a:lnTo>
                  <a:lnTo>
                    <a:pt x="439369" y="71805"/>
                  </a:lnTo>
                  <a:lnTo>
                    <a:pt x="439369" y="48526"/>
                  </a:lnTo>
                  <a:lnTo>
                    <a:pt x="496087" y="48526"/>
                  </a:lnTo>
                  <a:lnTo>
                    <a:pt x="496087" y="71475"/>
                  </a:lnTo>
                  <a:lnTo>
                    <a:pt x="500354" y="74752"/>
                  </a:lnTo>
                  <a:lnTo>
                    <a:pt x="512152" y="74752"/>
                  </a:lnTo>
                  <a:lnTo>
                    <a:pt x="516420" y="71475"/>
                  </a:lnTo>
                  <a:lnTo>
                    <a:pt x="516420" y="48526"/>
                  </a:lnTo>
                  <a:lnTo>
                    <a:pt x="575449" y="48526"/>
                  </a:lnTo>
                  <a:lnTo>
                    <a:pt x="578396" y="45250"/>
                  </a:lnTo>
                  <a:lnTo>
                    <a:pt x="578396" y="33782"/>
                  </a:lnTo>
                  <a:close/>
                </a:path>
                <a:path w="1660525" h="298450">
                  <a:moveTo>
                    <a:pt x="579704" y="86563"/>
                  </a:moveTo>
                  <a:lnTo>
                    <a:pt x="577075" y="82956"/>
                  </a:lnTo>
                  <a:lnTo>
                    <a:pt x="391833" y="82956"/>
                  </a:lnTo>
                  <a:lnTo>
                    <a:pt x="380479" y="84683"/>
                  </a:lnTo>
                  <a:lnTo>
                    <a:pt x="372148" y="89890"/>
                  </a:lnTo>
                  <a:lnTo>
                    <a:pt x="367017" y="98590"/>
                  </a:lnTo>
                  <a:lnTo>
                    <a:pt x="365264" y="110820"/>
                  </a:lnTo>
                  <a:lnTo>
                    <a:pt x="365264" y="153441"/>
                  </a:lnTo>
                  <a:lnTo>
                    <a:pt x="363867" y="189217"/>
                  </a:lnTo>
                  <a:lnTo>
                    <a:pt x="360019" y="221653"/>
                  </a:lnTo>
                  <a:lnTo>
                    <a:pt x="353453" y="250659"/>
                  </a:lnTo>
                  <a:lnTo>
                    <a:pt x="343954" y="276085"/>
                  </a:lnTo>
                  <a:lnTo>
                    <a:pt x="342976" y="278053"/>
                  </a:lnTo>
                  <a:lnTo>
                    <a:pt x="342633" y="279692"/>
                  </a:lnTo>
                  <a:lnTo>
                    <a:pt x="342633" y="284937"/>
                  </a:lnTo>
                  <a:lnTo>
                    <a:pt x="344614" y="287883"/>
                  </a:lnTo>
                  <a:lnTo>
                    <a:pt x="348881" y="289521"/>
                  </a:lnTo>
                  <a:lnTo>
                    <a:pt x="350837" y="290499"/>
                  </a:lnTo>
                  <a:lnTo>
                    <a:pt x="352806" y="290842"/>
                  </a:lnTo>
                  <a:lnTo>
                    <a:pt x="358051" y="290842"/>
                  </a:lnTo>
                  <a:lnTo>
                    <a:pt x="378739" y="227444"/>
                  </a:lnTo>
                  <a:lnTo>
                    <a:pt x="384289" y="157708"/>
                  </a:lnTo>
                  <a:lnTo>
                    <a:pt x="384289" y="103936"/>
                  </a:lnTo>
                  <a:lnTo>
                    <a:pt x="388213" y="101320"/>
                  </a:lnTo>
                  <a:lnTo>
                    <a:pt x="577075" y="101320"/>
                  </a:lnTo>
                  <a:lnTo>
                    <a:pt x="579704" y="97713"/>
                  </a:lnTo>
                  <a:lnTo>
                    <a:pt x="579704" y="86563"/>
                  </a:lnTo>
                  <a:close/>
                </a:path>
                <a:path w="1660525" h="298450">
                  <a:moveTo>
                    <a:pt x="799706" y="39344"/>
                  </a:moveTo>
                  <a:lnTo>
                    <a:pt x="796759" y="33782"/>
                  </a:lnTo>
                  <a:lnTo>
                    <a:pt x="790194" y="33121"/>
                  </a:lnTo>
                  <a:lnTo>
                    <a:pt x="765746" y="30403"/>
                  </a:lnTo>
                  <a:lnTo>
                    <a:pt x="739000" y="26073"/>
                  </a:lnTo>
                  <a:lnTo>
                    <a:pt x="713422" y="20764"/>
                  </a:lnTo>
                  <a:lnTo>
                    <a:pt x="692492" y="15087"/>
                  </a:lnTo>
                  <a:lnTo>
                    <a:pt x="689203" y="14427"/>
                  </a:lnTo>
                  <a:lnTo>
                    <a:pt x="682320" y="14427"/>
                  </a:lnTo>
                  <a:lnTo>
                    <a:pt x="678395" y="20993"/>
                  </a:lnTo>
                  <a:lnTo>
                    <a:pt x="678395" y="30492"/>
                  </a:lnTo>
                  <a:lnTo>
                    <a:pt x="680351" y="34417"/>
                  </a:lnTo>
                  <a:lnTo>
                    <a:pt x="735393" y="47752"/>
                  </a:lnTo>
                  <a:lnTo>
                    <a:pt x="789863" y="55079"/>
                  </a:lnTo>
                  <a:lnTo>
                    <a:pt x="796099" y="54762"/>
                  </a:lnTo>
                  <a:lnTo>
                    <a:pt x="799706" y="49834"/>
                  </a:lnTo>
                  <a:lnTo>
                    <a:pt x="799706" y="39344"/>
                  </a:lnTo>
                  <a:close/>
                </a:path>
                <a:path w="1660525" h="298450">
                  <a:moveTo>
                    <a:pt x="870204" y="254762"/>
                  </a:moveTo>
                  <a:lnTo>
                    <a:pt x="866267" y="248869"/>
                  </a:lnTo>
                  <a:lnTo>
                    <a:pt x="858393" y="248869"/>
                  </a:lnTo>
                  <a:lnTo>
                    <a:pt x="856107" y="249199"/>
                  </a:lnTo>
                  <a:lnTo>
                    <a:pt x="854138" y="249847"/>
                  </a:lnTo>
                  <a:lnTo>
                    <a:pt x="843635" y="253098"/>
                  </a:lnTo>
                  <a:lnTo>
                    <a:pt x="832332" y="255473"/>
                  </a:lnTo>
                  <a:lnTo>
                    <a:pt x="820293" y="256908"/>
                  </a:lnTo>
                  <a:lnTo>
                    <a:pt x="807580" y="257390"/>
                  </a:lnTo>
                  <a:lnTo>
                    <a:pt x="794080" y="255955"/>
                  </a:lnTo>
                  <a:lnTo>
                    <a:pt x="783272" y="250799"/>
                  </a:lnTo>
                  <a:lnTo>
                    <a:pt x="776084" y="240652"/>
                  </a:lnTo>
                  <a:lnTo>
                    <a:pt x="773480" y="224282"/>
                  </a:lnTo>
                  <a:lnTo>
                    <a:pt x="773480" y="220345"/>
                  </a:lnTo>
                  <a:lnTo>
                    <a:pt x="771690" y="201663"/>
                  </a:lnTo>
                  <a:lnTo>
                    <a:pt x="767702" y="191490"/>
                  </a:lnTo>
                  <a:lnTo>
                    <a:pt x="766089" y="187401"/>
                  </a:lnTo>
                  <a:lnTo>
                    <a:pt x="756754" y="178701"/>
                  </a:lnTo>
                  <a:lnTo>
                    <a:pt x="756323" y="178295"/>
                  </a:lnTo>
                  <a:lnTo>
                    <a:pt x="741997" y="175094"/>
                  </a:lnTo>
                  <a:lnTo>
                    <a:pt x="734466" y="175094"/>
                  </a:lnTo>
                  <a:lnTo>
                    <a:pt x="726592" y="176403"/>
                  </a:lnTo>
                  <a:lnTo>
                    <a:pt x="719366" y="178701"/>
                  </a:lnTo>
                  <a:lnTo>
                    <a:pt x="718388" y="177723"/>
                  </a:lnTo>
                  <a:lnTo>
                    <a:pt x="736155" y="159423"/>
                  </a:lnTo>
                  <a:lnTo>
                    <a:pt x="753833" y="142189"/>
                  </a:lnTo>
                  <a:lnTo>
                    <a:pt x="784618" y="112788"/>
                  </a:lnTo>
                  <a:lnTo>
                    <a:pt x="788885" y="108204"/>
                  </a:lnTo>
                  <a:lnTo>
                    <a:pt x="790079" y="104597"/>
                  </a:lnTo>
                  <a:lnTo>
                    <a:pt x="790524" y="103276"/>
                  </a:lnTo>
                  <a:lnTo>
                    <a:pt x="790524" y="90170"/>
                  </a:lnTo>
                  <a:lnTo>
                    <a:pt x="783971" y="82626"/>
                  </a:lnTo>
                  <a:lnTo>
                    <a:pt x="774128" y="82626"/>
                  </a:lnTo>
                  <a:lnTo>
                    <a:pt x="739432" y="86144"/>
                  </a:lnTo>
                  <a:lnTo>
                    <a:pt x="705599" y="88861"/>
                  </a:lnTo>
                  <a:lnTo>
                    <a:pt x="673976" y="90843"/>
                  </a:lnTo>
                  <a:lnTo>
                    <a:pt x="638060" y="92468"/>
                  </a:lnTo>
                  <a:lnTo>
                    <a:pt x="634771" y="98374"/>
                  </a:lnTo>
                  <a:lnTo>
                    <a:pt x="634771" y="108864"/>
                  </a:lnTo>
                  <a:lnTo>
                    <a:pt x="638721" y="114769"/>
                  </a:lnTo>
                  <a:lnTo>
                    <a:pt x="646912" y="114769"/>
                  </a:lnTo>
                  <a:lnTo>
                    <a:pt x="675195" y="113233"/>
                  </a:lnTo>
                  <a:lnTo>
                    <a:pt x="704494" y="111036"/>
                  </a:lnTo>
                  <a:lnTo>
                    <a:pt x="733361" y="108178"/>
                  </a:lnTo>
                  <a:lnTo>
                    <a:pt x="760361" y="104597"/>
                  </a:lnTo>
                  <a:lnTo>
                    <a:pt x="760679" y="105905"/>
                  </a:lnTo>
                  <a:lnTo>
                    <a:pt x="605599" y="261327"/>
                  </a:lnTo>
                  <a:lnTo>
                    <a:pt x="604608" y="264604"/>
                  </a:lnTo>
                  <a:lnTo>
                    <a:pt x="604608" y="273786"/>
                  </a:lnTo>
                  <a:lnTo>
                    <a:pt x="609193" y="278053"/>
                  </a:lnTo>
                  <a:lnTo>
                    <a:pt x="619048" y="278053"/>
                  </a:lnTo>
                  <a:lnTo>
                    <a:pt x="622642" y="276402"/>
                  </a:lnTo>
                  <a:lnTo>
                    <a:pt x="626249" y="272478"/>
                  </a:lnTo>
                  <a:lnTo>
                    <a:pt x="638340" y="260032"/>
                  </a:lnTo>
                  <a:lnTo>
                    <a:pt x="667194" y="231305"/>
                  </a:lnTo>
                  <a:lnTo>
                    <a:pt x="696379" y="205193"/>
                  </a:lnTo>
                  <a:lnTo>
                    <a:pt x="732155" y="191490"/>
                  </a:lnTo>
                  <a:lnTo>
                    <a:pt x="740283" y="192836"/>
                  </a:lnTo>
                  <a:lnTo>
                    <a:pt x="746010" y="197599"/>
                  </a:lnTo>
                  <a:lnTo>
                    <a:pt x="749401" y="206844"/>
                  </a:lnTo>
                  <a:lnTo>
                    <a:pt x="750417" y="220345"/>
                  </a:lnTo>
                  <a:lnTo>
                    <a:pt x="750519" y="225590"/>
                  </a:lnTo>
                  <a:lnTo>
                    <a:pt x="754100" y="250342"/>
                  </a:lnTo>
                  <a:lnTo>
                    <a:pt x="764946" y="267360"/>
                  </a:lnTo>
                  <a:lnTo>
                    <a:pt x="783158" y="277190"/>
                  </a:lnTo>
                  <a:lnTo>
                    <a:pt x="808888" y="280352"/>
                  </a:lnTo>
                  <a:lnTo>
                    <a:pt x="822769" y="279895"/>
                  </a:lnTo>
                  <a:lnTo>
                    <a:pt x="862330" y="271818"/>
                  </a:lnTo>
                  <a:lnTo>
                    <a:pt x="870204" y="265595"/>
                  </a:lnTo>
                  <a:lnTo>
                    <a:pt x="870204" y="257390"/>
                  </a:lnTo>
                  <a:lnTo>
                    <a:pt x="870204" y="254762"/>
                  </a:lnTo>
                  <a:close/>
                </a:path>
                <a:path w="1660525" h="298450">
                  <a:moveTo>
                    <a:pt x="1162024" y="245592"/>
                  </a:moveTo>
                  <a:lnTo>
                    <a:pt x="1160056" y="241668"/>
                  </a:lnTo>
                  <a:lnTo>
                    <a:pt x="1155141" y="238391"/>
                  </a:lnTo>
                  <a:lnTo>
                    <a:pt x="1131938" y="223824"/>
                  </a:lnTo>
                  <a:lnTo>
                    <a:pt x="1111516" y="213461"/>
                  </a:lnTo>
                  <a:lnTo>
                    <a:pt x="1106525" y="210921"/>
                  </a:lnTo>
                  <a:lnTo>
                    <a:pt x="1091577" y="204939"/>
                  </a:lnTo>
                  <a:lnTo>
                    <a:pt x="1079512" y="200113"/>
                  </a:lnTo>
                  <a:lnTo>
                    <a:pt x="1051521" y="191820"/>
                  </a:lnTo>
                  <a:lnTo>
                    <a:pt x="1050937" y="187223"/>
                  </a:lnTo>
                  <a:lnTo>
                    <a:pt x="1048715" y="169887"/>
                  </a:lnTo>
                  <a:lnTo>
                    <a:pt x="1046276" y="148170"/>
                  </a:lnTo>
                  <a:lnTo>
                    <a:pt x="1044333" y="126390"/>
                  </a:lnTo>
                  <a:lnTo>
                    <a:pt x="1043012" y="104279"/>
                  </a:lnTo>
                  <a:lnTo>
                    <a:pt x="1065441" y="103352"/>
                  </a:lnTo>
                  <a:lnTo>
                    <a:pt x="1088174" y="101523"/>
                  </a:lnTo>
                  <a:lnTo>
                    <a:pt x="1110780" y="98793"/>
                  </a:lnTo>
                  <a:lnTo>
                    <a:pt x="1132852" y="95097"/>
                  </a:lnTo>
                  <a:lnTo>
                    <a:pt x="1138415" y="94107"/>
                  </a:lnTo>
                  <a:lnTo>
                    <a:pt x="1141691" y="89204"/>
                  </a:lnTo>
                  <a:lnTo>
                    <a:pt x="1141691" y="83299"/>
                  </a:lnTo>
                  <a:lnTo>
                    <a:pt x="1141691" y="78714"/>
                  </a:lnTo>
                  <a:lnTo>
                    <a:pt x="1138415" y="73456"/>
                  </a:lnTo>
                  <a:lnTo>
                    <a:pt x="1131201" y="73456"/>
                  </a:lnTo>
                  <a:lnTo>
                    <a:pt x="1128585" y="73787"/>
                  </a:lnTo>
                  <a:lnTo>
                    <a:pt x="1125626" y="74447"/>
                  </a:lnTo>
                  <a:lnTo>
                    <a:pt x="1105865" y="78130"/>
                  </a:lnTo>
                  <a:lnTo>
                    <a:pt x="1084884" y="80835"/>
                  </a:lnTo>
                  <a:lnTo>
                    <a:pt x="1063294" y="82550"/>
                  </a:lnTo>
                  <a:lnTo>
                    <a:pt x="1041692" y="83299"/>
                  </a:lnTo>
                  <a:lnTo>
                    <a:pt x="1041488" y="78130"/>
                  </a:lnTo>
                  <a:lnTo>
                    <a:pt x="1041374" y="11493"/>
                  </a:lnTo>
                  <a:lnTo>
                    <a:pt x="1035469" y="8216"/>
                  </a:lnTo>
                  <a:lnTo>
                    <a:pt x="1031862" y="8216"/>
                  </a:lnTo>
                  <a:lnTo>
                    <a:pt x="1031862" y="216408"/>
                  </a:lnTo>
                  <a:lnTo>
                    <a:pt x="1031862" y="226250"/>
                  </a:lnTo>
                  <a:lnTo>
                    <a:pt x="1028014" y="245071"/>
                  </a:lnTo>
                  <a:lnTo>
                    <a:pt x="1017270" y="257073"/>
                  </a:lnTo>
                  <a:lnTo>
                    <a:pt x="1000874" y="263410"/>
                  </a:lnTo>
                  <a:lnTo>
                    <a:pt x="980059" y="265264"/>
                  </a:lnTo>
                  <a:lnTo>
                    <a:pt x="962507" y="263156"/>
                  </a:lnTo>
                  <a:lnTo>
                    <a:pt x="950137" y="257225"/>
                  </a:lnTo>
                  <a:lnTo>
                    <a:pt x="942797" y="248119"/>
                  </a:lnTo>
                  <a:lnTo>
                    <a:pt x="940384" y="236423"/>
                  </a:lnTo>
                  <a:lnTo>
                    <a:pt x="943356" y="224307"/>
                  </a:lnTo>
                  <a:lnTo>
                    <a:pt x="952665" y="214287"/>
                  </a:lnTo>
                  <a:lnTo>
                    <a:pt x="968870" y="207454"/>
                  </a:lnTo>
                  <a:lnTo>
                    <a:pt x="992505" y="204939"/>
                  </a:lnTo>
                  <a:lnTo>
                    <a:pt x="1002284" y="205232"/>
                  </a:lnTo>
                  <a:lnTo>
                    <a:pt x="1012469" y="206121"/>
                  </a:lnTo>
                  <a:lnTo>
                    <a:pt x="1022337" y="207556"/>
                  </a:lnTo>
                  <a:lnTo>
                    <a:pt x="1031201" y="209524"/>
                  </a:lnTo>
                  <a:lnTo>
                    <a:pt x="1031862" y="216408"/>
                  </a:lnTo>
                  <a:lnTo>
                    <a:pt x="1031862" y="8216"/>
                  </a:lnTo>
                  <a:lnTo>
                    <a:pt x="1024318" y="8216"/>
                  </a:lnTo>
                  <a:lnTo>
                    <a:pt x="1019073" y="11493"/>
                  </a:lnTo>
                  <a:lnTo>
                    <a:pt x="1019073" y="61315"/>
                  </a:lnTo>
                  <a:lnTo>
                    <a:pt x="1019683" y="90030"/>
                  </a:lnTo>
                  <a:lnTo>
                    <a:pt x="1021524" y="121818"/>
                  </a:lnTo>
                  <a:lnTo>
                    <a:pt x="1024597" y="154825"/>
                  </a:lnTo>
                  <a:lnTo>
                    <a:pt x="1028903" y="187223"/>
                  </a:lnTo>
                  <a:lnTo>
                    <a:pt x="1019759" y="185750"/>
                  </a:lnTo>
                  <a:lnTo>
                    <a:pt x="1010627" y="184734"/>
                  </a:lnTo>
                  <a:lnTo>
                    <a:pt x="1001610" y="184150"/>
                  </a:lnTo>
                  <a:lnTo>
                    <a:pt x="992835" y="183959"/>
                  </a:lnTo>
                  <a:lnTo>
                    <a:pt x="959993" y="188455"/>
                  </a:lnTo>
                  <a:lnTo>
                    <a:pt x="936650" y="200304"/>
                  </a:lnTo>
                  <a:lnTo>
                    <a:pt x="922705" y="217017"/>
                  </a:lnTo>
                  <a:lnTo>
                    <a:pt x="918083" y="236093"/>
                  </a:lnTo>
                  <a:lnTo>
                    <a:pt x="922439" y="257073"/>
                  </a:lnTo>
                  <a:lnTo>
                    <a:pt x="922540" y="257225"/>
                  </a:lnTo>
                  <a:lnTo>
                    <a:pt x="935050" y="273011"/>
                  </a:lnTo>
                  <a:lnTo>
                    <a:pt x="955141" y="283070"/>
                  </a:lnTo>
                  <a:lnTo>
                    <a:pt x="982014" y="286588"/>
                  </a:lnTo>
                  <a:lnTo>
                    <a:pt x="1011415" y="283502"/>
                  </a:lnTo>
                  <a:lnTo>
                    <a:pt x="1034199" y="273507"/>
                  </a:lnTo>
                  <a:lnTo>
                    <a:pt x="1040917" y="265264"/>
                  </a:lnTo>
                  <a:lnTo>
                    <a:pt x="1048918" y="255460"/>
                  </a:lnTo>
                  <a:lnTo>
                    <a:pt x="1054150" y="228219"/>
                  </a:lnTo>
                  <a:lnTo>
                    <a:pt x="1054150" y="222656"/>
                  </a:lnTo>
                  <a:lnTo>
                    <a:pt x="1053503" y="213461"/>
                  </a:lnTo>
                  <a:lnTo>
                    <a:pt x="1074394" y="220306"/>
                  </a:lnTo>
                  <a:lnTo>
                    <a:pt x="1097762" y="230593"/>
                  </a:lnTo>
                  <a:lnTo>
                    <a:pt x="1121371" y="243713"/>
                  </a:lnTo>
                  <a:lnTo>
                    <a:pt x="1143012" y="259041"/>
                  </a:lnTo>
                  <a:lnTo>
                    <a:pt x="1145959" y="261327"/>
                  </a:lnTo>
                  <a:lnTo>
                    <a:pt x="1148588" y="261988"/>
                  </a:lnTo>
                  <a:lnTo>
                    <a:pt x="1157427" y="261988"/>
                  </a:lnTo>
                  <a:lnTo>
                    <a:pt x="1162024" y="256425"/>
                  </a:lnTo>
                  <a:lnTo>
                    <a:pt x="1162024" y="245592"/>
                  </a:lnTo>
                  <a:close/>
                </a:path>
                <a:path w="1660525" h="298450">
                  <a:moveTo>
                    <a:pt x="1403032" y="32791"/>
                  </a:moveTo>
                  <a:lnTo>
                    <a:pt x="1399755" y="27546"/>
                  </a:lnTo>
                  <a:lnTo>
                    <a:pt x="1392212" y="27228"/>
                  </a:lnTo>
                  <a:lnTo>
                    <a:pt x="1364056" y="24625"/>
                  </a:lnTo>
                  <a:lnTo>
                    <a:pt x="1334744" y="20218"/>
                  </a:lnTo>
                  <a:lnTo>
                    <a:pt x="1308011" y="14630"/>
                  </a:lnTo>
                  <a:lnTo>
                    <a:pt x="1287614" y="8534"/>
                  </a:lnTo>
                  <a:lnTo>
                    <a:pt x="1285976" y="7874"/>
                  </a:lnTo>
                  <a:lnTo>
                    <a:pt x="1284008" y="7556"/>
                  </a:lnTo>
                  <a:lnTo>
                    <a:pt x="1275486" y="7556"/>
                  </a:lnTo>
                  <a:lnTo>
                    <a:pt x="1270889" y="13779"/>
                  </a:lnTo>
                  <a:lnTo>
                    <a:pt x="1270889" y="24269"/>
                  </a:lnTo>
                  <a:lnTo>
                    <a:pt x="1272857" y="27889"/>
                  </a:lnTo>
                  <a:lnTo>
                    <a:pt x="1331175" y="43243"/>
                  </a:lnTo>
                  <a:lnTo>
                    <a:pt x="1390243" y="50177"/>
                  </a:lnTo>
                  <a:lnTo>
                    <a:pt x="1398765" y="50177"/>
                  </a:lnTo>
                  <a:lnTo>
                    <a:pt x="1403032" y="43942"/>
                  </a:lnTo>
                  <a:lnTo>
                    <a:pt x="1403032" y="32791"/>
                  </a:lnTo>
                  <a:close/>
                </a:path>
                <a:path w="1660525" h="298450">
                  <a:moveTo>
                    <a:pt x="1422374" y="158381"/>
                  </a:moveTo>
                  <a:lnTo>
                    <a:pt x="1417281" y="129273"/>
                  </a:lnTo>
                  <a:lnTo>
                    <a:pt x="1405089" y="111493"/>
                  </a:lnTo>
                  <a:lnTo>
                    <a:pt x="1402537" y="107746"/>
                  </a:lnTo>
                  <a:lnTo>
                    <a:pt x="1378940" y="94411"/>
                  </a:lnTo>
                  <a:lnTo>
                    <a:pt x="1347292" y="89839"/>
                  </a:lnTo>
                  <a:lnTo>
                    <a:pt x="1319695" y="90982"/>
                  </a:lnTo>
                  <a:lnTo>
                    <a:pt x="1263180" y="100914"/>
                  </a:lnTo>
                  <a:lnTo>
                    <a:pt x="1226629" y="117068"/>
                  </a:lnTo>
                  <a:lnTo>
                    <a:pt x="1226629" y="128536"/>
                  </a:lnTo>
                  <a:lnTo>
                    <a:pt x="1230566" y="133781"/>
                  </a:lnTo>
                  <a:lnTo>
                    <a:pt x="1239735" y="133781"/>
                  </a:lnTo>
                  <a:lnTo>
                    <a:pt x="1242364" y="133134"/>
                  </a:lnTo>
                  <a:lnTo>
                    <a:pt x="1244663" y="132156"/>
                  </a:lnTo>
                  <a:lnTo>
                    <a:pt x="1270292" y="123253"/>
                  </a:lnTo>
                  <a:lnTo>
                    <a:pt x="1296504" y="116776"/>
                  </a:lnTo>
                  <a:lnTo>
                    <a:pt x="1322527" y="112826"/>
                  </a:lnTo>
                  <a:lnTo>
                    <a:pt x="1347609" y="111493"/>
                  </a:lnTo>
                  <a:lnTo>
                    <a:pt x="1371231" y="114896"/>
                  </a:lnTo>
                  <a:lnTo>
                    <a:pt x="1387081" y="124523"/>
                  </a:lnTo>
                  <a:lnTo>
                    <a:pt x="1395971" y="139433"/>
                  </a:lnTo>
                  <a:lnTo>
                    <a:pt x="1398765" y="158699"/>
                  </a:lnTo>
                  <a:lnTo>
                    <a:pt x="1392770" y="194678"/>
                  </a:lnTo>
                  <a:lnTo>
                    <a:pt x="1375486" y="225386"/>
                  </a:lnTo>
                  <a:lnTo>
                    <a:pt x="1347863" y="250139"/>
                  </a:lnTo>
                  <a:lnTo>
                    <a:pt x="1310894" y="268211"/>
                  </a:lnTo>
                  <a:lnTo>
                    <a:pt x="1304988" y="269862"/>
                  </a:lnTo>
                  <a:lnTo>
                    <a:pt x="1302029" y="274459"/>
                  </a:lnTo>
                  <a:lnTo>
                    <a:pt x="1302029" y="284607"/>
                  </a:lnTo>
                  <a:lnTo>
                    <a:pt x="1306957" y="290195"/>
                  </a:lnTo>
                  <a:lnTo>
                    <a:pt x="1316469" y="290195"/>
                  </a:lnTo>
                  <a:lnTo>
                    <a:pt x="1317447" y="289864"/>
                  </a:lnTo>
                  <a:lnTo>
                    <a:pt x="1319745" y="289204"/>
                  </a:lnTo>
                  <a:lnTo>
                    <a:pt x="1359992" y="269125"/>
                  </a:lnTo>
                  <a:lnTo>
                    <a:pt x="1392580" y="240271"/>
                  </a:lnTo>
                  <a:lnTo>
                    <a:pt x="1414399" y="203161"/>
                  </a:lnTo>
                  <a:lnTo>
                    <a:pt x="1422374" y="158381"/>
                  </a:lnTo>
                  <a:close/>
                </a:path>
                <a:path w="1660525" h="298450">
                  <a:moveTo>
                    <a:pt x="1654848" y="29845"/>
                  </a:moveTo>
                  <a:lnTo>
                    <a:pt x="1647952" y="22961"/>
                  </a:lnTo>
                  <a:lnTo>
                    <a:pt x="1628609" y="22961"/>
                  </a:lnTo>
                  <a:lnTo>
                    <a:pt x="1622056" y="29845"/>
                  </a:lnTo>
                  <a:lnTo>
                    <a:pt x="1622056" y="38696"/>
                  </a:lnTo>
                  <a:lnTo>
                    <a:pt x="1622818" y="73863"/>
                  </a:lnTo>
                  <a:lnTo>
                    <a:pt x="1624507" y="111239"/>
                  </a:lnTo>
                  <a:lnTo>
                    <a:pt x="1626184" y="150469"/>
                  </a:lnTo>
                  <a:lnTo>
                    <a:pt x="1626958" y="191173"/>
                  </a:lnTo>
                  <a:lnTo>
                    <a:pt x="1626958" y="197396"/>
                  </a:lnTo>
                  <a:lnTo>
                    <a:pt x="1632204" y="201993"/>
                  </a:lnTo>
                  <a:lnTo>
                    <a:pt x="1644992" y="201993"/>
                  </a:lnTo>
                  <a:lnTo>
                    <a:pt x="1649920" y="197396"/>
                  </a:lnTo>
                  <a:lnTo>
                    <a:pt x="1649920" y="191173"/>
                  </a:lnTo>
                  <a:lnTo>
                    <a:pt x="1650682" y="150469"/>
                  </a:lnTo>
                  <a:lnTo>
                    <a:pt x="1652384" y="111239"/>
                  </a:lnTo>
                  <a:lnTo>
                    <a:pt x="1654073" y="73863"/>
                  </a:lnTo>
                  <a:lnTo>
                    <a:pt x="1654848" y="38696"/>
                  </a:lnTo>
                  <a:lnTo>
                    <a:pt x="1654848" y="29845"/>
                  </a:lnTo>
                  <a:close/>
                </a:path>
                <a:path w="1660525" h="298450">
                  <a:moveTo>
                    <a:pt x="1660093" y="253136"/>
                  </a:moveTo>
                  <a:lnTo>
                    <a:pt x="1658366" y="244830"/>
                  </a:lnTo>
                  <a:lnTo>
                    <a:pt x="1653730" y="238048"/>
                  </a:lnTo>
                  <a:lnTo>
                    <a:pt x="1646936" y="233489"/>
                  </a:lnTo>
                  <a:lnTo>
                    <a:pt x="1638769" y="231825"/>
                  </a:lnTo>
                  <a:lnTo>
                    <a:pt x="1630349" y="233489"/>
                  </a:lnTo>
                  <a:lnTo>
                    <a:pt x="1623352" y="238048"/>
                  </a:lnTo>
                  <a:lnTo>
                    <a:pt x="1618576" y="244830"/>
                  </a:lnTo>
                  <a:lnTo>
                    <a:pt x="1616811" y="253136"/>
                  </a:lnTo>
                  <a:lnTo>
                    <a:pt x="1618576" y="261823"/>
                  </a:lnTo>
                  <a:lnTo>
                    <a:pt x="1623352" y="268795"/>
                  </a:lnTo>
                  <a:lnTo>
                    <a:pt x="1630349" y="273418"/>
                  </a:lnTo>
                  <a:lnTo>
                    <a:pt x="1638769" y="275107"/>
                  </a:lnTo>
                  <a:lnTo>
                    <a:pt x="1646936" y="273418"/>
                  </a:lnTo>
                  <a:lnTo>
                    <a:pt x="1653730" y="268795"/>
                  </a:lnTo>
                  <a:lnTo>
                    <a:pt x="1658366" y="261823"/>
                  </a:lnTo>
                  <a:lnTo>
                    <a:pt x="1660093" y="2531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1" y="11974590"/>
              <a:ext cx="4664868" cy="1747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1625" y="12222976"/>
              <a:ext cx="3926758" cy="1728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1630" y="12470419"/>
              <a:ext cx="171576" cy="1715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3645" y="12466541"/>
              <a:ext cx="149059" cy="1625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13408" y="12474296"/>
              <a:ext cx="134124" cy="1632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06609" y="12480569"/>
              <a:ext cx="121399" cy="1529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85970" y="12490718"/>
              <a:ext cx="148323" cy="1422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99288" y="12485733"/>
              <a:ext cx="173450" cy="15625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33284" y="12466541"/>
              <a:ext cx="149059" cy="16253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03046" y="12474296"/>
              <a:ext cx="134124" cy="1632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6248" y="12480569"/>
              <a:ext cx="121399" cy="1529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75610" y="12490718"/>
              <a:ext cx="148323" cy="1422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91152" y="12483700"/>
              <a:ext cx="100355" cy="1446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61368" y="12479093"/>
              <a:ext cx="154689" cy="1557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335287" y="12591072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85"/>
                  </a:lnTo>
                  <a:lnTo>
                    <a:pt x="21382" y="29517"/>
                  </a:lnTo>
                  <a:lnTo>
                    <a:pt x="31941" y="40888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5"/>
                  </a:lnTo>
                  <a:lnTo>
                    <a:pt x="32011" y="20107"/>
                  </a:lnTo>
                  <a:lnTo>
                    <a:pt x="20653" y="9327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17974" y="12470240"/>
              <a:ext cx="2821428" cy="1724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1621" y="12713070"/>
              <a:ext cx="1343177" cy="17600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07856" y="12716777"/>
              <a:ext cx="1236300" cy="17266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10428" y="12727102"/>
              <a:ext cx="145567" cy="15662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85196" y="12730607"/>
              <a:ext cx="171386" cy="15828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77287" y="12718982"/>
              <a:ext cx="340977" cy="16898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37676" y="12837051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9114" y="14817004"/>
              <a:ext cx="389981" cy="8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202303食物＋抗酸化免疫力ポスターハッシュドポーク</dc:title>
  <dc:creator>夫松 遥那</dc:creator>
  <cp:lastModifiedBy>夫松 遥那</cp:lastModifiedBy>
  <cp:revision>1</cp:revision>
  <dcterms:created xsi:type="dcterms:W3CDTF">2023-02-07T02:04:46Z</dcterms:created>
  <dcterms:modified xsi:type="dcterms:W3CDTF">2023-02-07T02:27:47Z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2023-02-07T00:00:00Z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2023-02-07T00:00:00Z</vt:filetime>
  </property>
  <property fmtid="{D5CDD505-2E9C-101B-9397-08002B2CF9AE}" pid="5" name="Producer">
    <vt:lpwstr>Adobe PDF library 17.00</vt:lpwstr>
  </property>
</Properties>
</file>